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3" r:id="rId5"/>
    <p:sldMasterId id="2147483681" r:id="rId6"/>
    <p:sldMasterId id="2147483668" r:id="rId7"/>
    <p:sldMasterId id="2147483692" r:id="rId8"/>
    <p:sldMasterId id="2147483714" r:id="rId9"/>
  </p:sldMasterIdLst>
  <p:notesMasterIdLst>
    <p:notesMasterId r:id="rId35"/>
  </p:notesMasterIdLst>
  <p:sldIdLst>
    <p:sldId id="282" r:id="rId10"/>
    <p:sldId id="319" r:id="rId11"/>
    <p:sldId id="288" r:id="rId12"/>
    <p:sldId id="289" r:id="rId13"/>
    <p:sldId id="290" r:id="rId14"/>
    <p:sldId id="320" r:id="rId15"/>
    <p:sldId id="291" r:id="rId16"/>
    <p:sldId id="294" r:id="rId17"/>
    <p:sldId id="292" r:id="rId18"/>
    <p:sldId id="317" r:id="rId19"/>
    <p:sldId id="318" r:id="rId20"/>
    <p:sldId id="296" r:id="rId21"/>
    <p:sldId id="316" r:id="rId22"/>
    <p:sldId id="315" r:id="rId23"/>
    <p:sldId id="321" r:id="rId24"/>
    <p:sldId id="300" r:id="rId25"/>
    <p:sldId id="309" r:id="rId26"/>
    <p:sldId id="303" r:id="rId27"/>
    <p:sldId id="305" r:id="rId28"/>
    <p:sldId id="307" r:id="rId29"/>
    <p:sldId id="308" r:id="rId30"/>
    <p:sldId id="322" r:id="rId31"/>
    <p:sldId id="301" r:id="rId32"/>
    <p:sldId id="302" r:id="rId33"/>
    <p:sldId id="286" r:id="rId3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slides" id="{A5ECEC64-94BF-2043-B0A6-51EF26FC17F0}">
          <p14:sldIdLst>
            <p14:sldId id="282"/>
          </p14:sldIdLst>
        </p14:section>
        <p14:section name="Hybrid Implemention" id="{9F6F017B-FDFC-475A-917E-205D35AA84C1}">
          <p14:sldIdLst>
            <p14:sldId id="319"/>
            <p14:sldId id="288"/>
          </p14:sldIdLst>
        </p14:section>
        <p14:section name="Hybrid Component Server" id="{89BEF449-523F-4298-8E44-6F47077857C3}">
          <p14:sldIdLst>
            <p14:sldId id="289"/>
            <p14:sldId id="290"/>
            <p14:sldId id="320"/>
            <p14:sldId id="291"/>
            <p14:sldId id="294"/>
            <p14:sldId id="292"/>
            <p14:sldId id="317"/>
            <p14:sldId id="318"/>
            <p14:sldId id="296"/>
            <p14:sldId id="316"/>
            <p14:sldId id="315"/>
          </p14:sldIdLst>
        </p14:section>
        <p14:section name="HCS Script" id="{D8785A1E-B7F7-45B8-A280-2E1BC7F6C9A8}">
          <p14:sldIdLst>
            <p14:sldId id="321"/>
            <p14:sldId id="300"/>
            <p14:sldId id="309"/>
            <p14:sldId id="303"/>
            <p14:sldId id="305"/>
            <p14:sldId id="307"/>
            <p14:sldId id="308"/>
          </p14:sldIdLst>
        </p14:section>
        <p14:section name="New Hybrid" id="{F9C53652-7698-428C-8421-A7982E60F099}">
          <p14:sldIdLst>
            <p14:sldId id="322"/>
            <p14:sldId id="301"/>
            <p14:sldId id="302"/>
            <p14:sldId id="286"/>
          </p14:sldIdLst>
        </p14:section>
        <p14:section name="Other" id="{6CC59261-77EB-4EA5-BF4D-9723E406D83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4F4"/>
    <a:srgbClr val="E3EEFD"/>
    <a:srgbClr val="84A0CA"/>
    <a:srgbClr val="928BE8"/>
    <a:srgbClr val="943267"/>
    <a:srgbClr val="C7DB80"/>
    <a:srgbClr val="94B465"/>
    <a:srgbClr val="323133"/>
    <a:srgbClr val="29B4A9"/>
    <a:srgbClr val="36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 Sveinsson" userId="S::johann@lsretail.com::c733ad1b-6fcc-43bd-8300-ee08bb512571" providerId="AD" clId="Web-{69F022B4-66FB-4D4F-9F47-637CB23B35A9}"/>
    <pc:docChg chg="modSld">
      <pc:chgData name="Johann Sveinsson" userId="S::johann@lsretail.com::c733ad1b-6fcc-43bd-8300-ee08bb512571" providerId="AD" clId="Web-{69F022B4-66FB-4D4F-9F47-637CB23B35A9}" dt="2023-05-19T11:45:50.192" v="78"/>
      <pc:docMkLst>
        <pc:docMk/>
      </pc:docMkLst>
      <pc:sldChg chg="modNotes">
        <pc:chgData name="Johann Sveinsson" userId="S::johann@lsretail.com::c733ad1b-6fcc-43bd-8300-ee08bb512571" providerId="AD" clId="Web-{69F022B4-66FB-4D4F-9F47-637CB23B35A9}" dt="2023-05-19T11:45:50.192" v="78"/>
        <pc:sldMkLst>
          <pc:docMk/>
          <pc:sldMk cId="2609340467" sldId="320"/>
        </pc:sldMkLst>
      </pc:sldChg>
    </pc:docChg>
  </pc:docChgLst>
  <pc:docChgLst>
    <pc:chgData name="Ricardo Moinhos" userId="5043ba23-3ebb-477f-9075-c886aae2f68c" providerId="ADAL" clId="{C39FC4BE-188C-41C6-9152-258C00E44543}"/>
    <pc:docChg chg="custSel addSld modSld sldOrd modSection">
      <pc:chgData name="Ricardo Moinhos" userId="5043ba23-3ebb-477f-9075-c886aae2f68c" providerId="ADAL" clId="{C39FC4BE-188C-41C6-9152-258C00E44543}" dt="2023-05-18T20:43:19.983" v="43" actId="20577"/>
      <pc:docMkLst>
        <pc:docMk/>
      </pc:docMkLst>
      <pc:sldChg chg="modSp mod">
        <pc:chgData name="Ricardo Moinhos" userId="5043ba23-3ebb-477f-9075-c886aae2f68c" providerId="ADAL" clId="{C39FC4BE-188C-41C6-9152-258C00E44543}" dt="2023-05-18T20:42:46.070" v="30" actId="20577"/>
        <pc:sldMkLst>
          <pc:docMk/>
          <pc:sldMk cId="2747367999" sldId="301"/>
        </pc:sldMkLst>
        <pc:spChg chg="mod">
          <ac:chgData name="Ricardo Moinhos" userId="5043ba23-3ebb-477f-9075-c886aae2f68c" providerId="ADAL" clId="{C39FC4BE-188C-41C6-9152-258C00E44543}" dt="2023-05-18T20:42:46.070" v="30" actId="20577"/>
          <ac:spMkLst>
            <pc:docMk/>
            <pc:sldMk cId="2747367999" sldId="301"/>
            <ac:spMk id="57" creationId="{EC79733C-F25A-1433-3537-7052608AC82F}"/>
          </ac:spMkLst>
        </pc:spChg>
      </pc:sldChg>
      <pc:sldChg chg="modSp mod">
        <pc:chgData name="Ricardo Moinhos" userId="5043ba23-3ebb-477f-9075-c886aae2f68c" providerId="ADAL" clId="{C39FC4BE-188C-41C6-9152-258C00E44543}" dt="2023-05-18T20:42:55.377" v="31"/>
        <pc:sldMkLst>
          <pc:docMk/>
          <pc:sldMk cId="802611281" sldId="302"/>
        </pc:sldMkLst>
        <pc:spChg chg="mod">
          <ac:chgData name="Ricardo Moinhos" userId="5043ba23-3ebb-477f-9075-c886aae2f68c" providerId="ADAL" clId="{C39FC4BE-188C-41C6-9152-258C00E44543}" dt="2023-05-18T20:42:55.377" v="31"/>
          <ac:spMkLst>
            <pc:docMk/>
            <pc:sldMk cId="802611281" sldId="302"/>
            <ac:spMk id="50" creationId="{5F45041C-6EA8-C3C1-7853-A78C3322507B}"/>
          </ac:spMkLst>
        </pc:spChg>
      </pc:sldChg>
      <pc:sldChg chg="delSp">
        <pc:chgData name="Ricardo Moinhos" userId="5043ba23-3ebb-477f-9075-c886aae2f68c" providerId="ADAL" clId="{C39FC4BE-188C-41C6-9152-258C00E44543}" dt="2023-05-18T20:41:58.570" v="20"/>
        <pc:sldMkLst>
          <pc:docMk/>
          <pc:sldMk cId="2720290334" sldId="308"/>
        </pc:sldMkLst>
        <pc:picChg chg="del">
          <ac:chgData name="Ricardo Moinhos" userId="5043ba23-3ebb-477f-9075-c886aae2f68c" providerId="ADAL" clId="{C39FC4BE-188C-41C6-9152-258C00E44543}" dt="2023-05-18T20:41:58.570" v="20"/>
          <ac:picMkLst>
            <pc:docMk/>
            <pc:sldMk cId="2720290334" sldId="308"/>
            <ac:picMk id="4" creationId="{397C25A4-6687-5D9D-3BE8-BA77FD6941E8}"/>
          </ac:picMkLst>
        </pc:picChg>
      </pc:sldChg>
      <pc:sldChg chg="modSp mod">
        <pc:chgData name="Ricardo Moinhos" userId="5043ba23-3ebb-477f-9075-c886aae2f68c" providerId="ADAL" clId="{C39FC4BE-188C-41C6-9152-258C00E44543}" dt="2023-05-18T20:41:44.815" v="19" actId="20577"/>
        <pc:sldMkLst>
          <pc:docMk/>
          <pc:sldMk cId="0" sldId="319"/>
        </pc:sldMkLst>
        <pc:spChg chg="mod">
          <ac:chgData name="Ricardo Moinhos" userId="5043ba23-3ebb-477f-9075-c886aae2f68c" providerId="ADAL" clId="{C39FC4BE-188C-41C6-9152-258C00E44543}" dt="2023-05-18T20:41:44.815" v="19" actId="20577"/>
          <ac:spMkLst>
            <pc:docMk/>
            <pc:sldMk cId="0" sldId="319"/>
            <ac:spMk id="3" creationId="{D61C80FE-C017-6475-FB76-EF847227F731}"/>
          </ac:spMkLst>
        </pc:spChg>
      </pc:sldChg>
      <pc:sldChg chg="modSp add mod ord modClrScheme chgLayout">
        <pc:chgData name="Ricardo Moinhos" userId="5043ba23-3ebb-477f-9075-c886aae2f68c" providerId="ADAL" clId="{C39FC4BE-188C-41C6-9152-258C00E44543}" dt="2023-05-18T20:41:38.124" v="15" actId="207"/>
        <pc:sldMkLst>
          <pc:docMk/>
          <pc:sldMk cId="1709332138" sldId="321"/>
        </pc:sldMkLst>
        <pc:spChg chg="mod ord">
          <ac:chgData name="Ricardo Moinhos" userId="5043ba23-3ebb-477f-9075-c886aae2f68c" providerId="ADAL" clId="{C39FC4BE-188C-41C6-9152-258C00E44543}" dt="2023-05-18T20:40:51.029" v="8" actId="700"/>
          <ac:spMkLst>
            <pc:docMk/>
            <pc:sldMk cId="1709332138" sldId="321"/>
            <ac:spMk id="2" creationId="{68B73847-75FA-BC57-78E7-D589EE7C86F1}"/>
          </ac:spMkLst>
        </pc:spChg>
        <pc:spChg chg="mod ord">
          <ac:chgData name="Ricardo Moinhos" userId="5043ba23-3ebb-477f-9075-c886aae2f68c" providerId="ADAL" clId="{C39FC4BE-188C-41C6-9152-258C00E44543}" dt="2023-05-18T20:41:38.124" v="15" actId="207"/>
          <ac:spMkLst>
            <pc:docMk/>
            <pc:sldMk cId="1709332138" sldId="321"/>
            <ac:spMk id="3" creationId="{D61C80FE-C017-6475-FB76-EF847227F731}"/>
          </ac:spMkLst>
        </pc:spChg>
      </pc:sldChg>
      <pc:sldChg chg="modSp mod">
        <pc:chgData name="Ricardo Moinhos" userId="5043ba23-3ebb-477f-9075-c886aae2f68c" providerId="ADAL" clId="{C39FC4BE-188C-41C6-9152-258C00E44543}" dt="2023-05-18T20:43:19.983" v="43" actId="20577"/>
        <pc:sldMkLst>
          <pc:docMk/>
          <pc:sldMk cId="1546284348" sldId="322"/>
        </pc:sldMkLst>
        <pc:spChg chg="mod">
          <ac:chgData name="Ricardo Moinhos" userId="5043ba23-3ebb-477f-9075-c886aae2f68c" providerId="ADAL" clId="{C39FC4BE-188C-41C6-9152-258C00E44543}" dt="2023-05-18T20:43:19.983" v="43" actId="20577"/>
          <ac:spMkLst>
            <pc:docMk/>
            <pc:sldMk cId="1546284348" sldId="322"/>
            <ac:spMk id="3" creationId="{D61C80FE-C017-6475-FB76-EF847227F731}"/>
          </ac:spMkLst>
        </pc:spChg>
      </pc:sldChg>
    </pc:docChg>
  </pc:docChgLst>
  <pc:docChgLst>
    <pc:chgData name="Hordur Olafsson" userId="35673f1e-1533-427a-a84f-da77feac3cd7" providerId="ADAL" clId="{B1DDFDA7-3C40-9C4C-B8BB-88D842AA865A}"/>
    <pc:docChg chg="delSld modSld modSection">
      <pc:chgData name="Hordur Olafsson" userId="35673f1e-1533-427a-a84f-da77feac3cd7" providerId="ADAL" clId="{B1DDFDA7-3C40-9C4C-B8BB-88D842AA865A}" dt="2023-05-08T14:36:53.045" v="123" actId="14100"/>
      <pc:docMkLst>
        <pc:docMk/>
      </pc:docMkLst>
      <pc:sldChg chg="del">
        <pc:chgData name="Hordur Olafsson" userId="35673f1e-1533-427a-a84f-da77feac3cd7" providerId="ADAL" clId="{B1DDFDA7-3C40-9C4C-B8BB-88D842AA865A}" dt="2023-05-08T14:33:39.945" v="5" actId="2696"/>
        <pc:sldMkLst>
          <pc:docMk/>
          <pc:sldMk cId="1823052831" sldId="280"/>
        </pc:sldMkLst>
      </pc:sldChg>
      <pc:sldChg chg="del">
        <pc:chgData name="Hordur Olafsson" userId="35673f1e-1533-427a-a84f-da77feac3cd7" providerId="ADAL" clId="{B1DDFDA7-3C40-9C4C-B8BB-88D842AA865A}" dt="2023-05-08T14:33:40.302" v="6" actId="2696"/>
        <pc:sldMkLst>
          <pc:docMk/>
          <pc:sldMk cId="3984185767" sldId="281"/>
        </pc:sldMkLst>
      </pc:sldChg>
      <pc:sldChg chg="modSp mod">
        <pc:chgData name="Hordur Olafsson" userId="35673f1e-1533-427a-a84f-da77feac3cd7" providerId="ADAL" clId="{B1DDFDA7-3C40-9C4C-B8BB-88D842AA865A}" dt="2023-05-08T14:34:43.121" v="106" actId="14100"/>
        <pc:sldMkLst>
          <pc:docMk/>
          <pc:sldMk cId="3010969714" sldId="282"/>
        </pc:sldMkLst>
        <pc:spChg chg="mod">
          <ac:chgData name="Hordur Olafsson" userId="35673f1e-1533-427a-a84f-da77feac3cd7" providerId="ADAL" clId="{B1DDFDA7-3C40-9C4C-B8BB-88D842AA865A}" dt="2023-05-08T14:34:02.005" v="15" actId="14100"/>
          <ac:spMkLst>
            <pc:docMk/>
            <pc:sldMk cId="3010969714" sldId="282"/>
            <ac:spMk id="2" creationId="{8E3A27D0-DD6B-F1BC-BBD5-684F489A4E9D}"/>
          </ac:spMkLst>
        </pc:spChg>
        <pc:spChg chg="mod">
          <ac:chgData name="Hordur Olafsson" userId="35673f1e-1533-427a-a84f-da77feac3cd7" providerId="ADAL" clId="{B1DDFDA7-3C40-9C4C-B8BB-88D842AA865A}" dt="2023-05-08T14:34:43.121" v="106" actId="14100"/>
          <ac:spMkLst>
            <pc:docMk/>
            <pc:sldMk cId="3010969714" sldId="282"/>
            <ac:spMk id="3" creationId="{A2840A05-CD41-E8D6-E254-E336D38EE758}"/>
          </ac:spMkLst>
        </pc:spChg>
      </pc:sldChg>
      <pc:sldChg chg="del">
        <pc:chgData name="Hordur Olafsson" userId="35673f1e-1533-427a-a84f-da77feac3cd7" providerId="ADAL" clId="{B1DDFDA7-3C40-9C4C-B8BB-88D842AA865A}" dt="2023-05-08T14:33:39.266" v="4" actId="2696"/>
        <pc:sldMkLst>
          <pc:docMk/>
          <pc:sldMk cId="1782380457" sldId="283"/>
        </pc:sldMkLst>
      </pc:sldChg>
      <pc:sldChg chg="del">
        <pc:chgData name="Hordur Olafsson" userId="35673f1e-1533-427a-a84f-da77feac3cd7" providerId="ADAL" clId="{B1DDFDA7-3C40-9C4C-B8BB-88D842AA865A}" dt="2023-05-08T14:33:39.265" v="2" actId="2696"/>
        <pc:sldMkLst>
          <pc:docMk/>
          <pc:sldMk cId="2178122621" sldId="284"/>
        </pc:sldMkLst>
      </pc:sldChg>
      <pc:sldChg chg="del">
        <pc:chgData name="Hordur Olafsson" userId="35673f1e-1533-427a-a84f-da77feac3cd7" providerId="ADAL" clId="{B1DDFDA7-3C40-9C4C-B8BB-88D842AA865A}" dt="2023-05-08T14:33:39.264" v="1" actId="2696"/>
        <pc:sldMkLst>
          <pc:docMk/>
          <pc:sldMk cId="922957082" sldId="285"/>
        </pc:sldMkLst>
      </pc:sldChg>
      <pc:sldChg chg="del">
        <pc:chgData name="Hordur Olafsson" userId="35673f1e-1533-427a-a84f-da77feac3cd7" providerId="ADAL" clId="{B1DDFDA7-3C40-9C4C-B8BB-88D842AA865A}" dt="2023-05-08T14:33:39.265" v="3" actId="2696"/>
        <pc:sldMkLst>
          <pc:docMk/>
          <pc:sldMk cId="364034780" sldId="286"/>
        </pc:sldMkLst>
      </pc:sldChg>
      <pc:sldChg chg="del">
        <pc:chgData name="Hordur Olafsson" userId="35673f1e-1533-427a-a84f-da77feac3cd7" providerId="ADAL" clId="{B1DDFDA7-3C40-9C4C-B8BB-88D842AA865A}" dt="2023-05-08T14:33:39.263" v="0" actId="2696"/>
        <pc:sldMkLst>
          <pc:docMk/>
          <pc:sldMk cId="3681829188" sldId="287"/>
        </pc:sldMkLst>
      </pc:sldChg>
      <pc:sldChg chg="modSp mod">
        <pc:chgData name="Hordur Olafsson" userId="35673f1e-1533-427a-a84f-da77feac3cd7" providerId="ADAL" clId="{B1DDFDA7-3C40-9C4C-B8BB-88D842AA865A}" dt="2023-05-08T14:36:23.927" v="121" actId="2711"/>
        <pc:sldMkLst>
          <pc:docMk/>
          <pc:sldMk cId="176655005" sldId="289"/>
        </pc:sldMkLst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4" creationId="{5F0842F8-6EF6-7E83-40E0-3F14653914B1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11" creationId="{6E75C040-CCB8-34F2-2C87-6539F77CE830}"/>
          </ac:spMkLst>
        </pc:spChg>
        <pc:spChg chg="mod">
          <ac:chgData name="Hordur Olafsson" userId="35673f1e-1533-427a-a84f-da77feac3cd7" providerId="ADAL" clId="{B1DDFDA7-3C40-9C4C-B8BB-88D842AA865A}" dt="2023-05-08T14:35:58.170" v="118" actId="404"/>
          <ac:spMkLst>
            <pc:docMk/>
            <pc:sldMk cId="176655005" sldId="289"/>
            <ac:spMk id="16" creationId="{E1DE75ED-15C5-5629-D0D4-286F57177B89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28" creationId="{18CCCC14-B1EA-A77B-52E7-533575C68722}"/>
          </ac:spMkLst>
        </pc:spChg>
        <pc:spChg chg="mod">
          <ac:chgData name="Hordur Olafsson" userId="35673f1e-1533-427a-a84f-da77feac3cd7" providerId="ADAL" clId="{B1DDFDA7-3C40-9C4C-B8BB-88D842AA865A}" dt="2023-05-08T14:36:09.503" v="119" actId="2711"/>
          <ac:spMkLst>
            <pc:docMk/>
            <pc:sldMk cId="176655005" sldId="289"/>
            <ac:spMk id="34" creationId="{D6589F0E-701F-FC74-2EC1-5A5D78C25786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40" creationId="{67BCB8E7-7D7A-E140-499F-C1D37FEFB283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43" creationId="{E85512E3-E808-2B1D-1347-BDCB442EF8BC}"/>
          </ac:spMkLst>
        </pc:spChg>
        <pc:spChg chg="mod">
          <ac:chgData name="Hordur Olafsson" userId="35673f1e-1533-427a-a84f-da77feac3cd7" providerId="ADAL" clId="{B1DDFDA7-3C40-9C4C-B8BB-88D842AA865A}" dt="2023-05-08T14:36:18.465" v="120" actId="2711"/>
          <ac:spMkLst>
            <pc:docMk/>
            <pc:sldMk cId="176655005" sldId="289"/>
            <ac:spMk id="44" creationId="{12A621B4-BC96-4211-BDCF-D60FEF31E5EB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50" creationId="{76A3133D-1BD3-8965-76F7-1A916F9B39E5}"/>
          </ac:spMkLst>
        </pc:spChg>
        <pc:spChg chg="mod">
          <ac:chgData name="Hordur Olafsson" userId="35673f1e-1533-427a-a84f-da77feac3cd7" providerId="ADAL" clId="{B1DDFDA7-3C40-9C4C-B8BB-88D842AA865A}" dt="2023-05-08T14:35:04.054" v="108" actId="1076"/>
          <ac:spMkLst>
            <pc:docMk/>
            <pc:sldMk cId="176655005" sldId="289"/>
            <ac:spMk id="73" creationId="{3829D014-F969-31AA-28EB-11BFDBB0D0B4}"/>
          </ac:spMkLst>
        </pc:spChg>
        <pc:spChg chg="mod">
          <ac:chgData name="Hordur Olafsson" userId="35673f1e-1533-427a-a84f-da77feac3cd7" providerId="ADAL" clId="{B1DDFDA7-3C40-9C4C-B8BB-88D842AA865A}" dt="2023-05-08T14:36:23.927" v="121" actId="2711"/>
          <ac:spMkLst>
            <pc:docMk/>
            <pc:sldMk cId="176655005" sldId="289"/>
            <ac:spMk id="82" creationId="{73477AA6-4FBF-1637-37BB-E5851E8C8BA5}"/>
          </ac:spMkLst>
        </pc:sp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12" creationId="{F160ECD3-0AEC-2331-9055-D7A220054F1C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15" creationId="{E07C87AE-7E7E-6271-650C-3BA67EA6ACE9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18" creationId="{2B1B65DB-2E60-3DBD-9D66-CAE7DA63F073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1" creationId="{36DE7A35-F144-7ABD-2E0E-62BC71FB1491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2" creationId="{5A18B184-7E2A-D77C-7EB1-FC7D9AF14F82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3" creationId="{7E6C87CE-12A7-CCBF-8D23-B30BC35DD370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5" creationId="{B2A06CC4-8FDC-A406-F771-C849707C2F9A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6" creationId="{2C714FDC-BFB8-4DAD-BE68-9DDEE039E63D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37" creationId="{9164F6FD-B018-4786-1C9F-8C9983A49510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45" creationId="{B5FF4D8D-B2F5-D6C9-1FEA-E2F1B3A0A6AB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49" creationId="{E4F6A5AD-374B-E2FC-EC3B-9A79EAE4FBF1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52" creationId="{2E6638CC-D943-F9EA-6958-E56DAA88B89C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60" creationId="{07F93DC8-F39E-23F2-34E4-2764FF7F872B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61" creationId="{D2C782D5-CF87-22CB-28BA-81829FDA9963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62" creationId="{EE65581E-8908-C43A-BD91-151369A90F90}"/>
          </ac:picMkLst>
        </pc:picChg>
        <pc:picChg chg="mod">
          <ac:chgData name="Hordur Olafsson" userId="35673f1e-1533-427a-a84f-da77feac3cd7" providerId="ADAL" clId="{B1DDFDA7-3C40-9C4C-B8BB-88D842AA865A}" dt="2023-05-08T14:35:04.054" v="108" actId="1076"/>
          <ac:picMkLst>
            <pc:docMk/>
            <pc:sldMk cId="176655005" sldId="289"/>
            <ac:picMk id="64" creationId="{FAA77005-60B2-84DC-E8E6-A4E0AD6BD346}"/>
          </ac:picMkLst>
        </pc:pic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14" creationId="{47B1E885-F081-2399-0C89-12AE7DD96C34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29" creationId="{E412CC04-C3C9-399F-781E-587F91586206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38" creationId="{B186AAF6-286D-317E-4F05-61BEA02E6648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41" creationId="{C31718FA-24BC-DDCA-50A8-98D553E152CF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42" creationId="{73C17C03-4D03-B1F2-5E9A-051F4257C55A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47" creationId="{552D772C-F45E-0BAF-6672-8E75143D8A8F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55" creationId="{33482358-4C46-7E4A-C4AA-0774A0085790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57" creationId="{C5811301-1953-9F43-4DED-9E7EBAE7D9C0}"/>
          </ac:cxnSpMkLst>
        </pc:cxnChg>
        <pc:cxnChg chg="mod">
          <ac:chgData name="Hordur Olafsson" userId="35673f1e-1533-427a-a84f-da77feac3cd7" providerId="ADAL" clId="{B1DDFDA7-3C40-9C4C-B8BB-88D842AA865A}" dt="2023-05-08T14:35:04.054" v="108" actId="1076"/>
          <ac:cxnSpMkLst>
            <pc:docMk/>
            <pc:sldMk cId="176655005" sldId="289"/>
            <ac:cxnSpMk id="66" creationId="{AC9105C8-6527-11ED-1C17-22FEF3016E33}"/>
          </ac:cxnSpMkLst>
        </pc:cxnChg>
      </pc:sldChg>
      <pc:sldChg chg="modSp mod">
        <pc:chgData name="Hordur Olafsson" userId="35673f1e-1533-427a-a84f-da77feac3cd7" providerId="ADAL" clId="{B1DDFDA7-3C40-9C4C-B8BB-88D842AA865A}" dt="2023-05-08T14:35:50.025" v="116" actId="404"/>
        <pc:sldMkLst>
          <pc:docMk/>
          <pc:sldMk cId="492849704" sldId="290"/>
        </pc:sldMkLst>
        <pc:spChg chg="mod">
          <ac:chgData name="Hordur Olafsson" userId="35673f1e-1533-427a-a84f-da77feac3cd7" providerId="ADAL" clId="{B1DDFDA7-3C40-9C4C-B8BB-88D842AA865A}" dt="2023-05-08T14:35:16.883" v="112" actId="404"/>
          <ac:spMkLst>
            <pc:docMk/>
            <pc:sldMk cId="492849704" sldId="290"/>
            <ac:spMk id="3" creationId="{DF3D0AB9-E49E-1132-6016-780FF1859A6B}"/>
          </ac:spMkLst>
        </pc:spChg>
        <pc:spChg chg="mod">
          <ac:chgData name="Hordur Olafsson" userId="35673f1e-1533-427a-a84f-da77feac3cd7" providerId="ADAL" clId="{B1DDFDA7-3C40-9C4C-B8BB-88D842AA865A}" dt="2023-05-08T14:35:27.662" v="113" actId="1076"/>
          <ac:spMkLst>
            <pc:docMk/>
            <pc:sldMk cId="492849704" sldId="290"/>
            <ac:spMk id="5" creationId="{B44E36A7-6993-D75F-BD65-A7E440274C14}"/>
          </ac:spMkLst>
        </pc:spChg>
        <pc:spChg chg="mod">
          <ac:chgData name="Hordur Olafsson" userId="35673f1e-1533-427a-a84f-da77feac3cd7" providerId="ADAL" clId="{B1DDFDA7-3C40-9C4C-B8BB-88D842AA865A}" dt="2023-05-08T14:35:50.025" v="116" actId="404"/>
          <ac:spMkLst>
            <pc:docMk/>
            <pc:sldMk cId="492849704" sldId="290"/>
            <ac:spMk id="7" creationId="{44EF7BD5-097D-8606-4758-9DBE352A6954}"/>
          </ac:spMkLst>
        </pc:spChg>
        <pc:spChg chg="mod">
          <ac:chgData name="Hordur Olafsson" userId="35673f1e-1533-427a-a84f-da77feac3cd7" providerId="ADAL" clId="{B1DDFDA7-3C40-9C4C-B8BB-88D842AA865A}" dt="2023-05-08T14:35:47.160" v="115" actId="2711"/>
          <ac:spMkLst>
            <pc:docMk/>
            <pc:sldMk cId="492849704" sldId="290"/>
            <ac:spMk id="19" creationId="{438F1372-E111-C99C-1EF9-77D8F37949F9}"/>
          </ac:spMkLst>
        </pc:spChg>
        <pc:spChg chg="mod">
          <ac:chgData name="Hordur Olafsson" userId="35673f1e-1533-427a-a84f-da77feac3cd7" providerId="ADAL" clId="{B1DDFDA7-3C40-9C4C-B8BB-88D842AA865A}" dt="2023-05-08T14:35:47.160" v="115" actId="2711"/>
          <ac:spMkLst>
            <pc:docMk/>
            <pc:sldMk cId="492849704" sldId="290"/>
            <ac:spMk id="20" creationId="{DDED213D-E947-974C-50F8-E093217AC120}"/>
          </ac:spMkLst>
        </pc:spChg>
        <pc:spChg chg="mod">
          <ac:chgData name="Hordur Olafsson" userId="35673f1e-1533-427a-a84f-da77feac3cd7" providerId="ADAL" clId="{B1DDFDA7-3C40-9C4C-B8BB-88D842AA865A}" dt="2023-05-08T14:35:47.160" v="115" actId="2711"/>
          <ac:spMkLst>
            <pc:docMk/>
            <pc:sldMk cId="492849704" sldId="290"/>
            <ac:spMk id="21" creationId="{81CE54D9-A47A-5EEC-1D86-3E621EC4DA60}"/>
          </ac:spMkLst>
        </pc:spChg>
        <pc:spChg chg="mod">
          <ac:chgData name="Hordur Olafsson" userId="35673f1e-1533-427a-a84f-da77feac3cd7" providerId="ADAL" clId="{B1DDFDA7-3C40-9C4C-B8BB-88D842AA865A}" dt="2023-05-08T14:35:27.662" v="113" actId="1076"/>
          <ac:spMkLst>
            <pc:docMk/>
            <pc:sldMk cId="492849704" sldId="290"/>
            <ac:spMk id="28" creationId="{18CCCC14-B1EA-A77B-52E7-533575C68722}"/>
          </ac:spMkLst>
        </pc:spChg>
        <pc:picChg chg="mod">
          <ac:chgData name="Hordur Olafsson" userId="35673f1e-1533-427a-a84f-da77feac3cd7" providerId="ADAL" clId="{B1DDFDA7-3C40-9C4C-B8BB-88D842AA865A}" dt="2023-05-08T14:35:27.662" v="113" actId="1076"/>
          <ac:picMkLst>
            <pc:docMk/>
            <pc:sldMk cId="492849704" sldId="290"/>
            <ac:picMk id="9" creationId="{2F24034F-4DF0-5F60-1987-E45698586B7E}"/>
          </ac:picMkLst>
        </pc:picChg>
        <pc:picChg chg="mod">
          <ac:chgData name="Hordur Olafsson" userId="35673f1e-1533-427a-a84f-da77feac3cd7" providerId="ADAL" clId="{B1DDFDA7-3C40-9C4C-B8BB-88D842AA865A}" dt="2023-05-08T14:35:27.662" v="113" actId="1076"/>
          <ac:picMkLst>
            <pc:docMk/>
            <pc:sldMk cId="492849704" sldId="290"/>
            <ac:picMk id="10" creationId="{9BC590EF-951A-9980-A492-C2D9B7F19A97}"/>
          </ac:picMkLst>
        </pc:picChg>
        <pc:picChg chg="mod">
          <ac:chgData name="Hordur Olafsson" userId="35673f1e-1533-427a-a84f-da77feac3cd7" providerId="ADAL" clId="{B1DDFDA7-3C40-9C4C-B8BB-88D842AA865A}" dt="2023-05-08T14:35:42.126" v="114" actId="1076"/>
          <ac:picMkLst>
            <pc:docMk/>
            <pc:sldMk cId="492849704" sldId="290"/>
            <ac:picMk id="13" creationId="{22110CEB-1FA9-1FD8-5990-3D9EAB25BEF4}"/>
          </ac:picMkLst>
        </pc:picChg>
        <pc:picChg chg="mod">
          <ac:chgData name="Hordur Olafsson" userId="35673f1e-1533-427a-a84f-da77feac3cd7" providerId="ADAL" clId="{B1DDFDA7-3C40-9C4C-B8BB-88D842AA865A}" dt="2023-05-08T14:35:27.662" v="113" actId="1076"/>
          <ac:picMkLst>
            <pc:docMk/>
            <pc:sldMk cId="492849704" sldId="290"/>
            <ac:picMk id="17" creationId="{CF197F89-C2D6-6544-1E24-C9568887DCE4}"/>
          </ac:picMkLst>
        </pc:picChg>
      </pc:sldChg>
      <pc:sldChg chg="modSp mod">
        <pc:chgData name="Hordur Olafsson" userId="35673f1e-1533-427a-a84f-da77feac3cd7" providerId="ADAL" clId="{B1DDFDA7-3C40-9C4C-B8BB-88D842AA865A}" dt="2023-05-08T14:36:53.045" v="123" actId="14100"/>
        <pc:sldMkLst>
          <pc:docMk/>
          <pc:sldMk cId="1469366626" sldId="292"/>
        </pc:sldMkLst>
        <pc:spChg chg="mod">
          <ac:chgData name="Hordur Olafsson" userId="35673f1e-1533-427a-a84f-da77feac3cd7" providerId="ADAL" clId="{B1DDFDA7-3C40-9C4C-B8BB-88D842AA865A}" dt="2023-05-08T14:36:53.045" v="123" actId="14100"/>
          <ac:spMkLst>
            <pc:docMk/>
            <pc:sldMk cId="1469366626" sldId="292"/>
            <ac:spMk id="3" creationId="{DF3D0AB9-E49E-1132-6016-780FF1859A6B}"/>
          </ac:spMkLst>
        </pc:spChg>
      </pc:sldChg>
    </pc:docChg>
  </pc:docChgLst>
  <pc:docChgLst>
    <pc:chgData name="Ricardo Moinhos" userId="5043ba23-3ebb-477f-9075-c886aae2f68c" providerId="ADAL" clId="{59D94090-ABDB-4434-BBAB-2BF4E00EB7C6}"/>
    <pc:docChg chg="undo custSel addSld delSld modSld sldOrd addSection modSection">
      <pc:chgData name="Ricardo Moinhos" userId="5043ba23-3ebb-477f-9075-c886aae2f68c" providerId="ADAL" clId="{59D94090-ABDB-4434-BBAB-2BF4E00EB7C6}" dt="2023-05-15T12:44:33.334" v="2410" actId="20577"/>
      <pc:docMkLst>
        <pc:docMk/>
      </pc:docMkLst>
      <pc:sldChg chg="addSp delSp modSp mod modMedia modClrScheme delAnim modAnim chgLayout modNotesTx">
        <pc:chgData name="Ricardo Moinhos" userId="5043ba23-3ebb-477f-9075-c886aae2f68c" providerId="ADAL" clId="{59D94090-ABDB-4434-BBAB-2BF4E00EB7C6}" dt="2023-05-12T14:38:21.644" v="2059" actId="6549"/>
        <pc:sldMkLst>
          <pc:docMk/>
          <pc:sldMk cId="2914332312" sldId="300"/>
        </pc:sldMkLst>
        <pc:spChg chg="mod ord">
          <ac:chgData name="Ricardo Moinhos" userId="5043ba23-3ebb-477f-9075-c886aae2f68c" providerId="ADAL" clId="{59D94090-ABDB-4434-BBAB-2BF4E00EB7C6}" dt="2023-05-11T13:54:04.336" v="1613" actId="700"/>
          <ac:spMkLst>
            <pc:docMk/>
            <pc:sldMk cId="2914332312" sldId="300"/>
            <ac:spMk id="2" creationId="{3141070E-1DDB-DD1C-C6A9-53595DC6D500}"/>
          </ac:spMkLst>
        </pc:spChg>
        <pc:spChg chg="mod ord">
          <ac:chgData name="Ricardo Moinhos" userId="5043ba23-3ebb-477f-9075-c886aae2f68c" providerId="ADAL" clId="{59D94090-ABDB-4434-BBAB-2BF4E00EB7C6}" dt="2023-05-12T14:32:55.958" v="2057" actId="20577"/>
          <ac:spMkLst>
            <pc:docMk/>
            <pc:sldMk cId="2914332312" sldId="300"/>
            <ac:spMk id="3" creationId="{DF3D0AB9-E49E-1132-6016-780FF1859A6B}"/>
          </ac:spMkLst>
        </pc:spChg>
        <pc:spChg chg="add del mod ord">
          <ac:chgData name="Ricardo Moinhos" userId="5043ba23-3ebb-477f-9075-c886aae2f68c" providerId="ADAL" clId="{59D94090-ABDB-4434-BBAB-2BF4E00EB7C6}" dt="2023-05-10T16:09:39.217" v="5" actId="26606"/>
          <ac:spMkLst>
            <pc:docMk/>
            <pc:sldMk cId="2914332312" sldId="300"/>
            <ac:spMk id="4" creationId="{864F51F1-ABB2-9518-840B-AC5AF3A3355F}"/>
          </ac:spMkLst>
        </pc:spChg>
        <pc:spChg chg="add del mod ord">
          <ac:chgData name="Ricardo Moinhos" userId="5043ba23-3ebb-477f-9075-c886aae2f68c" providerId="ADAL" clId="{59D94090-ABDB-4434-BBAB-2BF4E00EB7C6}" dt="2023-05-11T13:54:04.336" v="1613" actId="700"/>
          <ac:spMkLst>
            <pc:docMk/>
            <pc:sldMk cId="2914332312" sldId="300"/>
            <ac:spMk id="5" creationId="{824171DA-9BC2-71E5-4AA7-6B2F4075D96D}"/>
          </ac:spMkLst>
        </pc:spChg>
        <pc:spChg chg="add mod">
          <ac:chgData name="Ricardo Moinhos" userId="5043ba23-3ebb-477f-9075-c886aae2f68c" providerId="ADAL" clId="{59D94090-ABDB-4434-BBAB-2BF4E00EB7C6}" dt="2023-05-11T10:07:01.675" v="1323" actId="164"/>
          <ac:spMkLst>
            <pc:docMk/>
            <pc:sldMk cId="2914332312" sldId="300"/>
            <ac:spMk id="7" creationId="{678E489F-001A-4BBE-DA32-A9A630ED2894}"/>
          </ac:spMkLst>
        </pc:spChg>
        <pc:spChg chg="mod">
          <ac:chgData name="Ricardo Moinhos" userId="5043ba23-3ebb-477f-9075-c886aae2f68c" providerId="ADAL" clId="{59D94090-ABDB-4434-BBAB-2BF4E00EB7C6}" dt="2023-05-11T10:07:21.570" v="1336" actId="20577"/>
          <ac:spMkLst>
            <pc:docMk/>
            <pc:sldMk cId="2914332312" sldId="300"/>
            <ac:spMk id="11" creationId="{0334659F-E9C7-B157-695B-30AAB4AE0D34}"/>
          </ac:spMkLst>
        </pc:spChg>
        <pc:spChg chg="add del mod ord">
          <ac:chgData name="Ricardo Moinhos" userId="5043ba23-3ebb-477f-9075-c886aae2f68c" providerId="ADAL" clId="{59D94090-ABDB-4434-BBAB-2BF4E00EB7C6}" dt="2023-05-11T13:54:48.660" v="1615" actId="931"/>
          <ac:spMkLst>
            <pc:docMk/>
            <pc:sldMk cId="2914332312" sldId="300"/>
            <ac:spMk id="12" creationId="{18D47BE5-3264-8BF6-0566-91954F19C2CD}"/>
          </ac:spMkLst>
        </pc:spChg>
        <pc:spChg chg="add del mod">
          <ac:chgData name="Ricardo Moinhos" userId="5043ba23-3ebb-477f-9075-c886aae2f68c" providerId="ADAL" clId="{59D94090-ABDB-4434-BBAB-2BF4E00EB7C6}" dt="2023-05-11T13:57:28.133" v="1823" actId="478"/>
          <ac:spMkLst>
            <pc:docMk/>
            <pc:sldMk cId="2914332312" sldId="300"/>
            <ac:spMk id="22" creationId="{CD77D10E-962F-D83D-172A-AC64BD6A9F25}"/>
          </ac:spMkLst>
        </pc:spChg>
        <pc:grpChg chg="add del mod">
          <ac:chgData name="Ricardo Moinhos" userId="5043ba23-3ebb-477f-9075-c886aae2f68c" providerId="ADAL" clId="{59D94090-ABDB-4434-BBAB-2BF4E00EB7C6}" dt="2023-05-11T13:57:29.760" v="1825" actId="478"/>
          <ac:grpSpMkLst>
            <pc:docMk/>
            <pc:sldMk cId="2914332312" sldId="300"/>
            <ac:grpSpMk id="8" creationId="{5F11FE55-5A61-3AC9-CDF3-FB2F084958F6}"/>
          </ac:grpSpMkLst>
        </pc:grpChg>
        <pc:grpChg chg="add del mod">
          <ac:chgData name="Ricardo Moinhos" userId="5043ba23-3ebb-477f-9075-c886aae2f68c" providerId="ADAL" clId="{59D94090-ABDB-4434-BBAB-2BF4E00EB7C6}" dt="2023-05-11T13:57:29.044" v="1824" actId="478"/>
          <ac:grpSpMkLst>
            <pc:docMk/>
            <pc:sldMk cId="2914332312" sldId="300"/>
            <ac:grpSpMk id="9" creationId="{FEE2B513-CDD3-27CA-2B01-46E6900EE564}"/>
          </ac:grpSpMkLst>
        </pc:grpChg>
        <pc:picChg chg="add del mod ord">
          <ac:chgData name="Ricardo Moinhos" userId="5043ba23-3ebb-477f-9075-c886aae2f68c" providerId="ADAL" clId="{59D94090-ABDB-4434-BBAB-2BF4E00EB7C6}" dt="2023-05-11T13:54:08.038" v="1614" actId="478"/>
          <ac:picMkLst>
            <pc:docMk/>
            <pc:sldMk cId="2914332312" sldId="300"/>
            <ac:picMk id="6" creationId="{46DB97E3-3156-008F-EE8F-A779C3CFD04D}"/>
          </ac:picMkLst>
        </pc:picChg>
        <pc:picChg chg="add del mod">
          <ac:chgData name="Ricardo Moinhos" userId="5043ba23-3ebb-477f-9075-c886aae2f68c" providerId="ADAL" clId="{59D94090-ABDB-4434-BBAB-2BF4E00EB7C6}" dt="2023-05-10T16:14:07.157" v="172"/>
          <ac:picMkLst>
            <pc:docMk/>
            <pc:sldMk cId="2914332312" sldId="300"/>
            <ac:picMk id="7" creationId="{823F2291-D835-3490-E676-C675957101A6}"/>
          </ac:picMkLst>
        </pc:picChg>
        <pc:picChg chg="add del mod">
          <ac:chgData name="Ricardo Moinhos" userId="5043ba23-3ebb-477f-9075-c886aae2f68c" providerId="ADAL" clId="{59D94090-ABDB-4434-BBAB-2BF4E00EB7C6}" dt="2023-05-10T16:14:09.222" v="174"/>
          <ac:picMkLst>
            <pc:docMk/>
            <pc:sldMk cId="2914332312" sldId="300"/>
            <ac:picMk id="9" creationId="{C53902FC-8D9F-1EAB-C082-309F93DC12DE}"/>
          </ac:picMkLst>
        </pc:picChg>
        <pc:picChg chg="mod">
          <ac:chgData name="Ricardo Moinhos" userId="5043ba23-3ebb-477f-9075-c886aae2f68c" providerId="ADAL" clId="{59D94090-ABDB-4434-BBAB-2BF4E00EB7C6}" dt="2023-05-11T10:07:18.271" v="1327" actId="14826"/>
          <ac:picMkLst>
            <pc:docMk/>
            <pc:sldMk cId="2914332312" sldId="300"/>
            <ac:picMk id="10" creationId="{39C69FA6-6F4C-0ED3-7245-217A9DB5EF93}"/>
          </ac:picMkLst>
        </pc:picChg>
        <pc:picChg chg="add del mod">
          <ac:chgData name="Ricardo Moinhos" userId="5043ba23-3ebb-477f-9075-c886aae2f68c" providerId="ADAL" clId="{59D94090-ABDB-4434-BBAB-2BF4E00EB7C6}" dt="2023-05-10T16:14:13.348" v="179"/>
          <ac:picMkLst>
            <pc:docMk/>
            <pc:sldMk cId="2914332312" sldId="300"/>
            <ac:picMk id="11" creationId="{5667D321-F3BB-B33A-1A4E-2C6B83D34CD0}"/>
          </ac:picMkLst>
        </pc:picChg>
        <pc:picChg chg="add del mod">
          <ac:chgData name="Ricardo Moinhos" userId="5043ba23-3ebb-477f-9075-c886aae2f68c" providerId="ADAL" clId="{59D94090-ABDB-4434-BBAB-2BF4E00EB7C6}" dt="2023-05-10T16:14:19.062" v="181"/>
          <ac:picMkLst>
            <pc:docMk/>
            <pc:sldMk cId="2914332312" sldId="300"/>
            <ac:picMk id="13" creationId="{37E079F5-6AE0-2678-44C9-72F5912E5511}"/>
          </ac:picMkLst>
        </pc:picChg>
        <pc:picChg chg="add mod modCrop">
          <ac:chgData name="Ricardo Moinhos" userId="5043ba23-3ebb-477f-9075-c886aae2f68c" providerId="ADAL" clId="{59D94090-ABDB-4434-BBAB-2BF4E00EB7C6}" dt="2023-05-11T13:56:20.001" v="1695" actId="18131"/>
          <ac:picMkLst>
            <pc:docMk/>
            <pc:sldMk cId="2914332312" sldId="300"/>
            <ac:picMk id="14" creationId="{B1DBBD6F-E3E6-DF1F-80C9-FF6A9F30587C}"/>
          </ac:picMkLst>
        </pc:picChg>
        <pc:picChg chg="add del mod">
          <ac:chgData name="Ricardo Moinhos" userId="5043ba23-3ebb-477f-9075-c886aae2f68c" providerId="ADAL" clId="{59D94090-ABDB-4434-BBAB-2BF4E00EB7C6}" dt="2023-05-10T16:14:22.847" v="186"/>
          <ac:picMkLst>
            <pc:docMk/>
            <pc:sldMk cId="2914332312" sldId="300"/>
            <ac:picMk id="15" creationId="{9E439C56-4996-E151-A100-0090337497AE}"/>
          </ac:picMkLst>
        </pc:picChg>
        <pc:picChg chg="add mod">
          <ac:chgData name="Ricardo Moinhos" userId="5043ba23-3ebb-477f-9075-c886aae2f68c" providerId="ADAL" clId="{59D94090-ABDB-4434-BBAB-2BF4E00EB7C6}" dt="2023-05-11T10:07:01.675" v="1323" actId="164"/>
          <ac:picMkLst>
            <pc:docMk/>
            <pc:sldMk cId="2914332312" sldId="300"/>
            <ac:picMk id="16" creationId="{74AD0895-3654-08CF-66C2-F24288F3984F}"/>
          </ac:picMkLst>
        </pc:picChg>
        <pc:picChg chg="add del mod">
          <ac:chgData name="Ricardo Moinhos" userId="5043ba23-3ebb-477f-9075-c886aae2f68c" providerId="ADAL" clId="{59D94090-ABDB-4434-BBAB-2BF4E00EB7C6}" dt="2023-05-10T16:23:25.433" v="439"/>
          <ac:picMkLst>
            <pc:docMk/>
            <pc:sldMk cId="2914332312" sldId="300"/>
            <ac:picMk id="18" creationId="{42A2A563-A692-647D-327C-9693AB9BC202}"/>
          </ac:picMkLst>
        </pc:picChg>
        <pc:picChg chg="add del mod">
          <ac:chgData name="Ricardo Moinhos" userId="5043ba23-3ebb-477f-9075-c886aae2f68c" providerId="ADAL" clId="{59D94090-ABDB-4434-BBAB-2BF4E00EB7C6}" dt="2023-05-10T16:23:28.438" v="441"/>
          <ac:picMkLst>
            <pc:docMk/>
            <pc:sldMk cId="2914332312" sldId="300"/>
            <ac:picMk id="20" creationId="{E2EF3547-AE3D-FC6A-311B-0F2ADD659DEB}"/>
          </ac:picMkLst>
        </pc:picChg>
        <pc:picChg chg="add del mod">
          <ac:chgData name="Ricardo Moinhos" userId="5043ba23-3ebb-477f-9075-c886aae2f68c" providerId="ADAL" clId="{59D94090-ABDB-4434-BBAB-2BF4E00EB7C6}" dt="2023-05-11T10:07:11.451" v="1325" actId="478"/>
          <ac:picMkLst>
            <pc:docMk/>
            <pc:sldMk cId="2914332312" sldId="300"/>
            <ac:picMk id="21" creationId="{5F4B17F8-1631-F91D-37A9-263660F63F89}"/>
          </ac:picMkLst>
        </pc:picChg>
        <pc:picChg chg="add del">
          <ac:chgData name="Ricardo Moinhos" userId="5043ba23-3ebb-477f-9075-c886aae2f68c" providerId="ADAL" clId="{59D94090-ABDB-4434-BBAB-2BF4E00EB7C6}" dt="2023-05-10T16:09:35.879" v="2" actId="26606"/>
          <ac:picMkLst>
            <pc:docMk/>
            <pc:sldMk cId="2914332312" sldId="300"/>
            <ac:picMk id="30" creationId="{D8417C14-A6FF-B475-8A01-C3091D4A3A35}"/>
          </ac:picMkLst>
        </pc:picChg>
        <pc:picChg chg="add del">
          <ac:chgData name="Ricardo Moinhos" userId="5043ba23-3ebb-477f-9075-c886aae2f68c" providerId="ADAL" clId="{59D94090-ABDB-4434-BBAB-2BF4E00EB7C6}" dt="2023-05-10T16:09:39.169" v="4" actId="26606"/>
          <ac:picMkLst>
            <pc:docMk/>
            <pc:sldMk cId="2914332312" sldId="300"/>
            <ac:picMk id="32" creationId="{26CE5858-9483-2285-D4F3-5AF7E97EA855}"/>
          </ac:picMkLst>
        </pc:picChg>
        <pc:picChg chg="add del mod">
          <ac:chgData name="Ricardo Moinhos" userId="5043ba23-3ebb-477f-9075-c886aae2f68c" providerId="ADAL" clId="{59D94090-ABDB-4434-BBAB-2BF4E00EB7C6}" dt="2023-05-10T16:09:55.682" v="9" actId="478"/>
          <ac:picMkLst>
            <pc:docMk/>
            <pc:sldMk cId="2914332312" sldId="300"/>
            <ac:picMk id="34" creationId="{7ED29911-501A-D990-5EA3-A5847EA4BDBD}"/>
          </ac:picMkLst>
        </pc:picChg>
        <pc:cxnChg chg="add del mod">
          <ac:chgData name="Ricardo Moinhos" userId="5043ba23-3ebb-477f-9075-c886aae2f68c" providerId="ADAL" clId="{59D94090-ABDB-4434-BBAB-2BF4E00EB7C6}" dt="2023-05-10T16:27:50.112" v="518" actId="478"/>
          <ac:cxnSpMkLst>
            <pc:docMk/>
            <pc:sldMk cId="2914332312" sldId="300"/>
            <ac:cxnSpMk id="24" creationId="{7A6D6E22-9B66-91F1-1A82-AABB053D4C12}"/>
          </ac:cxnSpMkLst>
        </pc:cxnChg>
      </pc:sldChg>
      <pc:sldChg chg="addSp delSp modSp new mod modClrScheme modAnim chgLayout">
        <pc:chgData name="Ricardo Moinhos" userId="5043ba23-3ebb-477f-9075-c886aae2f68c" providerId="ADAL" clId="{59D94090-ABDB-4434-BBAB-2BF4E00EB7C6}" dt="2023-05-11T15:08:58.767" v="2013"/>
        <pc:sldMkLst>
          <pc:docMk/>
          <pc:sldMk cId="1131499887" sldId="303"/>
        </pc:sldMkLst>
        <pc:spChg chg="del mod">
          <ac:chgData name="Ricardo Moinhos" userId="5043ba23-3ebb-477f-9075-c886aae2f68c" providerId="ADAL" clId="{59D94090-ABDB-4434-BBAB-2BF4E00EB7C6}" dt="2023-05-10T16:14:37.650" v="193" actId="700"/>
          <ac:spMkLst>
            <pc:docMk/>
            <pc:sldMk cId="1131499887" sldId="303"/>
            <ac:spMk id="2" creationId="{B81C0C6F-10CE-A896-5F6A-0D24DC2398E3}"/>
          </ac:spMkLst>
        </pc:spChg>
        <pc:spChg chg="del">
          <ac:chgData name="Ricardo Moinhos" userId="5043ba23-3ebb-477f-9075-c886aae2f68c" providerId="ADAL" clId="{59D94090-ABDB-4434-BBAB-2BF4E00EB7C6}" dt="2023-05-10T16:14:37.650" v="193" actId="700"/>
          <ac:spMkLst>
            <pc:docMk/>
            <pc:sldMk cId="1131499887" sldId="303"/>
            <ac:spMk id="3" creationId="{EF3AAD65-545B-1DF8-7531-ACAA64561C4F}"/>
          </ac:spMkLst>
        </pc:spChg>
        <pc:spChg chg="add del">
          <ac:chgData name="Ricardo Moinhos" userId="5043ba23-3ebb-477f-9075-c886aae2f68c" providerId="ADAL" clId="{59D94090-ABDB-4434-BBAB-2BF4E00EB7C6}" dt="2023-05-10T16:14:37.650" v="193" actId="700"/>
          <ac:spMkLst>
            <pc:docMk/>
            <pc:sldMk cId="1131499887" sldId="303"/>
            <ac:spMk id="4" creationId="{955726EB-842B-E3EF-2C5E-1E7A860E3A23}"/>
          </ac:spMkLst>
        </pc:spChg>
        <pc:spChg chg="add del">
          <ac:chgData name="Ricardo Moinhos" userId="5043ba23-3ebb-477f-9075-c886aae2f68c" providerId="ADAL" clId="{59D94090-ABDB-4434-BBAB-2BF4E00EB7C6}" dt="2023-05-10T16:40:08.799" v="608" actId="478"/>
          <ac:spMkLst>
            <pc:docMk/>
            <pc:sldMk cId="1131499887" sldId="303"/>
            <ac:spMk id="67" creationId="{D9D29809-FEE1-9A99-AAC3-F6D2786A5686}"/>
          </ac:spMkLst>
        </pc:spChg>
        <pc:spChg chg="add mod">
          <ac:chgData name="Ricardo Moinhos" userId="5043ba23-3ebb-477f-9075-c886aae2f68c" providerId="ADAL" clId="{59D94090-ABDB-4434-BBAB-2BF4E00EB7C6}" dt="2023-05-10T16:57:13.220" v="1027" actId="692"/>
          <ac:spMkLst>
            <pc:docMk/>
            <pc:sldMk cId="1131499887" sldId="303"/>
            <ac:spMk id="68" creationId="{E1AB65D3-82B1-8A1D-E2D7-79F451BAFFDB}"/>
          </ac:spMkLst>
        </pc:spChg>
        <pc:spChg chg="add mod ord">
          <ac:chgData name="Ricardo Moinhos" userId="5043ba23-3ebb-477f-9075-c886aae2f68c" providerId="ADAL" clId="{59D94090-ABDB-4434-BBAB-2BF4E00EB7C6}" dt="2023-05-10T16:45:45.376" v="668"/>
          <ac:spMkLst>
            <pc:docMk/>
            <pc:sldMk cId="1131499887" sldId="303"/>
            <ac:spMk id="69" creationId="{C3339C18-4DD5-4727-8D48-98D41268D177}"/>
          </ac:spMkLst>
        </pc:spChg>
        <pc:spChg chg="add mod ord">
          <ac:chgData name="Ricardo Moinhos" userId="5043ba23-3ebb-477f-9075-c886aae2f68c" providerId="ADAL" clId="{59D94090-ABDB-4434-BBAB-2BF4E00EB7C6}" dt="2023-05-11T10:16:00.952" v="1427" actId="20577"/>
          <ac:spMkLst>
            <pc:docMk/>
            <pc:sldMk cId="1131499887" sldId="303"/>
            <ac:spMk id="70" creationId="{EB655CDE-DFFE-5B06-F042-19AF93B3114C}"/>
          </ac:spMkLst>
        </pc:spChg>
        <pc:spChg chg="add mod">
          <ac:chgData name="Ricardo Moinhos" userId="5043ba23-3ebb-477f-9075-c886aae2f68c" providerId="ADAL" clId="{59D94090-ABDB-4434-BBAB-2BF4E00EB7C6}" dt="2023-05-10T16:57:23.296" v="1029" actId="692"/>
          <ac:spMkLst>
            <pc:docMk/>
            <pc:sldMk cId="1131499887" sldId="303"/>
            <ac:spMk id="93" creationId="{7CA662E3-CB0A-6E12-8470-BB2B0C121703}"/>
          </ac:spMkLst>
        </pc:spChg>
        <pc:spChg chg="add mod">
          <ac:chgData name="Ricardo Moinhos" userId="5043ba23-3ebb-477f-9075-c886aae2f68c" providerId="ADAL" clId="{59D94090-ABDB-4434-BBAB-2BF4E00EB7C6}" dt="2023-05-10T17:00:16.822" v="1069" actId="14100"/>
          <ac:spMkLst>
            <pc:docMk/>
            <pc:sldMk cId="1131499887" sldId="303"/>
            <ac:spMk id="99" creationId="{7AF21659-328E-3A0F-5091-DD832646C1AB}"/>
          </ac:spMkLst>
        </pc:spChg>
        <pc:grpChg chg="add mod">
          <ac:chgData name="Ricardo Moinhos" userId="5043ba23-3ebb-477f-9075-c886aae2f68c" providerId="ADAL" clId="{59D94090-ABDB-4434-BBAB-2BF4E00EB7C6}" dt="2023-05-10T16:53:04.583" v="1008" actId="164"/>
          <ac:grpSpMkLst>
            <pc:docMk/>
            <pc:sldMk cId="1131499887" sldId="303"/>
            <ac:grpSpMk id="94" creationId="{BAC53CC2-AEE8-BFC0-B776-93ADCB2EB121}"/>
          </ac:grpSpMkLst>
        </pc:grpChg>
        <pc:grpChg chg="add del mod">
          <ac:chgData name="Ricardo Moinhos" userId="5043ba23-3ebb-477f-9075-c886aae2f68c" providerId="ADAL" clId="{59D94090-ABDB-4434-BBAB-2BF4E00EB7C6}" dt="2023-05-10T16:53:42.799" v="1012" actId="165"/>
          <ac:grpSpMkLst>
            <pc:docMk/>
            <pc:sldMk cId="1131499887" sldId="303"/>
            <ac:grpSpMk id="95" creationId="{81FCB709-7E73-3012-4C39-B6C9DDA53359}"/>
          </ac:grpSpMkLst>
        </pc:grpChg>
        <pc:grpChg chg="add mod">
          <ac:chgData name="Ricardo Moinhos" userId="5043ba23-3ebb-477f-9075-c886aae2f68c" providerId="ADAL" clId="{59D94090-ABDB-4434-BBAB-2BF4E00EB7C6}" dt="2023-05-10T16:54:43.525" v="1016" actId="164"/>
          <ac:grpSpMkLst>
            <pc:docMk/>
            <pc:sldMk cId="1131499887" sldId="303"/>
            <ac:grpSpMk id="96" creationId="{EEB4A32F-C73F-0E77-459B-2402E94B4CFC}"/>
          </ac:grpSpMkLst>
        </pc:grpChg>
        <pc:grpChg chg="add mod">
          <ac:chgData name="Ricardo Moinhos" userId="5043ba23-3ebb-477f-9075-c886aae2f68c" providerId="ADAL" clId="{59D94090-ABDB-4434-BBAB-2BF4E00EB7C6}" dt="2023-05-10T16:55:22.011" v="1020" actId="164"/>
          <ac:grpSpMkLst>
            <pc:docMk/>
            <pc:sldMk cId="1131499887" sldId="303"/>
            <ac:grpSpMk id="97" creationId="{01ABEFA9-B97D-BFB4-AEBA-2B96C723DB4B}"/>
          </ac:grpSpMkLst>
        </pc:grpChg>
        <pc:grpChg chg="add mod ord">
          <ac:chgData name="Ricardo Moinhos" userId="5043ba23-3ebb-477f-9075-c886aae2f68c" providerId="ADAL" clId="{59D94090-ABDB-4434-BBAB-2BF4E00EB7C6}" dt="2023-05-10T16:56:44.288" v="1025" actId="167"/>
          <ac:grpSpMkLst>
            <pc:docMk/>
            <pc:sldMk cId="1131499887" sldId="303"/>
            <ac:grpSpMk id="98" creationId="{5BFEC818-0B85-F059-B162-AEA5AB37E05A}"/>
          </ac:grpSpMkLst>
        </pc:grpChg>
        <pc:picChg chg="add del mod">
          <ac:chgData name="Ricardo Moinhos" userId="5043ba23-3ebb-477f-9075-c886aae2f68c" providerId="ADAL" clId="{59D94090-ABDB-4434-BBAB-2BF4E00EB7C6}" dt="2023-05-10T16:14:33.728" v="191"/>
          <ac:picMkLst>
            <pc:docMk/>
            <pc:sldMk cId="1131499887" sldId="303"/>
            <ac:picMk id="6" creationId="{839B80B8-3410-E767-6881-5E68AD90769F}"/>
          </ac:picMkLst>
        </pc:picChg>
        <pc:picChg chg="add del mod">
          <ac:chgData name="Ricardo Moinhos" userId="5043ba23-3ebb-477f-9075-c886aae2f68c" providerId="ADAL" clId="{59D94090-ABDB-4434-BBAB-2BF4E00EB7C6}" dt="2023-05-10T16:28:00.744" v="521" actId="478"/>
          <ac:picMkLst>
            <pc:docMk/>
            <pc:sldMk cId="1131499887" sldId="303"/>
            <ac:picMk id="8" creationId="{0A6AEC7D-3514-BF83-C21B-1C0CB32E4BD2}"/>
          </ac:picMkLst>
        </pc:picChg>
        <pc:picChg chg="add del mod">
          <ac:chgData name="Ricardo Moinhos" userId="5043ba23-3ebb-477f-9075-c886aae2f68c" providerId="ADAL" clId="{59D94090-ABDB-4434-BBAB-2BF4E00EB7C6}" dt="2023-05-10T16:28:00.021" v="520" actId="478"/>
          <ac:picMkLst>
            <pc:docMk/>
            <pc:sldMk cId="1131499887" sldId="303"/>
            <ac:picMk id="10" creationId="{D7E91865-3A8D-E987-5A05-D0437E310910}"/>
          </ac:picMkLst>
        </pc:picChg>
        <pc:picChg chg="add del mod">
          <ac:chgData name="Ricardo Moinhos" userId="5043ba23-3ebb-477f-9075-c886aae2f68c" providerId="ADAL" clId="{59D94090-ABDB-4434-BBAB-2BF4E00EB7C6}" dt="2023-05-10T16:30:48.779" v="539" actId="478"/>
          <ac:picMkLst>
            <pc:docMk/>
            <pc:sldMk cId="1131499887" sldId="303"/>
            <ac:picMk id="12" creationId="{EB196A25-B350-DE95-D1AF-F49FC8C33015}"/>
          </ac:picMkLst>
        </pc:picChg>
        <pc:picChg chg="add del mod">
          <ac:chgData name="Ricardo Moinhos" userId="5043ba23-3ebb-477f-9075-c886aae2f68c" providerId="ADAL" clId="{59D94090-ABDB-4434-BBAB-2BF4E00EB7C6}" dt="2023-05-10T16:30:15.406" v="530" actId="478"/>
          <ac:picMkLst>
            <pc:docMk/>
            <pc:sldMk cId="1131499887" sldId="303"/>
            <ac:picMk id="14" creationId="{DA593CEC-B41D-6F37-0D79-8AC3DF007D0D}"/>
          </ac:picMkLst>
        </pc:picChg>
        <pc:picChg chg="add del mod">
          <ac:chgData name="Ricardo Moinhos" userId="5043ba23-3ebb-477f-9075-c886aae2f68c" providerId="ADAL" clId="{59D94090-ABDB-4434-BBAB-2BF4E00EB7C6}" dt="2023-05-10T16:30:50.548" v="540" actId="478"/>
          <ac:picMkLst>
            <pc:docMk/>
            <pc:sldMk cId="1131499887" sldId="303"/>
            <ac:picMk id="16" creationId="{0FC25E6D-54DC-38A9-0A28-86E71BEFFB9A}"/>
          </ac:picMkLst>
        </pc:picChg>
        <pc:picChg chg="add mod topLvl">
          <ac:chgData name="Ricardo Moinhos" userId="5043ba23-3ebb-477f-9075-c886aae2f68c" providerId="ADAL" clId="{59D94090-ABDB-4434-BBAB-2BF4E00EB7C6}" dt="2023-05-10T16:53:48.090" v="1013" actId="164"/>
          <ac:picMkLst>
            <pc:docMk/>
            <pc:sldMk cId="1131499887" sldId="303"/>
            <ac:picMk id="18" creationId="{5ADB2A3E-C363-E56B-BA32-A755D3611E88}"/>
          </ac:picMkLst>
        </pc:picChg>
        <pc:picChg chg="add mod ord topLvl">
          <ac:chgData name="Ricardo Moinhos" userId="5043ba23-3ebb-477f-9075-c886aae2f68c" providerId="ADAL" clId="{59D94090-ABDB-4434-BBAB-2BF4E00EB7C6}" dt="2023-05-10T16:56:20.389" v="1024" actId="167"/>
          <ac:picMkLst>
            <pc:docMk/>
            <pc:sldMk cId="1131499887" sldId="303"/>
            <ac:picMk id="20" creationId="{12268A88-6B18-212C-001D-DB59B5775DE0}"/>
          </ac:picMkLst>
        </pc:picChg>
        <pc:picChg chg="add mod topLvl">
          <ac:chgData name="Ricardo Moinhos" userId="5043ba23-3ebb-477f-9075-c886aae2f68c" providerId="ADAL" clId="{59D94090-ABDB-4434-BBAB-2BF4E00EB7C6}" dt="2023-05-10T16:53:48.090" v="1013" actId="164"/>
          <ac:picMkLst>
            <pc:docMk/>
            <pc:sldMk cId="1131499887" sldId="303"/>
            <ac:picMk id="22" creationId="{ADDF7178-ABD6-7974-3DB5-9386FEBFF2EC}"/>
          </ac:picMkLst>
        </pc:picChg>
        <pc:picChg chg="add mod topLvl">
          <ac:chgData name="Ricardo Moinhos" userId="5043ba23-3ebb-477f-9075-c886aae2f68c" providerId="ADAL" clId="{59D94090-ABDB-4434-BBAB-2BF4E00EB7C6}" dt="2023-05-10T16:53:48.090" v="1013" actId="164"/>
          <ac:picMkLst>
            <pc:docMk/>
            <pc:sldMk cId="1131499887" sldId="303"/>
            <ac:picMk id="24" creationId="{9D268603-C3D7-9FAF-029F-3CD865DCC24C}"/>
          </ac:picMkLst>
        </pc:picChg>
        <pc:picChg chg="add mod topLvl">
          <ac:chgData name="Ricardo Moinhos" userId="5043ba23-3ebb-477f-9075-c886aae2f68c" providerId="ADAL" clId="{59D94090-ABDB-4434-BBAB-2BF4E00EB7C6}" dt="2023-05-10T16:53:48.090" v="1013" actId="164"/>
          <ac:picMkLst>
            <pc:docMk/>
            <pc:sldMk cId="1131499887" sldId="303"/>
            <ac:picMk id="26" creationId="{BA6997BF-CB6A-0260-99FC-21A70FB55120}"/>
          </ac:picMkLst>
        </pc:picChg>
        <pc:picChg chg="add mod topLvl">
          <ac:chgData name="Ricardo Moinhos" userId="5043ba23-3ebb-477f-9075-c886aae2f68c" providerId="ADAL" clId="{59D94090-ABDB-4434-BBAB-2BF4E00EB7C6}" dt="2023-05-10T16:53:48.090" v="1013" actId="164"/>
          <ac:picMkLst>
            <pc:docMk/>
            <pc:sldMk cId="1131499887" sldId="303"/>
            <ac:picMk id="58" creationId="{501F7971-507A-1A91-A208-F7BBD84FC9FB}"/>
          </ac:picMkLst>
        </pc:picChg>
        <pc:cxnChg chg="add mod">
          <ac:chgData name="Ricardo Moinhos" userId="5043ba23-3ebb-477f-9075-c886aae2f68c" providerId="ADAL" clId="{59D94090-ABDB-4434-BBAB-2BF4E00EB7C6}" dt="2023-05-10T16:54:43.525" v="1016" actId="164"/>
          <ac:cxnSpMkLst>
            <pc:docMk/>
            <pc:sldMk cId="1131499887" sldId="303"/>
            <ac:cxnSpMk id="28" creationId="{42D7EF56-ACB1-0266-A6F5-D38E5DC8AA7E}"/>
          </ac:cxnSpMkLst>
        </pc:cxnChg>
        <pc:cxnChg chg="add mod topLvl">
          <ac:chgData name="Ricardo Moinhos" userId="5043ba23-3ebb-477f-9075-c886aae2f68c" providerId="ADAL" clId="{59D94090-ABDB-4434-BBAB-2BF4E00EB7C6}" dt="2023-05-10T16:53:48.090" v="1013" actId="164"/>
          <ac:cxnSpMkLst>
            <pc:docMk/>
            <pc:sldMk cId="1131499887" sldId="303"/>
            <ac:cxnSpMk id="30" creationId="{71414448-B699-9D16-ADA7-94287FEFCF1A}"/>
          </ac:cxnSpMkLst>
        </pc:cxnChg>
        <pc:cxnChg chg="add mod topLvl">
          <ac:chgData name="Ricardo Moinhos" userId="5043ba23-3ebb-477f-9075-c886aae2f68c" providerId="ADAL" clId="{59D94090-ABDB-4434-BBAB-2BF4E00EB7C6}" dt="2023-05-10T16:53:48.090" v="1013" actId="164"/>
          <ac:cxnSpMkLst>
            <pc:docMk/>
            <pc:sldMk cId="1131499887" sldId="303"/>
            <ac:cxnSpMk id="32" creationId="{242AAF6E-995B-C929-E2B5-2C53503846E9}"/>
          </ac:cxnSpMkLst>
        </pc:cxnChg>
        <pc:cxnChg chg="add mod ord">
          <ac:chgData name="Ricardo Moinhos" userId="5043ba23-3ebb-477f-9075-c886aae2f68c" providerId="ADAL" clId="{59D94090-ABDB-4434-BBAB-2BF4E00EB7C6}" dt="2023-05-10T16:55:22.011" v="1020" actId="164"/>
          <ac:cxnSpMkLst>
            <pc:docMk/>
            <pc:sldMk cId="1131499887" sldId="303"/>
            <ac:cxnSpMk id="42" creationId="{7F766BE1-3741-B0BE-B708-721DADF53A70}"/>
          </ac:cxnSpMkLst>
        </pc:cxnChg>
        <pc:cxnChg chg="add del mod">
          <ac:chgData name="Ricardo Moinhos" userId="5043ba23-3ebb-477f-9075-c886aae2f68c" providerId="ADAL" clId="{59D94090-ABDB-4434-BBAB-2BF4E00EB7C6}" dt="2023-05-10T16:34:52.762" v="580" actId="478"/>
          <ac:cxnSpMkLst>
            <pc:docMk/>
            <pc:sldMk cId="1131499887" sldId="303"/>
            <ac:cxnSpMk id="43" creationId="{55DF486C-5CA0-B40F-9313-F25871076043}"/>
          </ac:cxnSpMkLst>
        </pc:cxnChg>
        <pc:cxnChg chg="add mod topLvl">
          <ac:chgData name="Ricardo Moinhos" userId="5043ba23-3ebb-477f-9075-c886aae2f68c" providerId="ADAL" clId="{59D94090-ABDB-4434-BBAB-2BF4E00EB7C6}" dt="2023-05-10T16:53:48.090" v="1013" actId="164"/>
          <ac:cxnSpMkLst>
            <pc:docMk/>
            <pc:sldMk cId="1131499887" sldId="303"/>
            <ac:cxnSpMk id="60" creationId="{ED3BCF85-9A19-97BD-271D-877732B9105A}"/>
          </ac:cxnSpMkLst>
        </pc:cxnChg>
      </pc:sldChg>
      <pc:sldChg chg="addSp delSp modSp add del mod modTransition addAnim delAnim modAnim modShow">
        <pc:chgData name="Ricardo Moinhos" userId="5043ba23-3ebb-477f-9075-c886aae2f68c" providerId="ADAL" clId="{59D94090-ABDB-4434-BBAB-2BF4E00EB7C6}" dt="2023-05-12T14:32:42.315" v="2053" actId="2696"/>
        <pc:sldMkLst>
          <pc:docMk/>
          <pc:sldMk cId="1210548336" sldId="304"/>
        </pc:sldMkLst>
        <pc:spChg chg="add del mod">
          <ac:chgData name="Ricardo Moinhos" userId="5043ba23-3ebb-477f-9075-c886aae2f68c" providerId="ADAL" clId="{59D94090-ABDB-4434-BBAB-2BF4E00EB7C6}" dt="2023-05-11T10:51:48.158" v="1554" actId="478"/>
          <ac:spMkLst>
            <pc:docMk/>
            <pc:sldMk cId="1210548336" sldId="304"/>
            <ac:spMk id="2" creationId="{1F5A1124-5184-2571-4F6B-762111319DA6}"/>
          </ac:spMkLst>
        </pc:spChg>
        <pc:spChg chg="del">
          <ac:chgData name="Ricardo Moinhos" userId="5043ba23-3ebb-477f-9075-c886aae2f68c" providerId="ADAL" clId="{59D94090-ABDB-4434-BBAB-2BF4E00EB7C6}" dt="2023-05-10T18:23:12.847" v="1108" actId="478"/>
          <ac:spMkLst>
            <pc:docMk/>
            <pc:sldMk cId="1210548336" sldId="304"/>
            <ac:spMk id="68" creationId="{E1AB65D3-82B1-8A1D-E2D7-79F451BAFFDB}"/>
          </ac:spMkLst>
        </pc:spChg>
        <pc:spChg chg="mod">
          <ac:chgData name="Ricardo Moinhos" userId="5043ba23-3ebb-477f-9075-c886aae2f68c" providerId="ADAL" clId="{59D94090-ABDB-4434-BBAB-2BF4E00EB7C6}" dt="2023-05-11T10:14:20.443" v="1421" actId="15"/>
          <ac:spMkLst>
            <pc:docMk/>
            <pc:sldMk cId="1210548336" sldId="304"/>
            <ac:spMk id="70" creationId="{EB655CDE-DFFE-5B06-F042-19AF93B3114C}"/>
          </ac:spMkLst>
        </pc:spChg>
        <pc:spChg chg="del">
          <ac:chgData name="Ricardo Moinhos" userId="5043ba23-3ebb-477f-9075-c886aae2f68c" providerId="ADAL" clId="{59D94090-ABDB-4434-BBAB-2BF4E00EB7C6}" dt="2023-05-10T18:23:12.847" v="1108" actId="478"/>
          <ac:spMkLst>
            <pc:docMk/>
            <pc:sldMk cId="1210548336" sldId="304"/>
            <ac:spMk id="93" creationId="{7CA662E3-CB0A-6E12-8470-BB2B0C121703}"/>
          </ac:spMkLst>
        </pc:spChg>
        <pc:spChg chg="del">
          <ac:chgData name="Ricardo Moinhos" userId="5043ba23-3ebb-477f-9075-c886aae2f68c" providerId="ADAL" clId="{59D94090-ABDB-4434-BBAB-2BF4E00EB7C6}" dt="2023-05-10T18:23:17.563" v="1109" actId="478"/>
          <ac:spMkLst>
            <pc:docMk/>
            <pc:sldMk cId="1210548336" sldId="304"/>
            <ac:spMk id="99" creationId="{7AF21659-328E-3A0F-5091-DD832646C1AB}"/>
          </ac:spMkLst>
        </pc:spChg>
        <pc:grpChg chg="del mod topLvl">
          <ac:chgData name="Ricardo Moinhos" userId="5043ba23-3ebb-477f-9075-c886aae2f68c" providerId="ADAL" clId="{59D94090-ABDB-4434-BBAB-2BF4E00EB7C6}" dt="2023-05-10T18:22:26.594" v="1102" actId="165"/>
          <ac:grpSpMkLst>
            <pc:docMk/>
            <pc:sldMk cId="1210548336" sldId="304"/>
            <ac:grpSpMk id="96" creationId="{EEB4A32F-C73F-0E77-459B-2402E94B4CFC}"/>
          </ac:grpSpMkLst>
        </pc:grpChg>
        <pc:grpChg chg="del mod topLvl">
          <ac:chgData name="Ricardo Moinhos" userId="5043ba23-3ebb-477f-9075-c886aae2f68c" providerId="ADAL" clId="{59D94090-ABDB-4434-BBAB-2BF4E00EB7C6}" dt="2023-05-10T18:22:18.900" v="1101" actId="165"/>
          <ac:grpSpMkLst>
            <pc:docMk/>
            <pc:sldMk cId="1210548336" sldId="304"/>
            <ac:grpSpMk id="97" creationId="{01ABEFA9-B97D-BFB4-AEBA-2B96C723DB4B}"/>
          </ac:grpSpMkLst>
        </pc:grpChg>
        <pc:grpChg chg="del">
          <ac:chgData name="Ricardo Moinhos" userId="5043ba23-3ebb-477f-9075-c886aae2f68c" providerId="ADAL" clId="{59D94090-ABDB-4434-BBAB-2BF4E00EB7C6}" dt="2023-05-10T18:22:07.914" v="1100" actId="165"/>
          <ac:grpSpMkLst>
            <pc:docMk/>
            <pc:sldMk cId="1210548336" sldId="304"/>
            <ac:grpSpMk id="98" creationId="{5BFEC818-0B85-F059-B162-AEA5AB37E05A}"/>
          </ac:grpSpMkLst>
        </pc:grpChg>
        <pc:picChg chg="add mod">
          <ac:chgData name="Ricardo Moinhos" userId="5043ba23-3ebb-477f-9075-c886aae2f68c" providerId="ADAL" clId="{59D94090-ABDB-4434-BBAB-2BF4E00EB7C6}" dt="2023-05-11T10:51:45.565" v="1553" actId="14100"/>
          <ac:picMkLst>
            <pc:docMk/>
            <pc:sldMk cId="1210548336" sldId="304"/>
            <ac:picMk id="3" creationId="{A35E3AF5-86F0-1759-3A5A-4870532DCADA}"/>
          </ac:picMkLst>
        </pc:picChg>
        <pc:picChg chg="add del mod">
          <ac:chgData name="Ricardo Moinhos" userId="5043ba23-3ebb-477f-9075-c886aae2f68c" providerId="ADAL" clId="{59D94090-ABDB-4434-BBAB-2BF4E00EB7C6}" dt="2023-05-10T18:30:43.512" v="1133" actId="478"/>
          <ac:picMkLst>
            <pc:docMk/>
            <pc:sldMk cId="1210548336" sldId="304"/>
            <ac:picMk id="4" creationId="{A79AFD9F-79DC-9396-DF94-A8BD66543344}"/>
          </ac:picMkLst>
        </pc:picChg>
        <pc:picChg chg="add mod">
          <ac:chgData name="Ricardo Moinhos" userId="5043ba23-3ebb-477f-9075-c886aae2f68c" providerId="ADAL" clId="{59D94090-ABDB-4434-BBAB-2BF4E00EB7C6}" dt="2023-05-11T10:54:42.185" v="1565"/>
          <ac:picMkLst>
            <pc:docMk/>
            <pc:sldMk cId="1210548336" sldId="304"/>
            <ac:picMk id="4" creationId="{DA689EA6-9C0D-DF43-1BD0-9475EC7997A1}"/>
          </ac:picMkLst>
        </pc:picChg>
        <pc:picChg chg="add del mod">
          <ac:chgData name="Ricardo Moinhos" userId="5043ba23-3ebb-477f-9075-c886aae2f68c" providerId="ADAL" clId="{59D94090-ABDB-4434-BBAB-2BF4E00EB7C6}" dt="2023-05-11T10:50:51.757" v="1543" actId="478"/>
          <ac:picMkLst>
            <pc:docMk/>
            <pc:sldMk cId="1210548336" sldId="304"/>
            <ac:picMk id="6" creationId="{41E3F018-63A2-6D46-01AF-581EEAFF4BEB}"/>
          </ac:picMkLst>
        </pc:picChg>
        <pc:picChg chg="mod topLvl">
          <ac:chgData name="Ricardo Moinhos" userId="5043ba23-3ebb-477f-9075-c886aae2f68c" providerId="ADAL" clId="{59D94090-ABDB-4434-BBAB-2BF4E00EB7C6}" dt="2023-05-10T18:26:42.784" v="1121" actId="1076"/>
          <ac:picMkLst>
            <pc:docMk/>
            <pc:sldMk cId="1210548336" sldId="304"/>
            <ac:picMk id="18" creationId="{5ADB2A3E-C363-E56B-BA32-A755D3611E88}"/>
          </ac:picMkLst>
        </pc:picChg>
        <pc:picChg chg="del mod topLvl">
          <ac:chgData name="Ricardo Moinhos" userId="5043ba23-3ebb-477f-9075-c886aae2f68c" providerId="ADAL" clId="{59D94090-ABDB-4434-BBAB-2BF4E00EB7C6}" dt="2023-05-10T18:23:12.847" v="1108" actId="478"/>
          <ac:picMkLst>
            <pc:docMk/>
            <pc:sldMk cId="1210548336" sldId="304"/>
            <ac:picMk id="20" creationId="{12268A88-6B18-212C-001D-DB59B5775DE0}"/>
          </ac:picMkLst>
        </pc:picChg>
        <pc:picChg chg="del mod topLvl">
          <ac:chgData name="Ricardo Moinhos" userId="5043ba23-3ebb-477f-9075-c886aae2f68c" providerId="ADAL" clId="{59D94090-ABDB-4434-BBAB-2BF4E00EB7C6}" dt="2023-05-10T18:23:12.847" v="1108" actId="478"/>
          <ac:picMkLst>
            <pc:docMk/>
            <pc:sldMk cId="1210548336" sldId="304"/>
            <ac:picMk id="22" creationId="{ADDF7178-ABD6-7974-3DB5-9386FEBFF2EC}"/>
          </ac:picMkLst>
        </pc:picChg>
        <pc:picChg chg="del mod topLvl">
          <ac:chgData name="Ricardo Moinhos" userId="5043ba23-3ebb-477f-9075-c886aae2f68c" providerId="ADAL" clId="{59D94090-ABDB-4434-BBAB-2BF4E00EB7C6}" dt="2023-05-10T18:22:52.155" v="1105" actId="478"/>
          <ac:picMkLst>
            <pc:docMk/>
            <pc:sldMk cId="1210548336" sldId="304"/>
            <ac:picMk id="24" creationId="{9D268603-C3D7-9FAF-029F-3CD865DCC24C}"/>
          </ac:picMkLst>
        </pc:picChg>
        <pc:picChg chg="mod topLvl">
          <ac:chgData name="Ricardo Moinhos" userId="5043ba23-3ebb-477f-9075-c886aae2f68c" providerId="ADAL" clId="{59D94090-ABDB-4434-BBAB-2BF4E00EB7C6}" dt="2023-05-10T18:26:42.784" v="1121" actId="1076"/>
          <ac:picMkLst>
            <pc:docMk/>
            <pc:sldMk cId="1210548336" sldId="304"/>
            <ac:picMk id="26" creationId="{BA6997BF-CB6A-0260-99FC-21A70FB55120}"/>
          </ac:picMkLst>
        </pc:picChg>
        <pc:picChg chg="add del mod topLvl">
          <ac:chgData name="Ricardo Moinhos" userId="5043ba23-3ebb-477f-9075-c886aae2f68c" providerId="ADAL" clId="{59D94090-ABDB-4434-BBAB-2BF4E00EB7C6}" dt="2023-05-10T18:22:44.442" v="1103" actId="478"/>
          <ac:picMkLst>
            <pc:docMk/>
            <pc:sldMk cId="1210548336" sldId="304"/>
            <ac:picMk id="58" creationId="{501F7971-507A-1A91-A208-F7BBD84FC9FB}"/>
          </ac:picMkLst>
        </pc:picChg>
        <pc:cxnChg chg="del mod topLvl">
          <ac:chgData name="Ricardo Moinhos" userId="5043ba23-3ebb-477f-9075-c886aae2f68c" providerId="ADAL" clId="{59D94090-ABDB-4434-BBAB-2BF4E00EB7C6}" dt="2023-05-10T18:23:03.226" v="1107" actId="478"/>
          <ac:cxnSpMkLst>
            <pc:docMk/>
            <pc:sldMk cId="1210548336" sldId="304"/>
            <ac:cxnSpMk id="28" creationId="{42D7EF56-ACB1-0266-A6F5-D38E5DC8AA7E}"/>
          </ac:cxnSpMkLst>
        </pc:cxnChg>
        <pc:cxnChg chg="del mod topLvl">
          <ac:chgData name="Ricardo Moinhos" userId="5043ba23-3ebb-477f-9075-c886aae2f68c" providerId="ADAL" clId="{59D94090-ABDB-4434-BBAB-2BF4E00EB7C6}" dt="2023-05-10T18:22:56.402" v="1106" actId="478"/>
          <ac:cxnSpMkLst>
            <pc:docMk/>
            <pc:sldMk cId="1210548336" sldId="304"/>
            <ac:cxnSpMk id="30" creationId="{71414448-B699-9D16-ADA7-94287FEFCF1A}"/>
          </ac:cxnSpMkLst>
        </pc:cxnChg>
        <pc:cxnChg chg="mod topLvl">
          <ac:chgData name="Ricardo Moinhos" userId="5043ba23-3ebb-477f-9075-c886aae2f68c" providerId="ADAL" clId="{59D94090-ABDB-4434-BBAB-2BF4E00EB7C6}" dt="2023-05-10T18:26:42.784" v="1121" actId="1076"/>
          <ac:cxnSpMkLst>
            <pc:docMk/>
            <pc:sldMk cId="1210548336" sldId="304"/>
            <ac:cxnSpMk id="32" creationId="{242AAF6E-995B-C929-E2B5-2C53503846E9}"/>
          </ac:cxnSpMkLst>
        </pc:cxnChg>
        <pc:cxnChg chg="del mod topLvl">
          <ac:chgData name="Ricardo Moinhos" userId="5043ba23-3ebb-477f-9075-c886aae2f68c" providerId="ADAL" clId="{59D94090-ABDB-4434-BBAB-2BF4E00EB7C6}" dt="2023-05-10T18:23:12.847" v="1108" actId="478"/>
          <ac:cxnSpMkLst>
            <pc:docMk/>
            <pc:sldMk cId="1210548336" sldId="304"/>
            <ac:cxnSpMk id="42" creationId="{7F766BE1-3741-B0BE-B708-721DADF53A70}"/>
          </ac:cxnSpMkLst>
        </pc:cxnChg>
        <pc:cxnChg chg="del mod topLvl">
          <ac:chgData name="Ricardo Moinhos" userId="5043ba23-3ebb-477f-9075-c886aae2f68c" providerId="ADAL" clId="{59D94090-ABDB-4434-BBAB-2BF4E00EB7C6}" dt="2023-05-10T18:22:47.960" v="1104" actId="478"/>
          <ac:cxnSpMkLst>
            <pc:docMk/>
            <pc:sldMk cId="1210548336" sldId="304"/>
            <ac:cxnSpMk id="60" creationId="{ED3BCF85-9A19-97BD-271D-877732B9105A}"/>
          </ac:cxnSpMkLst>
        </pc:cxnChg>
      </pc:sldChg>
      <pc:sldChg chg="delSp modSp add mod modTransition delAnim modAnim">
        <pc:chgData name="Ricardo Moinhos" userId="5043ba23-3ebb-477f-9075-c886aae2f68c" providerId="ADAL" clId="{59D94090-ABDB-4434-BBAB-2BF4E00EB7C6}" dt="2023-05-11T15:15:04.029" v="2020"/>
        <pc:sldMkLst>
          <pc:docMk/>
          <pc:sldMk cId="1324941472" sldId="305"/>
        </pc:sldMkLst>
        <pc:spChg chg="del">
          <ac:chgData name="Ricardo Moinhos" userId="5043ba23-3ebb-477f-9075-c886aae2f68c" providerId="ADAL" clId="{59D94090-ABDB-4434-BBAB-2BF4E00EB7C6}" dt="2023-05-11T10:53:51.724" v="1563" actId="478"/>
          <ac:spMkLst>
            <pc:docMk/>
            <pc:sldMk cId="1324941472" sldId="305"/>
            <ac:spMk id="2" creationId="{1F5A1124-5184-2571-4F6B-762111319DA6}"/>
          </ac:spMkLst>
        </pc:spChg>
        <pc:picChg chg="del mod">
          <ac:chgData name="Ricardo Moinhos" userId="5043ba23-3ebb-477f-9075-c886aae2f68c" providerId="ADAL" clId="{59D94090-ABDB-4434-BBAB-2BF4E00EB7C6}" dt="2023-05-11T10:52:58.452" v="1557" actId="478"/>
          <ac:picMkLst>
            <pc:docMk/>
            <pc:sldMk cId="1324941472" sldId="305"/>
            <ac:picMk id="6" creationId="{41E3F018-63A2-6D46-01AF-581EEAFF4BEB}"/>
          </ac:picMkLst>
        </pc:picChg>
      </pc:sldChg>
      <pc:sldChg chg="modSp add del mod modAnim">
        <pc:chgData name="Ricardo Moinhos" userId="5043ba23-3ebb-477f-9075-c886aae2f68c" providerId="ADAL" clId="{59D94090-ABDB-4434-BBAB-2BF4E00EB7C6}" dt="2023-05-10T18:36:31.104" v="1152" actId="2890"/>
        <pc:sldMkLst>
          <pc:docMk/>
          <pc:sldMk cId="2966075572" sldId="305"/>
        </pc:sldMkLst>
        <pc:picChg chg="mod">
          <ac:chgData name="Ricardo Moinhos" userId="5043ba23-3ebb-477f-9075-c886aae2f68c" providerId="ADAL" clId="{59D94090-ABDB-4434-BBAB-2BF4E00EB7C6}" dt="2023-05-10T18:36:28.173" v="1150" actId="1076"/>
          <ac:picMkLst>
            <pc:docMk/>
            <pc:sldMk cId="2966075572" sldId="305"/>
            <ac:picMk id="18" creationId="{5ADB2A3E-C363-E56B-BA32-A755D3611E88}"/>
          </ac:picMkLst>
        </pc:picChg>
        <pc:picChg chg="mod">
          <ac:chgData name="Ricardo Moinhos" userId="5043ba23-3ebb-477f-9075-c886aae2f68c" providerId="ADAL" clId="{59D94090-ABDB-4434-BBAB-2BF4E00EB7C6}" dt="2023-05-10T18:36:20.677" v="1149" actId="1076"/>
          <ac:picMkLst>
            <pc:docMk/>
            <pc:sldMk cId="2966075572" sldId="305"/>
            <ac:picMk id="26" creationId="{BA6997BF-CB6A-0260-99FC-21A70FB55120}"/>
          </ac:picMkLst>
        </pc:picChg>
        <pc:cxnChg chg="mod">
          <ac:chgData name="Ricardo Moinhos" userId="5043ba23-3ebb-477f-9075-c886aae2f68c" providerId="ADAL" clId="{59D94090-ABDB-4434-BBAB-2BF4E00EB7C6}" dt="2023-05-10T18:36:28.173" v="1150" actId="1076"/>
          <ac:cxnSpMkLst>
            <pc:docMk/>
            <pc:sldMk cId="2966075572" sldId="305"/>
            <ac:cxnSpMk id="32" creationId="{242AAF6E-995B-C929-E2B5-2C53503846E9}"/>
          </ac:cxnSpMkLst>
        </pc:cxnChg>
      </pc:sldChg>
      <pc:sldChg chg="add del">
        <pc:chgData name="Ricardo Moinhos" userId="5043ba23-3ebb-477f-9075-c886aae2f68c" providerId="ADAL" clId="{59D94090-ABDB-4434-BBAB-2BF4E00EB7C6}" dt="2023-05-11T10:57:04.079" v="1573" actId="47"/>
        <pc:sldMkLst>
          <pc:docMk/>
          <pc:sldMk cId="2118501067" sldId="306"/>
        </pc:sldMkLst>
      </pc:sldChg>
      <pc:sldChg chg="addSp delSp modSp add mod modTransition delAnim modAnim">
        <pc:chgData name="Ricardo Moinhos" userId="5043ba23-3ebb-477f-9075-c886aae2f68c" providerId="ADAL" clId="{59D94090-ABDB-4434-BBAB-2BF4E00EB7C6}" dt="2023-05-11T15:19:10.689" v="2045"/>
        <pc:sldMkLst>
          <pc:docMk/>
          <pc:sldMk cId="2905440163" sldId="307"/>
        </pc:sldMkLst>
        <pc:spChg chg="mod">
          <ac:chgData name="Ricardo Moinhos" userId="5043ba23-3ebb-477f-9075-c886aae2f68c" providerId="ADAL" clId="{59D94090-ABDB-4434-BBAB-2BF4E00EB7C6}" dt="2023-05-11T10:53:31.852" v="1561" actId="1076"/>
          <ac:spMkLst>
            <pc:docMk/>
            <pc:sldMk cId="2905440163" sldId="307"/>
            <ac:spMk id="2" creationId="{1F5A1124-5184-2571-4F6B-762111319DA6}"/>
          </ac:spMkLst>
        </pc:spChg>
        <pc:picChg chg="add del mod">
          <ac:chgData name="Ricardo Moinhos" userId="5043ba23-3ebb-477f-9075-c886aae2f68c" providerId="ADAL" clId="{59D94090-ABDB-4434-BBAB-2BF4E00EB7C6}" dt="2023-05-11T10:57:47.315" v="1574" actId="478"/>
          <ac:picMkLst>
            <pc:docMk/>
            <pc:sldMk cId="2905440163" sldId="307"/>
            <ac:picMk id="3" creationId="{525D37D1-F368-8B6E-4317-60A7304A775C}"/>
          </ac:picMkLst>
        </pc:picChg>
        <pc:picChg chg="mod">
          <ac:chgData name="Ricardo Moinhos" userId="5043ba23-3ebb-477f-9075-c886aae2f68c" providerId="ADAL" clId="{59D94090-ABDB-4434-BBAB-2BF4E00EB7C6}" dt="2023-05-11T10:53:31.852" v="1561" actId="1076"/>
          <ac:picMkLst>
            <pc:docMk/>
            <pc:sldMk cId="2905440163" sldId="307"/>
            <ac:picMk id="18" creationId="{5ADB2A3E-C363-E56B-BA32-A755D3611E88}"/>
          </ac:picMkLst>
        </pc:picChg>
        <pc:picChg chg="mod">
          <ac:chgData name="Ricardo Moinhos" userId="5043ba23-3ebb-477f-9075-c886aae2f68c" providerId="ADAL" clId="{59D94090-ABDB-4434-BBAB-2BF4E00EB7C6}" dt="2023-05-11T10:53:31.852" v="1561" actId="1076"/>
          <ac:picMkLst>
            <pc:docMk/>
            <pc:sldMk cId="2905440163" sldId="307"/>
            <ac:picMk id="26" creationId="{BA6997BF-CB6A-0260-99FC-21A70FB55120}"/>
          </ac:picMkLst>
        </pc:picChg>
        <pc:cxnChg chg="mod">
          <ac:chgData name="Ricardo Moinhos" userId="5043ba23-3ebb-477f-9075-c886aae2f68c" providerId="ADAL" clId="{59D94090-ABDB-4434-BBAB-2BF4E00EB7C6}" dt="2023-05-11T10:53:31.852" v="1561" actId="1076"/>
          <ac:cxnSpMkLst>
            <pc:docMk/>
            <pc:sldMk cId="2905440163" sldId="307"/>
            <ac:cxnSpMk id="32" creationId="{242AAF6E-995B-C929-E2B5-2C53503846E9}"/>
          </ac:cxnSpMkLst>
        </pc:cxnChg>
      </pc:sldChg>
      <pc:sldChg chg="modSp add mod modTransition modAnim">
        <pc:chgData name="Ricardo Moinhos" userId="5043ba23-3ebb-477f-9075-c886aae2f68c" providerId="ADAL" clId="{59D94090-ABDB-4434-BBAB-2BF4E00EB7C6}" dt="2023-05-11T15:19:18.307" v="2052"/>
        <pc:sldMkLst>
          <pc:docMk/>
          <pc:sldMk cId="2720290334" sldId="308"/>
        </pc:sldMkLst>
        <pc:spChg chg="mod">
          <ac:chgData name="Ricardo Moinhos" userId="5043ba23-3ebb-477f-9075-c886aae2f68c" providerId="ADAL" clId="{59D94090-ABDB-4434-BBAB-2BF4E00EB7C6}" dt="2023-05-11T10:55:30.600" v="1569" actId="14100"/>
          <ac:spMkLst>
            <pc:docMk/>
            <pc:sldMk cId="2720290334" sldId="308"/>
            <ac:spMk id="2" creationId="{1F5A1124-5184-2571-4F6B-762111319DA6}"/>
          </ac:spMkLst>
        </pc:spChg>
        <pc:picChg chg="mod">
          <ac:chgData name="Ricardo Moinhos" userId="5043ba23-3ebb-477f-9075-c886aae2f68c" providerId="ADAL" clId="{59D94090-ABDB-4434-BBAB-2BF4E00EB7C6}" dt="2023-05-11T15:17:41.404" v="2038" actId="1076"/>
          <ac:picMkLst>
            <pc:docMk/>
            <pc:sldMk cId="2720290334" sldId="308"/>
            <ac:picMk id="3" creationId="{525D37D1-F368-8B6E-4317-60A7304A775C}"/>
          </ac:picMkLst>
        </pc:picChg>
      </pc:sldChg>
      <pc:sldChg chg="addSp delSp modSp add mod modAnim modNotesTx">
        <pc:chgData name="Ricardo Moinhos" userId="5043ba23-3ebb-477f-9075-c886aae2f68c" providerId="ADAL" clId="{59D94090-ABDB-4434-BBAB-2BF4E00EB7C6}" dt="2023-05-12T14:38:10.743" v="2058" actId="6549"/>
        <pc:sldMkLst>
          <pc:docMk/>
          <pc:sldMk cId="431757500" sldId="309"/>
        </pc:sldMkLst>
        <pc:spChg chg="mod">
          <ac:chgData name="Ricardo Moinhos" userId="5043ba23-3ebb-477f-9075-c886aae2f68c" providerId="ADAL" clId="{59D94090-ABDB-4434-BBAB-2BF4E00EB7C6}" dt="2023-05-11T14:26:02.323" v="2009" actId="20577"/>
          <ac:spMkLst>
            <pc:docMk/>
            <pc:sldMk cId="431757500" sldId="309"/>
            <ac:spMk id="3" creationId="{DF3D0AB9-E49E-1132-6016-780FF1859A6B}"/>
          </ac:spMkLst>
        </pc:spChg>
        <pc:picChg chg="add del mod">
          <ac:chgData name="Ricardo Moinhos" userId="5043ba23-3ebb-477f-9075-c886aae2f68c" providerId="ADAL" clId="{59D94090-ABDB-4434-BBAB-2BF4E00EB7C6}" dt="2023-05-11T14:27:52.985" v="2012" actId="478"/>
          <ac:picMkLst>
            <pc:docMk/>
            <pc:sldMk cId="431757500" sldId="309"/>
            <ac:picMk id="12" creationId="{AF236DB2-0AD5-7C43-D7EE-7AE8E826D80D}"/>
          </ac:picMkLst>
        </pc:picChg>
      </pc:sldChg>
      <pc:sldChg chg="modSp add mod ord modClrScheme chgLayout modNotesTx">
        <pc:chgData name="Ricardo Moinhos" userId="5043ba23-3ebb-477f-9075-c886aae2f68c" providerId="ADAL" clId="{59D94090-ABDB-4434-BBAB-2BF4E00EB7C6}" dt="2023-05-15T12:44:33.334" v="2410" actId="20577"/>
        <pc:sldMkLst>
          <pc:docMk/>
          <pc:sldMk cId="0" sldId="319"/>
        </pc:sldMkLst>
        <pc:spChg chg="mod ord">
          <ac:chgData name="Ricardo Moinhos" userId="5043ba23-3ebb-477f-9075-c886aae2f68c" providerId="ADAL" clId="{59D94090-ABDB-4434-BBAB-2BF4E00EB7C6}" dt="2023-05-15T12:36:23.003" v="2063" actId="700"/>
          <ac:spMkLst>
            <pc:docMk/>
            <pc:sldMk cId="0" sldId="319"/>
            <ac:spMk id="2" creationId="{68B73847-75FA-BC57-78E7-D589EE7C86F1}"/>
          </ac:spMkLst>
        </pc:spChg>
        <pc:spChg chg="mod ord">
          <ac:chgData name="Ricardo Moinhos" userId="5043ba23-3ebb-477f-9075-c886aae2f68c" providerId="ADAL" clId="{59D94090-ABDB-4434-BBAB-2BF4E00EB7C6}" dt="2023-05-15T12:44:33.334" v="2410" actId="20577"/>
          <ac:spMkLst>
            <pc:docMk/>
            <pc:sldMk cId="0" sldId="319"/>
            <ac:spMk id="3" creationId="{D61C80FE-C017-6475-FB76-EF847227F731}"/>
          </ac:spMkLst>
        </pc:spChg>
      </pc:sldChg>
    </pc:docChg>
  </pc:docChgLst>
  <pc:docChgLst>
    <pc:chgData name="Johann Sveinsson" userId="S::johann@lsretail.com::c733ad1b-6fcc-43bd-8300-ee08bb512571" providerId="AD" clId="Web-{F1576229-B1CA-4673-95FF-71A699B7159B}"/>
    <pc:docChg chg="modSld">
      <pc:chgData name="Johann Sveinsson" userId="S::johann@lsretail.com::c733ad1b-6fcc-43bd-8300-ee08bb512571" providerId="AD" clId="Web-{F1576229-B1CA-4673-95FF-71A699B7159B}" dt="2023-05-19T11:27:35.608" v="1"/>
      <pc:docMkLst>
        <pc:docMk/>
      </pc:docMkLst>
      <pc:sldChg chg="modNotes">
        <pc:chgData name="Johann Sveinsson" userId="S::johann@lsretail.com::c733ad1b-6fcc-43bd-8300-ee08bb512571" providerId="AD" clId="Web-{F1576229-B1CA-4673-95FF-71A699B7159B}" dt="2023-05-19T11:27:35.608" v="1"/>
        <pc:sldMkLst>
          <pc:docMk/>
          <pc:sldMk cId="167217707" sldId="288"/>
        </pc:sldMkLst>
      </pc:sldChg>
    </pc:docChg>
  </pc:docChgLst>
  <pc:docChgLst>
    <pc:chgData name="Johann Sveinsson" userId="S::johann@lsretail.com::c733ad1b-6fcc-43bd-8300-ee08bb512571" providerId="AD" clId="Web-{8A321A9F-F20E-4AE0-BF10-9C2ADDC3F544}"/>
    <pc:docChg chg="addSld delSld modSld sldOrd modSection">
      <pc:chgData name="Johann Sveinsson" userId="S::johann@lsretail.com::c733ad1b-6fcc-43bd-8300-ee08bb512571" providerId="AD" clId="Web-{8A321A9F-F20E-4AE0-BF10-9C2ADDC3F544}" dt="2023-05-12T15:20:43.725" v="11"/>
      <pc:docMkLst>
        <pc:docMk/>
      </pc:docMkLst>
      <pc:sldChg chg="del">
        <pc:chgData name="Johann Sveinsson" userId="S::johann@lsretail.com::c733ad1b-6fcc-43bd-8300-ee08bb512571" providerId="AD" clId="Web-{8A321A9F-F20E-4AE0-BF10-9C2ADDC3F544}" dt="2023-05-12T15:09:05.203" v="3"/>
        <pc:sldMkLst>
          <pc:docMk/>
          <pc:sldMk cId="3203808047" sldId="311"/>
        </pc:sldMkLst>
      </pc:sldChg>
      <pc:sldChg chg="modSp add modNotes">
        <pc:chgData name="Johann Sveinsson" userId="S::johann@lsretail.com::c733ad1b-6fcc-43bd-8300-ee08bb512571" providerId="AD" clId="Web-{8A321A9F-F20E-4AE0-BF10-9C2ADDC3F544}" dt="2023-05-12T15:20:43.725" v="11"/>
        <pc:sldMkLst>
          <pc:docMk/>
          <pc:sldMk cId="3781684430" sldId="317"/>
        </pc:sldMkLst>
        <pc:spChg chg="mod">
          <ac:chgData name="Johann Sveinsson" userId="S::johann@lsretail.com::c733ad1b-6fcc-43bd-8300-ee08bb512571" providerId="AD" clId="Web-{8A321A9F-F20E-4AE0-BF10-9C2ADDC3F544}" dt="2023-05-12T15:09:34.595" v="6" actId="20577"/>
          <ac:spMkLst>
            <pc:docMk/>
            <pc:sldMk cId="3781684430" sldId="317"/>
            <ac:spMk id="3" creationId="{DF3D0AB9-E49E-1132-6016-780FF1859A6B}"/>
          </ac:spMkLst>
        </pc:spChg>
      </pc:sldChg>
      <pc:sldChg chg="modSp add ord">
        <pc:chgData name="Johann Sveinsson" userId="S::johann@lsretail.com::c733ad1b-6fcc-43bd-8300-ee08bb512571" providerId="AD" clId="Web-{8A321A9F-F20E-4AE0-BF10-9C2ADDC3F544}" dt="2023-05-12T15:11:25.614" v="9" actId="14100"/>
        <pc:sldMkLst>
          <pc:docMk/>
          <pc:sldMk cId="3169977891" sldId="318"/>
        </pc:sldMkLst>
        <pc:spChg chg="mod">
          <ac:chgData name="Johann Sveinsson" userId="S::johann@lsretail.com::c733ad1b-6fcc-43bd-8300-ee08bb512571" providerId="AD" clId="Web-{8A321A9F-F20E-4AE0-BF10-9C2ADDC3F544}" dt="2023-05-12T15:11:25.614" v="9" actId="14100"/>
          <ac:spMkLst>
            <pc:docMk/>
            <pc:sldMk cId="3169977891" sldId="318"/>
            <ac:spMk id="4" creationId="{69B27A4C-C7AB-738F-3944-F95F08A0C5B2}"/>
          </ac:spMkLst>
        </pc:spChg>
        <pc:picChg chg="mod">
          <ac:chgData name="Johann Sveinsson" userId="S::johann@lsretail.com::c733ad1b-6fcc-43bd-8300-ee08bb512571" providerId="AD" clId="Web-{8A321A9F-F20E-4AE0-BF10-9C2ADDC3F544}" dt="2023-05-12T15:11:17.035" v="7" actId="1076"/>
          <ac:picMkLst>
            <pc:docMk/>
            <pc:sldMk cId="3169977891" sldId="318"/>
            <ac:picMk id="14" creationId="{BD2CCF3B-A012-D2AB-8ECE-EC5DDBDCF91A}"/>
          </ac:picMkLst>
        </pc:picChg>
        <pc:picChg chg="mod">
          <ac:chgData name="Johann Sveinsson" userId="S::johann@lsretail.com::c733ad1b-6fcc-43bd-8300-ee08bb512571" providerId="AD" clId="Web-{8A321A9F-F20E-4AE0-BF10-9C2ADDC3F544}" dt="2023-05-12T15:11:20.911" v="8" actId="1076"/>
          <ac:picMkLst>
            <pc:docMk/>
            <pc:sldMk cId="3169977891" sldId="318"/>
            <ac:picMk id="16" creationId="{4F461F83-63B9-A506-B53C-DF858173AD75}"/>
          </ac:picMkLst>
        </pc:picChg>
      </pc:sldChg>
      <pc:sldMasterChg chg="addSldLayout">
        <pc:chgData name="Johann Sveinsson" userId="S::johann@lsretail.com::c733ad1b-6fcc-43bd-8300-ee08bb512571" providerId="AD" clId="Web-{8A321A9F-F20E-4AE0-BF10-9C2ADDC3F544}" dt="2023-05-12T15:08:24.171" v="0"/>
        <pc:sldMasterMkLst>
          <pc:docMk/>
          <pc:sldMasterMk cId="517126417" sldId="2147483681"/>
        </pc:sldMasterMkLst>
        <pc:sldLayoutChg chg="add">
          <pc:chgData name="Johann Sveinsson" userId="S::johann@lsretail.com::c733ad1b-6fcc-43bd-8300-ee08bb512571" providerId="AD" clId="Web-{8A321A9F-F20E-4AE0-BF10-9C2ADDC3F544}" dt="2023-05-12T15:08:24.171" v="0"/>
          <pc:sldLayoutMkLst>
            <pc:docMk/>
            <pc:sldMasterMk cId="517126417" sldId="2147483681"/>
            <pc:sldLayoutMk cId="3192761868" sldId="2147483749"/>
          </pc:sldLayoutMkLst>
        </pc:sldLayoutChg>
        <pc:sldLayoutChg chg="add">
          <pc:chgData name="Johann Sveinsson" userId="S::johann@lsretail.com::c733ad1b-6fcc-43bd-8300-ee08bb512571" providerId="AD" clId="Web-{8A321A9F-F20E-4AE0-BF10-9C2ADDC3F544}" dt="2023-05-12T15:08:24.171" v="0"/>
          <pc:sldLayoutMkLst>
            <pc:docMk/>
            <pc:sldMasterMk cId="517126417" sldId="2147483681"/>
            <pc:sldLayoutMk cId="4087489203" sldId="2147483750"/>
          </pc:sldLayoutMkLst>
        </pc:sldLayoutChg>
        <pc:sldLayoutChg chg="add">
          <pc:chgData name="Johann Sveinsson" userId="S::johann@lsretail.com::c733ad1b-6fcc-43bd-8300-ee08bb512571" providerId="AD" clId="Web-{8A321A9F-F20E-4AE0-BF10-9C2ADDC3F544}" dt="2023-05-12T15:08:24.171" v="0"/>
          <pc:sldLayoutMkLst>
            <pc:docMk/>
            <pc:sldMasterMk cId="517126417" sldId="2147483681"/>
            <pc:sldLayoutMk cId="928003555" sldId="2147483751"/>
          </pc:sldLayoutMkLst>
        </pc:sldLayoutChg>
        <pc:sldLayoutChg chg="add">
          <pc:chgData name="Johann Sveinsson" userId="S::johann@lsretail.com::c733ad1b-6fcc-43bd-8300-ee08bb512571" providerId="AD" clId="Web-{8A321A9F-F20E-4AE0-BF10-9C2ADDC3F544}" dt="2023-05-12T15:08:24.171" v="0"/>
          <pc:sldLayoutMkLst>
            <pc:docMk/>
            <pc:sldMasterMk cId="517126417" sldId="2147483681"/>
            <pc:sldLayoutMk cId="3027515227" sldId="2147483752"/>
          </pc:sldLayoutMkLst>
        </pc:sldLayoutChg>
        <pc:sldLayoutChg chg="add">
          <pc:chgData name="Johann Sveinsson" userId="S::johann@lsretail.com::c733ad1b-6fcc-43bd-8300-ee08bb512571" providerId="AD" clId="Web-{8A321A9F-F20E-4AE0-BF10-9C2ADDC3F544}" dt="2023-05-12T15:08:24.171" v="0"/>
          <pc:sldLayoutMkLst>
            <pc:docMk/>
            <pc:sldMasterMk cId="517126417" sldId="2147483681"/>
            <pc:sldLayoutMk cId="3650296278" sldId="2147483753"/>
          </pc:sldLayoutMkLst>
        </pc:sldLayoutChg>
      </pc:sldMasterChg>
    </pc:docChg>
  </pc:docChgLst>
  <pc:docChgLst>
    <pc:chgData name="Johann Sveinsson" userId="S::johann@lsretail.com::c733ad1b-6fcc-43bd-8300-ee08bb512571" providerId="AD" clId="Web-{AD309E03-7C21-4D98-B9B7-C626923A9E7E}"/>
    <pc:docChg chg="modSld">
      <pc:chgData name="Johann Sveinsson" userId="S::johann@lsretail.com::c733ad1b-6fcc-43bd-8300-ee08bb512571" providerId="AD" clId="Web-{AD309E03-7C21-4D98-B9B7-C626923A9E7E}" dt="2023-05-15T09:55:20.290" v="5" actId="1076"/>
      <pc:docMkLst>
        <pc:docMk/>
      </pc:docMkLst>
      <pc:sldChg chg="modSp modNotes">
        <pc:chgData name="Johann Sveinsson" userId="S::johann@lsretail.com::c733ad1b-6fcc-43bd-8300-ee08bb512571" providerId="AD" clId="Web-{AD309E03-7C21-4D98-B9B7-C626923A9E7E}" dt="2023-05-15T09:55:20.290" v="5" actId="1076"/>
        <pc:sldMkLst>
          <pc:docMk/>
          <pc:sldMk cId="167217707" sldId="288"/>
        </pc:sldMkLst>
        <pc:spChg chg="mod">
          <ac:chgData name="Johann Sveinsson" userId="S::johann@lsretail.com::c733ad1b-6fcc-43bd-8300-ee08bb512571" providerId="AD" clId="Web-{AD309E03-7C21-4D98-B9B7-C626923A9E7E}" dt="2023-05-15T09:55:20.290" v="5" actId="1076"/>
          <ac:spMkLst>
            <pc:docMk/>
            <pc:sldMk cId="167217707" sldId="288"/>
            <ac:spMk id="48" creationId="{D95251A1-57B2-C616-A9D3-79AD55F89CDA}"/>
          </ac:spMkLst>
        </pc:spChg>
        <pc:picChg chg="mod">
          <ac:chgData name="Johann Sveinsson" userId="S::johann@lsretail.com::c733ad1b-6fcc-43bd-8300-ee08bb512571" providerId="AD" clId="Web-{AD309E03-7C21-4D98-B9B7-C626923A9E7E}" dt="2023-05-15T09:55:03.008" v="3" actId="1076"/>
          <ac:picMkLst>
            <pc:docMk/>
            <pc:sldMk cId="167217707" sldId="288"/>
            <ac:picMk id="45" creationId="{B5FF4D8D-B2F5-D6C9-1FEA-E2F1B3A0A6AB}"/>
          </ac:picMkLst>
        </pc:picChg>
        <pc:cxnChg chg="mod">
          <ac:chgData name="Johann Sveinsson" userId="S::johann@lsretail.com::c733ad1b-6fcc-43bd-8300-ee08bb512571" providerId="AD" clId="Web-{AD309E03-7C21-4D98-B9B7-C626923A9E7E}" dt="2023-05-15T09:55:12.727" v="4" actId="14100"/>
          <ac:cxnSpMkLst>
            <pc:docMk/>
            <pc:sldMk cId="167217707" sldId="288"/>
            <ac:cxnSpMk id="47" creationId="{552D772C-F45E-0BAF-6672-8E75143D8A8F}"/>
          </ac:cxnSpMkLst>
        </pc:cxnChg>
        <pc:cxnChg chg="mod">
          <ac:chgData name="Johann Sveinsson" userId="S::johann@lsretail.com::c733ad1b-6fcc-43bd-8300-ee08bb512571" providerId="AD" clId="Web-{AD309E03-7C21-4D98-B9B7-C626923A9E7E}" dt="2023-05-15T09:54:50.257" v="2" actId="14100"/>
          <ac:cxnSpMkLst>
            <pc:docMk/>
            <pc:sldMk cId="167217707" sldId="288"/>
            <ac:cxnSpMk id="68" creationId="{EA8AC7E3-1716-7107-834E-FC813EBEB2AD}"/>
          </ac:cxnSpMkLst>
        </pc:cxnChg>
      </pc:sldChg>
    </pc:docChg>
  </pc:docChgLst>
  <pc:docChgLst>
    <pc:chgData name="Hordur Olafsson" userId="35673f1e-1533-427a-a84f-da77feac3cd7" providerId="ADAL" clId="{0499FFE3-3F03-8C41-AD6C-A2F51DC3926E}"/>
    <pc:docChg chg="undo redo custSel addSld delSld modSld sldOrd delSection modSection">
      <pc:chgData name="Hordur Olafsson" userId="35673f1e-1533-427a-a84f-da77feac3cd7" providerId="ADAL" clId="{0499FFE3-3F03-8C41-AD6C-A2F51DC3926E}" dt="2023-05-17T22:31:28.449" v="148" actId="14100"/>
      <pc:docMkLst>
        <pc:docMk/>
      </pc:docMkLst>
      <pc:sldChg chg="del">
        <pc:chgData name="Hordur Olafsson" userId="35673f1e-1533-427a-a84f-da77feac3cd7" providerId="ADAL" clId="{0499FFE3-3F03-8C41-AD6C-A2F51DC3926E}" dt="2023-05-17T22:28:09.132" v="37" actId="2696"/>
        <pc:sldMkLst>
          <pc:docMk/>
          <pc:sldMk cId="3990627660" sldId="256"/>
        </pc:sldMkLst>
      </pc:sldChg>
      <pc:sldChg chg="del">
        <pc:chgData name="Hordur Olafsson" userId="35673f1e-1533-427a-a84f-da77feac3cd7" providerId="ADAL" clId="{0499FFE3-3F03-8C41-AD6C-A2F51DC3926E}" dt="2023-05-17T22:28:09.239" v="42" actId="2696"/>
        <pc:sldMkLst>
          <pc:docMk/>
          <pc:sldMk cId="1881244884" sldId="257"/>
        </pc:sldMkLst>
      </pc:sldChg>
      <pc:sldChg chg="del">
        <pc:chgData name="Hordur Olafsson" userId="35673f1e-1533-427a-a84f-da77feac3cd7" providerId="ADAL" clId="{0499FFE3-3F03-8C41-AD6C-A2F51DC3926E}" dt="2023-05-17T22:28:10.272" v="53" actId="2696"/>
        <pc:sldMkLst>
          <pc:docMk/>
          <pc:sldMk cId="2270077022" sldId="258"/>
        </pc:sldMkLst>
      </pc:sldChg>
      <pc:sldChg chg="del">
        <pc:chgData name="Hordur Olafsson" userId="35673f1e-1533-427a-a84f-da77feac3cd7" providerId="ADAL" clId="{0499FFE3-3F03-8C41-AD6C-A2F51DC3926E}" dt="2023-05-17T22:28:09.919" v="48" actId="2696"/>
        <pc:sldMkLst>
          <pc:docMk/>
          <pc:sldMk cId="703724713" sldId="262"/>
        </pc:sldMkLst>
      </pc:sldChg>
      <pc:sldChg chg="del">
        <pc:chgData name="Hordur Olafsson" userId="35673f1e-1533-427a-a84f-da77feac3cd7" providerId="ADAL" clId="{0499FFE3-3F03-8C41-AD6C-A2F51DC3926E}" dt="2023-05-17T22:28:09.751" v="46" actId="2696"/>
        <pc:sldMkLst>
          <pc:docMk/>
          <pc:sldMk cId="1069272341" sldId="263"/>
        </pc:sldMkLst>
      </pc:sldChg>
      <pc:sldChg chg="del">
        <pc:chgData name="Hordur Olafsson" userId="35673f1e-1533-427a-a84f-da77feac3cd7" providerId="ADAL" clId="{0499FFE3-3F03-8C41-AD6C-A2F51DC3926E}" dt="2023-05-17T22:28:09.236" v="40" actId="2696"/>
        <pc:sldMkLst>
          <pc:docMk/>
          <pc:sldMk cId="4167333918" sldId="264"/>
        </pc:sldMkLst>
      </pc:sldChg>
      <pc:sldChg chg="del">
        <pc:chgData name="Hordur Olafsson" userId="35673f1e-1533-427a-a84f-da77feac3cd7" providerId="ADAL" clId="{0499FFE3-3F03-8C41-AD6C-A2F51DC3926E}" dt="2023-05-17T22:28:10.067" v="51" actId="2696"/>
        <pc:sldMkLst>
          <pc:docMk/>
          <pc:sldMk cId="1298593079" sldId="265"/>
        </pc:sldMkLst>
      </pc:sldChg>
      <pc:sldChg chg="del">
        <pc:chgData name="Hordur Olafsson" userId="35673f1e-1533-427a-a84f-da77feac3cd7" providerId="ADAL" clId="{0499FFE3-3F03-8C41-AD6C-A2F51DC3926E}" dt="2023-05-17T22:28:23.713" v="54" actId="2696"/>
        <pc:sldMkLst>
          <pc:docMk/>
          <pc:sldMk cId="1008059308" sldId="266"/>
        </pc:sldMkLst>
      </pc:sldChg>
      <pc:sldChg chg="del">
        <pc:chgData name="Hordur Olafsson" userId="35673f1e-1533-427a-a84f-da77feac3cd7" providerId="ADAL" clId="{0499FFE3-3F03-8C41-AD6C-A2F51DC3926E}" dt="2023-05-17T22:28:23.737" v="60" actId="2696"/>
        <pc:sldMkLst>
          <pc:docMk/>
          <pc:sldMk cId="3990832301" sldId="267"/>
        </pc:sldMkLst>
      </pc:sldChg>
      <pc:sldChg chg="del">
        <pc:chgData name="Hordur Olafsson" userId="35673f1e-1533-427a-a84f-da77feac3cd7" providerId="ADAL" clId="{0499FFE3-3F03-8C41-AD6C-A2F51DC3926E}" dt="2023-05-17T22:28:23.757" v="61" actId="2696"/>
        <pc:sldMkLst>
          <pc:docMk/>
          <pc:sldMk cId="2398993895" sldId="268"/>
        </pc:sldMkLst>
      </pc:sldChg>
      <pc:sldChg chg="del">
        <pc:chgData name="Hordur Olafsson" userId="35673f1e-1533-427a-a84f-da77feac3cd7" providerId="ADAL" clId="{0499FFE3-3F03-8C41-AD6C-A2F51DC3926E}" dt="2023-05-17T22:28:23.731" v="59" actId="2696"/>
        <pc:sldMkLst>
          <pc:docMk/>
          <pc:sldMk cId="1925142020" sldId="269"/>
        </pc:sldMkLst>
      </pc:sldChg>
      <pc:sldChg chg="del">
        <pc:chgData name="Hordur Olafsson" userId="35673f1e-1533-427a-a84f-da77feac3cd7" providerId="ADAL" clId="{0499FFE3-3F03-8C41-AD6C-A2F51DC3926E}" dt="2023-05-17T22:28:23.725" v="56" actId="2696"/>
        <pc:sldMkLst>
          <pc:docMk/>
          <pc:sldMk cId="3327811899" sldId="270"/>
        </pc:sldMkLst>
      </pc:sldChg>
      <pc:sldChg chg="del">
        <pc:chgData name="Hordur Olafsson" userId="35673f1e-1533-427a-a84f-da77feac3cd7" providerId="ADAL" clId="{0499FFE3-3F03-8C41-AD6C-A2F51DC3926E}" dt="2023-05-17T22:28:23.729" v="58" actId="2696"/>
        <pc:sldMkLst>
          <pc:docMk/>
          <pc:sldMk cId="4127168163" sldId="271"/>
        </pc:sldMkLst>
      </pc:sldChg>
      <pc:sldChg chg="del">
        <pc:chgData name="Hordur Olafsson" userId="35673f1e-1533-427a-a84f-da77feac3cd7" providerId="ADAL" clId="{0499FFE3-3F03-8C41-AD6C-A2F51DC3926E}" dt="2023-05-17T22:28:23.726" v="57" actId="2696"/>
        <pc:sldMkLst>
          <pc:docMk/>
          <pc:sldMk cId="2044919659" sldId="272"/>
        </pc:sldMkLst>
      </pc:sldChg>
      <pc:sldChg chg="del">
        <pc:chgData name="Hordur Olafsson" userId="35673f1e-1533-427a-a84f-da77feac3cd7" providerId="ADAL" clId="{0499FFE3-3F03-8C41-AD6C-A2F51DC3926E}" dt="2023-05-17T22:28:10.069" v="52" actId="2696"/>
        <pc:sldMkLst>
          <pc:docMk/>
          <pc:sldMk cId="3070821726" sldId="273"/>
        </pc:sldMkLst>
      </pc:sldChg>
      <pc:sldChg chg="del">
        <pc:chgData name="Hordur Olafsson" userId="35673f1e-1533-427a-a84f-da77feac3cd7" providerId="ADAL" clId="{0499FFE3-3F03-8C41-AD6C-A2F51DC3926E}" dt="2023-05-17T22:28:09.652" v="45" actId="2696"/>
        <pc:sldMkLst>
          <pc:docMk/>
          <pc:sldMk cId="2872924889" sldId="274"/>
        </pc:sldMkLst>
      </pc:sldChg>
      <pc:sldChg chg="del">
        <pc:chgData name="Hordur Olafsson" userId="35673f1e-1533-427a-a84f-da77feac3cd7" providerId="ADAL" clId="{0499FFE3-3F03-8C41-AD6C-A2F51DC3926E}" dt="2023-05-17T22:28:09.929" v="50" actId="2696"/>
        <pc:sldMkLst>
          <pc:docMk/>
          <pc:sldMk cId="1840856922" sldId="275"/>
        </pc:sldMkLst>
      </pc:sldChg>
      <pc:sldChg chg="del">
        <pc:chgData name="Hordur Olafsson" userId="35673f1e-1533-427a-a84f-da77feac3cd7" providerId="ADAL" clId="{0499FFE3-3F03-8C41-AD6C-A2F51DC3926E}" dt="2023-05-17T22:28:09.238" v="41" actId="2696"/>
        <pc:sldMkLst>
          <pc:docMk/>
          <pc:sldMk cId="114958360" sldId="276"/>
        </pc:sldMkLst>
      </pc:sldChg>
      <pc:sldChg chg="del">
        <pc:chgData name="Hordur Olafsson" userId="35673f1e-1533-427a-a84f-da77feac3cd7" providerId="ADAL" clId="{0499FFE3-3F03-8C41-AD6C-A2F51DC3926E}" dt="2023-05-17T22:28:09.134" v="38" actId="2696"/>
        <pc:sldMkLst>
          <pc:docMk/>
          <pc:sldMk cId="2895607024" sldId="277"/>
        </pc:sldMkLst>
      </pc:sldChg>
      <pc:sldChg chg="del">
        <pc:chgData name="Hordur Olafsson" userId="35673f1e-1533-427a-a84f-da77feac3cd7" providerId="ADAL" clId="{0499FFE3-3F03-8C41-AD6C-A2F51DC3926E}" dt="2023-05-17T22:28:09.641" v="43" actId="2696"/>
        <pc:sldMkLst>
          <pc:docMk/>
          <pc:sldMk cId="1698763586" sldId="278"/>
        </pc:sldMkLst>
      </pc:sldChg>
      <pc:sldChg chg="del">
        <pc:chgData name="Hordur Olafsson" userId="35673f1e-1533-427a-a84f-da77feac3cd7" providerId="ADAL" clId="{0499FFE3-3F03-8C41-AD6C-A2F51DC3926E}" dt="2023-05-17T22:28:09.779" v="47" actId="2696"/>
        <pc:sldMkLst>
          <pc:docMk/>
          <pc:sldMk cId="3474820565" sldId="279"/>
        </pc:sldMkLst>
      </pc:sldChg>
      <pc:sldChg chg="add">
        <pc:chgData name="Hordur Olafsson" userId="35673f1e-1533-427a-a84f-da77feac3cd7" providerId="ADAL" clId="{0499FFE3-3F03-8C41-AD6C-A2F51DC3926E}" dt="2023-05-17T22:29:44.326" v="131"/>
        <pc:sldMkLst>
          <pc:docMk/>
          <pc:sldMk cId="364034780" sldId="286"/>
        </pc:sldMkLst>
      </pc:sldChg>
      <pc:sldChg chg="add ord">
        <pc:chgData name="Hordur Olafsson" userId="35673f1e-1533-427a-a84f-da77feac3cd7" providerId="ADAL" clId="{0499FFE3-3F03-8C41-AD6C-A2F51DC3926E}" dt="2023-05-17T22:29:47.643" v="132" actId="20578"/>
        <pc:sldMkLst>
          <pc:docMk/>
          <pc:sldMk cId="3681829188" sldId="287"/>
        </pc:sldMkLst>
      </pc:sldChg>
      <pc:sldChg chg="modSp mod">
        <pc:chgData name="Hordur Olafsson" userId="35673f1e-1533-427a-a84f-da77feac3cd7" providerId="ADAL" clId="{0499FFE3-3F03-8C41-AD6C-A2F51DC3926E}" dt="2023-05-17T22:24:08.620" v="6" actId="20577"/>
        <pc:sldMkLst>
          <pc:docMk/>
          <pc:sldMk cId="492849704" sldId="290"/>
        </pc:sldMkLst>
        <pc:spChg chg="mod">
          <ac:chgData name="Hordur Olafsson" userId="35673f1e-1533-427a-a84f-da77feac3cd7" providerId="ADAL" clId="{0499FFE3-3F03-8C41-AD6C-A2F51DC3926E}" dt="2023-05-17T22:24:08.620" v="6" actId="20577"/>
          <ac:spMkLst>
            <pc:docMk/>
            <pc:sldMk cId="492849704" sldId="290"/>
            <ac:spMk id="3" creationId="{DF3D0AB9-E49E-1132-6016-780FF1859A6B}"/>
          </ac:spMkLst>
        </pc:spChg>
      </pc:sldChg>
      <pc:sldChg chg="modSp mod">
        <pc:chgData name="Hordur Olafsson" userId="35673f1e-1533-427a-a84f-da77feac3cd7" providerId="ADAL" clId="{0499FFE3-3F03-8C41-AD6C-A2F51DC3926E}" dt="2023-05-17T22:31:28.449" v="148" actId="14100"/>
        <pc:sldMkLst>
          <pc:docMk/>
          <pc:sldMk cId="514008580" sldId="291"/>
        </pc:sldMkLst>
        <pc:spChg chg="mod">
          <ac:chgData name="Hordur Olafsson" userId="35673f1e-1533-427a-a84f-da77feac3cd7" providerId="ADAL" clId="{0499FFE3-3F03-8C41-AD6C-A2F51DC3926E}" dt="2023-05-17T22:31:28.449" v="148" actId="14100"/>
          <ac:spMkLst>
            <pc:docMk/>
            <pc:sldMk cId="514008580" sldId="291"/>
            <ac:spMk id="3" creationId="{DF3D0AB9-E49E-1132-6016-780FF1859A6B}"/>
          </ac:spMkLst>
        </pc:spChg>
      </pc:sldChg>
      <pc:sldChg chg="modSp mod">
        <pc:chgData name="Hordur Olafsson" userId="35673f1e-1533-427a-a84f-da77feac3cd7" providerId="ADAL" clId="{0499FFE3-3F03-8C41-AD6C-A2F51DC3926E}" dt="2023-05-17T22:25:16.290" v="13" actId="2711"/>
        <pc:sldMkLst>
          <pc:docMk/>
          <pc:sldMk cId="2755326240" sldId="296"/>
        </pc:sldMkLst>
        <pc:spChg chg="mod">
          <ac:chgData name="Hordur Olafsson" userId="35673f1e-1533-427a-a84f-da77feac3cd7" providerId="ADAL" clId="{0499FFE3-3F03-8C41-AD6C-A2F51DC3926E}" dt="2023-05-17T22:25:16.290" v="13" actId="2711"/>
          <ac:spMkLst>
            <pc:docMk/>
            <pc:sldMk cId="2755326240" sldId="296"/>
            <ac:spMk id="6" creationId="{C08E04F7-75F5-9044-29BB-38180D1CB624}"/>
          </ac:spMkLst>
        </pc:spChg>
        <pc:picChg chg="mod">
          <ac:chgData name="Hordur Olafsson" userId="35673f1e-1533-427a-a84f-da77feac3cd7" providerId="ADAL" clId="{0499FFE3-3F03-8C41-AD6C-A2F51DC3926E}" dt="2023-05-17T22:25:08.495" v="12" actId="1076"/>
          <ac:picMkLst>
            <pc:docMk/>
            <pc:sldMk cId="2755326240" sldId="296"/>
            <ac:picMk id="3" creationId="{71F02716-611D-DDD0-6E18-76D509C03F6E}"/>
          </ac:picMkLst>
        </pc:picChg>
        <pc:picChg chg="mod">
          <ac:chgData name="Hordur Olafsson" userId="35673f1e-1533-427a-a84f-da77feac3cd7" providerId="ADAL" clId="{0499FFE3-3F03-8C41-AD6C-A2F51DC3926E}" dt="2023-05-17T22:25:08.495" v="12" actId="1076"/>
          <ac:picMkLst>
            <pc:docMk/>
            <pc:sldMk cId="2755326240" sldId="296"/>
            <ac:picMk id="4" creationId="{373D9D80-B60A-06A8-1A38-DECCF888C418}"/>
          </ac:picMkLst>
        </pc:picChg>
      </pc:sldChg>
      <pc:sldChg chg="modSp mod">
        <pc:chgData name="Hordur Olafsson" userId="35673f1e-1533-427a-a84f-da77feac3cd7" providerId="ADAL" clId="{0499FFE3-3F03-8C41-AD6C-A2F51DC3926E}" dt="2023-05-17T22:29:19.901" v="130" actId="1036"/>
        <pc:sldMkLst>
          <pc:docMk/>
          <pc:sldMk cId="2747367999" sldId="301"/>
        </pc:sldMkLst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3" creationId="{5FAEA130-9EFF-5735-1952-CBCD25E5B279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15" creationId="{8AB6896A-BE06-B252-EF6A-BD7D2AEEB94F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16" creationId="{636FD07A-6FED-BA6C-62F5-2864DAD4AC3D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17" creationId="{392E46A2-458E-B9B3-B987-E38DD9735B3C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19" creationId="{32A8A3C0-DA0F-DDC6-8F41-CC29D8639EDC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29" creationId="{AF126DA1-4EFA-D89C-03F6-1C8AA762E91E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40" creationId="{40F07F5E-EFC7-E205-2EEA-3ADB98C139B1}"/>
          </ac:spMkLst>
        </pc:spChg>
        <pc:spChg chg="mod">
          <ac:chgData name="Hordur Olafsson" userId="35673f1e-1533-427a-a84f-da77feac3cd7" providerId="ADAL" clId="{0499FFE3-3F03-8C41-AD6C-A2F51DC3926E}" dt="2023-05-17T22:29:08.765" v="100" actId="1035"/>
          <ac:spMkLst>
            <pc:docMk/>
            <pc:sldMk cId="2747367999" sldId="301"/>
            <ac:spMk id="58" creationId="{E85606C9-A592-9C51-55F8-EA8BB79BFDA7}"/>
          </ac:spMkLst>
        </pc:spChg>
        <pc:spChg chg="mod">
          <ac:chgData name="Hordur Olafsson" userId="35673f1e-1533-427a-a84f-da77feac3cd7" providerId="ADAL" clId="{0499FFE3-3F03-8C41-AD6C-A2F51DC3926E}" dt="2023-05-17T22:29:19.901" v="130" actId="1036"/>
          <ac:spMkLst>
            <pc:docMk/>
            <pc:sldMk cId="2747367999" sldId="301"/>
            <ac:spMk id="60" creationId="{40ACAF0F-7816-EC16-2D23-C4FF0A586C01}"/>
          </ac:spMkLst>
        </pc:sp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5" creationId="{D1F17054-141B-220E-1679-78B2E0029E8A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1" creationId="{6BCDE74F-AFB5-8323-7EA8-240B64335DD1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2" creationId="{77C77F2F-6189-52CA-8952-A35C7BEDD803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3" creationId="{38A7973F-A5BA-A8B3-1312-04538D1614A7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5" creationId="{58A6888E-1B9E-F4F1-CFD6-6B9B2492BA77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6" creationId="{FCA64AB2-A135-E963-F4B2-E91C4BCDB69E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27" creationId="{2303489B-9BF8-15D9-1A2F-7ED375AC8F52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30" creationId="{FAC065E5-D91D-5EDD-44F7-ADD1ED69FD87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37" creationId="{88AC7DE7-DC01-CE27-D50E-60619A398E9B}"/>
          </ac:picMkLst>
        </pc:picChg>
        <pc:picChg chg="mod">
          <ac:chgData name="Hordur Olafsson" userId="35673f1e-1533-427a-a84f-da77feac3cd7" providerId="ADAL" clId="{0499FFE3-3F03-8C41-AD6C-A2F51DC3926E}" dt="2023-05-17T22:29:19.901" v="130" actId="1036"/>
          <ac:picMkLst>
            <pc:docMk/>
            <pc:sldMk cId="2747367999" sldId="301"/>
            <ac:picMk id="39" creationId="{7D06D212-3BD2-92C6-DD89-0AA2DD615747}"/>
          </ac:picMkLst>
        </pc:pic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8" creationId="{C63461BE-17FC-5145-DFA7-3B57EA29F393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9" creationId="{5E372578-6925-95C0-F4CB-1B29D1BEBC8D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10" creationId="{AFB31354-9D2F-2004-DE45-0BF968CBD2BE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11" creationId="{95F035E6-FBC4-571A-2599-EA3069B3E3D1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12" creationId="{C1CBE7FF-2046-5E77-9806-2A22EED43A22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13" creationId="{1C2A60EF-7C01-073E-4FAC-02175F4D6060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18" creationId="{41053A41-ADB9-547B-7B56-1296AB79E6C7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41" creationId="{A5E3EB17-7F2D-8939-5F04-3587D6F7CB67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44" creationId="{BD7BF5E5-40BB-7674-6D0A-F606135F118F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47" creationId="{3037034C-B204-659B-C0FF-583E7EA3584B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63" creationId="{F5A2CB30-03E2-FA1E-2599-3A4973008366}"/>
          </ac:cxnSpMkLst>
        </pc:cxnChg>
        <pc:cxnChg chg="mod">
          <ac:chgData name="Hordur Olafsson" userId="35673f1e-1533-427a-a84f-da77feac3cd7" providerId="ADAL" clId="{0499FFE3-3F03-8C41-AD6C-A2F51DC3926E}" dt="2023-05-17T22:29:19.901" v="130" actId="1036"/>
          <ac:cxnSpMkLst>
            <pc:docMk/>
            <pc:sldMk cId="2747367999" sldId="301"/>
            <ac:cxnSpMk id="65" creationId="{DD3FE38E-FC2F-D415-CC13-87778E858483}"/>
          </ac:cxnSpMkLst>
        </pc:cxnChg>
      </pc:sldChg>
      <pc:sldChg chg="addSp delSp modSp mod">
        <pc:chgData name="Hordur Olafsson" userId="35673f1e-1533-427a-a84f-da77feac3cd7" providerId="ADAL" clId="{0499FFE3-3F03-8C41-AD6C-A2F51DC3926E}" dt="2023-05-17T22:28:59.061" v="98" actId="1036"/>
        <pc:sldMkLst>
          <pc:docMk/>
          <pc:sldMk cId="802611281" sldId="302"/>
        </pc:sldMkLst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3" creationId="{5FAEA130-9EFF-5735-1952-CBCD25E5B279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15" creationId="{8AB6896A-BE06-B252-EF6A-BD7D2AEEB94F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16" creationId="{636FD07A-6FED-BA6C-62F5-2864DAD4AC3D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17" creationId="{392E46A2-458E-B9B3-B987-E38DD9735B3C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19" creationId="{32A8A3C0-DA0F-DDC6-8F41-CC29D8639EDC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29" creationId="{AF126DA1-4EFA-D89C-03F6-1C8AA762E91E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38" creationId="{731490B5-76F5-6C91-2ACA-7C5BC49662ED}"/>
          </ac:spMkLst>
        </pc:spChg>
        <pc:spChg chg="mod">
          <ac:chgData name="Hordur Olafsson" userId="35673f1e-1533-427a-a84f-da77feac3cd7" providerId="ADAL" clId="{0499FFE3-3F03-8C41-AD6C-A2F51DC3926E}" dt="2023-05-17T22:28:59.061" v="98" actId="1036"/>
          <ac:spMkLst>
            <pc:docMk/>
            <pc:sldMk cId="802611281" sldId="302"/>
            <ac:spMk id="40" creationId="{40F07F5E-EFC7-E205-2EEA-3ADB98C139B1}"/>
          </ac:spMkLst>
        </pc:spChg>
        <pc:grpChg chg="mod">
          <ac:chgData name="Hordur Olafsson" userId="35673f1e-1533-427a-a84f-da77feac3cd7" providerId="ADAL" clId="{0499FFE3-3F03-8C41-AD6C-A2F51DC3926E}" dt="2023-05-17T22:28:59.061" v="98" actId="1036"/>
          <ac:grpSpMkLst>
            <pc:docMk/>
            <pc:sldMk cId="802611281" sldId="302"/>
            <ac:grpSpMk id="36" creationId="{CC9631F6-0856-5606-BC3E-AF21A7FB1D99}"/>
          </ac:grpSpMkLst>
        </pc:grp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5" creationId="{D1F17054-141B-220E-1679-78B2E0029E8A}"/>
          </ac:picMkLst>
        </pc:picChg>
        <pc:picChg chg="add del">
          <ac:chgData name="Hordur Olafsson" userId="35673f1e-1533-427a-a84f-da77feac3cd7" providerId="ADAL" clId="{0499FFE3-3F03-8C41-AD6C-A2F51DC3926E}" dt="2023-05-17T22:28:44.700" v="68" actId="478"/>
          <ac:picMkLst>
            <pc:docMk/>
            <pc:sldMk cId="802611281" sldId="302"/>
            <ac:picMk id="20" creationId="{99948C73-A66B-73C1-2E01-08342793BEA7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1" creationId="{6BCDE74F-AFB5-8323-7EA8-240B64335DD1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2" creationId="{77C77F2F-6189-52CA-8952-A35C7BEDD803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3" creationId="{38A7973F-A5BA-A8B3-1312-04538D1614A7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5" creationId="{58A6888E-1B9E-F4F1-CFD6-6B9B2492BA77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6" creationId="{FCA64AB2-A135-E963-F4B2-E91C4BCDB69E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27" creationId="{2303489B-9BF8-15D9-1A2F-7ED375AC8F52}"/>
          </ac:picMkLst>
        </pc:picChg>
        <pc:picChg chg="add del">
          <ac:chgData name="Hordur Olafsson" userId="35673f1e-1533-427a-a84f-da77feac3cd7" providerId="ADAL" clId="{0499FFE3-3F03-8C41-AD6C-A2F51DC3926E}" dt="2023-05-17T22:28:43.752" v="67" actId="478"/>
          <ac:picMkLst>
            <pc:docMk/>
            <pc:sldMk cId="802611281" sldId="302"/>
            <ac:picMk id="28" creationId="{4C2E20B7-E661-23DD-7F45-C60DC81CC4C9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30" creationId="{FAC065E5-D91D-5EDD-44F7-ADD1ED69FD87}"/>
          </ac:picMkLst>
        </pc:picChg>
        <pc:picChg chg="add del">
          <ac:chgData name="Hordur Olafsson" userId="35673f1e-1533-427a-a84f-da77feac3cd7" providerId="ADAL" clId="{0499FFE3-3F03-8C41-AD6C-A2F51DC3926E}" dt="2023-05-17T22:28:43.039" v="66" actId="478"/>
          <ac:picMkLst>
            <pc:docMk/>
            <pc:sldMk cId="802611281" sldId="302"/>
            <ac:picMk id="32" creationId="{BE6B56F9-893B-2DA0-D562-57B957E70764}"/>
          </ac:picMkLst>
        </pc:picChg>
        <pc:picChg chg="add del">
          <ac:chgData name="Hordur Olafsson" userId="35673f1e-1533-427a-a84f-da77feac3cd7" providerId="ADAL" clId="{0499FFE3-3F03-8C41-AD6C-A2F51DC3926E}" dt="2023-05-17T22:28:42.344" v="65" actId="478"/>
          <ac:picMkLst>
            <pc:docMk/>
            <pc:sldMk cId="802611281" sldId="302"/>
            <ac:picMk id="34" creationId="{CD61A175-3AC5-8125-5C4A-F5F4B7FD5C05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37" creationId="{88AC7DE7-DC01-CE27-D50E-60619A398E9B}"/>
          </ac:picMkLst>
        </pc:picChg>
        <pc:picChg chg="mod">
          <ac:chgData name="Hordur Olafsson" userId="35673f1e-1533-427a-a84f-da77feac3cd7" providerId="ADAL" clId="{0499FFE3-3F03-8C41-AD6C-A2F51DC3926E}" dt="2023-05-17T22:28:59.061" v="98" actId="1036"/>
          <ac:picMkLst>
            <pc:docMk/>
            <pc:sldMk cId="802611281" sldId="302"/>
            <ac:picMk id="39" creationId="{7D06D212-3BD2-92C6-DD89-0AA2DD615747}"/>
          </ac:picMkLst>
        </pc:pic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8" creationId="{C63461BE-17FC-5145-DFA7-3B57EA29F393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9" creationId="{5E372578-6925-95C0-F4CB-1B29D1BEBC8D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10" creationId="{AFB31354-9D2F-2004-DE45-0BF968CBD2BE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11" creationId="{95F035E6-FBC4-571A-2599-EA3069B3E3D1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12" creationId="{C1CBE7FF-2046-5E77-9806-2A22EED43A22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13" creationId="{1C2A60EF-7C01-073E-4FAC-02175F4D6060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18" creationId="{41053A41-ADB9-547B-7B56-1296AB79E6C7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41" creationId="{A5E3EB17-7F2D-8939-5F04-3587D6F7CB67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42" creationId="{D95F8F05-6421-1568-128B-E1A0E6197ADA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44" creationId="{BD7BF5E5-40BB-7674-6D0A-F606135F118F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46" creationId="{85AFF9AD-3A27-D43C-4F1E-B27169166F2C}"/>
          </ac:cxnSpMkLst>
        </pc:cxnChg>
        <pc:cxnChg chg="mod">
          <ac:chgData name="Hordur Olafsson" userId="35673f1e-1533-427a-a84f-da77feac3cd7" providerId="ADAL" clId="{0499FFE3-3F03-8C41-AD6C-A2F51DC3926E}" dt="2023-05-17T22:28:59.061" v="98" actId="1036"/>
          <ac:cxnSpMkLst>
            <pc:docMk/>
            <pc:sldMk cId="802611281" sldId="302"/>
            <ac:cxnSpMk id="47" creationId="{3037034C-B204-659B-C0FF-583E7EA3584B}"/>
          </ac:cxnSpMkLst>
        </pc:cxnChg>
      </pc:sldChg>
      <pc:sldChg chg="delSp modSp mod modClrScheme chgLayout">
        <pc:chgData name="Hordur Olafsson" userId="35673f1e-1533-427a-a84f-da77feac3cd7" providerId="ADAL" clId="{0499FFE3-3F03-8C41-AD6C-A2F51DC3926E}" dt="2023-05-17T22:27:43.737" v="34" actId="1076"/>
        <pc:sldMkLst>
          <pc:docMk/>
          <pc:sldMk cId="431757500" sldId="309"/>
        </pc:sldMkLst>
        <pc:spChg chg="mod ord">
          <ac:chgData name="Hordur Olafsson" userId="35673f1e-1533-427a-a84f-da77feac3cd7" providerId="ADAL" clId="{0499FFE3-3F03-8C41-AD6C-A2F51DC3926E}" dt="2023-05-17T22:25:56.852" v="14" actId="700"/>
          <ac:spMkLst>
            <pc:docMk/>
            <pc:sldMk cId="431757500" sldId="309"/>
            <ac:spMk id="2" creationId="{3141070E-1DDB-DD1C-C6A9-53595DC6D500}"/>
          </ac:spMkLst>
        </pc:spChg>
        <pc:spChg chg="mod ord">
          <ac:chgData name="Hordur Olafsson" userId="35673f1e-1533-427a-a84f-da77feac3cd7" providerId="ADAL" clId="{0499FFE3-3F03-8C41-AD6C-A2F51DC3926E}" dt="2023-05-17T22:26:39.076" v="23" actId="14100"/>
          <ac:spMkLst>
            <pc:docMk/>
            <pc:sldMk cId="431757500" sldId="309"/>
            <ac:spMk id="3" creationId="{DF3D0AB9-E49E-1132-6016-780FF1859A6B}"/>
          </ac:spMkLst>
        </pc:spChg>
        <pc:spChg chg="del">
          <ac:chgData name="Hordur Olafsson" userId="35673f1e-1533-427a-a84f-da77feac3cd7" providerId="ADAL" clId="{0499FFE3-3F03-8C41-AD6C-A2F51DC3926E}" dt="2023-05-17T22:25:56.852" v="14" actId="700"/>
          <ac:spMkLst>
            <pc:docMk/>
            <pc:sldMk cId="431757500" sldId="309"/>
            <ac:spMk id="5" creationId="{824171DA-9BC2-71E5-4AA7-6B2F4075D96D}"/>
          </ac:spMkLst>
        </pc:spChg>
        <pc:spChg chg="mod">
          <ac:chgData name="Hordur Olafsson" userId="35673f1e-1533-427a-a84f-da77feac3cd7" providerId="ADAL" clId="{0499FFE3-3F03-8C41-AD6C-A2F51DC3926E}" dt="2023-05-17T22:26:26.661" v="22" actId="1076"/>
          <ac:spMkLst>
            <pc:docMk/>
            <pc:sldMk cId="431757500" sldId="309"/>
            <ac:spMk id="22" creationId="{CD77D10E-962F-D83D-172A-AC64BD6A9F25}"/>
          </ac:spMkLst>
        </pc:spChg>
        <pc:grpChg chg="mod">
          <ac:chgData name="Hordur Olafsson" userId="35673f1e-1533-427a-a84f-da77feac3cd7" providerId="ADAL" clId="{0499FFE3-3F03-8C41-AD6C-A2F51DC3926E}" dt="2023-05-17T22:26:26.661" v="22" actId="1076"/>
          <ac:grpSpMkLst>
            <pc:docMk/>
            <pc:sldMk cId="431757500" sldId="309"/>
            <ac:grpSpMk id="8" creationId="{5F11FE55-5A61-3AC9-CDF3-FB2F084958F6}"/>
          </ac:grpSpMkLst>
        </pc:grpChg>
        <pc:grpChg chg="mod">
          <ac:chgData name="Hordur Olafsson" userId="35673f1e-1533-427a-a84f-da77feac3cd7" providerId="ADAL" clId="{0499FFE3-3F03-8C41-AD6C-A2F51DC3926E}" dt="2023-05-17T22:26:26.661" v="22" actId="1076"/>
          <ac:grpSpMkLst>
            <pc:docMk/>
            <pc:sldMk cId="431757500" sldId="309"/>
            <ac:grpSpMk id="9" creationId="{FEE2B513-CDD3-27CA-2B01-46E6900EE564}"/>
          </ac:grpSpMkLst>
        </pc:grpChg>
        <pc:picChg chg="mod">
          <ac:chgData name="Hordur Olafsson" userId="35673f1e-1533-427a-a84f-da77feac3cd7" providerId="ADAL" clId="{0499FFE3-3F03-8C41-AD6C-A2F51DC3926E}" dt="2023-05-17T22:27:43.737" v="34" actId="1076"/>
          <ac:picMkLst>
            <pc:docMk/>
            <pc:sldMk cId="431757500" sldId="309"/>
            <ac:picMk id="6" creationId="{46DB97E3-3156-008F-EE8F-A779C3CFD04D}"/>
          </ac:picMkLst>
        </pc:picChg>
      </pc:sldChg>
      <pc:sldChg chg="del">
        <pc:chgData name="Hordur Olafsson" userId="35673f1e-1533-427a-a84f-da77feac3cd7" providerId="ADAL" clId="{0499FFE3-3F03-8C41-AD6C-A2F51DC3926E}" dt="2023-05-17T22:28:09.651" v="44" actId="2696"/>
        <pc:sldMkLst>
          <pc:docMk/>
          <pc:sldMk cId="757723828" sldId="310"/>
        </pc:sldMkLst>
      </pc:sldChg>
      <pc:sldChg chg="del">
        <pc:chgData name="Hordur Olafsson" userId="35673f1e-1533-427a-a84f-da77feac3cd7" providerId="ADAL" clId="{0499FFE3-3F03-8C41-AD6C-A2F51DC3926E}" dt="2023-05-17T22:28:09.927" v="49" actId="2696"/>
        <pc:sldMkLst>
          <pc:docMk/>
          <pc:sldMk cId="2176799706" sldId="312"/>
        </pc:sldMkLst>
      </pc:sldChg>
      <pc:sldChg chg="del">
        <pc:chgData name="Hordur Olafsson" userId="35673f1e-1533-427a-a84f-da77feac3cd7" providerId="ADAL" clId="{0499FFE3-3F03-8C41-AD6C-A2F51DC3926E}" dt="2023-05-17T22:28:09.142" v="39" actId="2696"/>
        <pc:sldMkLst>
          <pc:docMk/>
          <pc:sldMk cId="1941449412" sldId="313"/>
        </pc:sldMkLst>
      </pc:sldChg>
      <pc:sldChg chg="del">
        <pc:chgData name="Hordur Olafsson" userId="35673f1e-1533-427a-a84f-da77feac3cd7" providerId="ADAL" clId="{0499FFE3-3F03-8C41-AD6C-A2F51DC3926E}" dt="2023-05-17T22:28:23.723" v="55" actId="2696"/>
        <pc:sldMkLst>
          <pc:docMk/>
          <pc:sldMk cId="529575094" sldId="314"/>
        </pc:sldMkLst>
      </pc:sldChg>
      <pc:sldChg chg="modSp mod">
        <pc:chgData name="Hordur Olafsson" userId="35673f1e-1533-427a-a84f-da77feac3cd7" providerId="ADAL" clId="{0499FFE3-3F03-8C41-AD6C-A2F51DC3926E}" dt="2023-05-17T22:30:57.663" v="146" actId="1076"/>
        <pc:sldMkLst>
          <pc:docMk/>
          <pc:sldMk cId="401255883" sldId="315"/>
        </pc:sldMkLst>
        <pc:spChg chg="mod">
          <ac:chgData name="Hordur Olafsson" userId="35673f1e-1533-427a-a84f-da77feac3cd7" providerId="ADAL" clId="{0499FFE3-3F03-8C41-AD6C-A2F51DC3926E}" dt="2023-05-17T22:30:57.663" v="146" actId="1076"/>
          <ac:spMkLst>
            <pc:docMk/>
            <pc:sldMk cId="401255883" sldId="315"/>
            <ac:spMk id="6" creationId="{DCE260E1-716B-F085-C765-B5CA515BB975}"/>
          </ac:spMkLst>
        </pc:spChg>
      </pc:sldChg>
      <pc:sldChg chg="modSp mod">
        <pc:chgData name="Hordur Olafsson" userId="35673f1e-1533-427a-a84f-da77feac3cd7" providerId="ADAL" clId="{0499FFE3-3F03-8C41-AD6C-A2F51DC3926E}" dt="2023-05-17T22:24:51.322" v="10" actId="20577"/>
        <pc:sldMkLst>
          <pc:docMk/>
          <pc:sldMk cId="3781684430" sldId="317"/>
        </pc:sldMkLst>
        <pc:spChg chg="mod">
          <ac:chgData name="Hordur Olafsson" userId="35673f1e-1533-427a-a84f-da77feac3cd7" providerId="ADAL" clId="{0499FFE3-3F03-8C41-AD6C-A2F51DC3926E}" dt="2023-05-17T22:24:51.322" v="10" actId="20577"/>
          <ac:spMkLst>
            <pc:docMk/>
            <pc:sldMk cId="3781684430" sldId="317"/>
            <ac:spMk id="2" creationId="{3141070E-1DDB-DD1C-C6A9-53595DC6D500}"/>
          </ac:spMkLst>
        </pc:spChg>
      </pc:sldChg>
      <pc:sldChg chg="modSp mod">
        <pc:chgData name="Hordur Olafsson" userId="35673f1e-1533-427a-a84f-da77feac3cd7" providerId="ADAL" clId="{0499FFE3-3F03-8C41-AD6C-A2F51DC3926E}" dt="2023-05-17T22:30:58.834" v="147" actId="12"/>
        <pc:sldMkLst>
          <pc:docMk/>
          <pc:sldMk cId="3169977891" sldId="318"/>
        </pc:sldMkLst>
        <pc:spChg chg="mod">
          <ac:chgData name="Hordur Olafsson" userId="35673f1e-1533-427a-a84f-da77feac3cd7" providerId="ADAL" clId="{0499FFE3-3F03-8C41-AD6C-A2F51DC3926E}" dt="2023-05-17T22:24:49.911" v="9" actId="20577"/>
          <ac:spMkLst>
            <pc:docMk/>
            <pc:sldMk cId="3169977891" sldId="318"/>
            <ac:spMk id="2" creationId="{3141070E-1DDB-DD1C-C6A9-53595DC6D500}"/>
          </ac:spMkLst>
        </pc:spChg>
        <pc:spChg chg="mod">
          <ac:chgData name="Hordur Olafsson" userId="35673f1e-1533-427a-a84f-da77feac3cd7" providerId="ADAL" clId="{0499FFE3-3F03-8C41-AD6C-A2F51DC3926E}" dt="2023-05-17T22:30:58.834" v="147" actId="12"/>
          <ac:spMkLst>
            <pc:docMk/>
            <pc:sldMk cId="3169977891" sldId="318"/>
            <ac:spMk id="4" creationId="{69B27A4C-C7AB-738F-3944-F95F08A0C5B2}"/>
          </ac:spMkLst>
        </pc:spChg>
      </pc:sldChg>
    </pc:docChg>
  </pc:docChgLst>
  <pc:docChgLst>
    <pc:chgData name="Adalbjorg Karlsdottir" userId="S::adalbjorg@lsretail.com::73a1fade-35d2-4abb-8fff-103bcc4d95dd" providerId="AD" clId="Web-{3CD5A4A2-58C7-EF21-70ED-DE868E0CFE0A}"/>
    <pc:docChg chg="addSld modSld sldOrd addMainMaster modMainMaster modSection">
      <pc:chgData name="Adalbjorg Karlsdottir" userId="S::adalbjorg@lsretail.com::73a1fade-35d2-4abb-8fff-103bcc4d95dd" providerId="AD" clId="Web-{3CD5A4A2-58C7-EF21-70ED-DE868E0CFE0A}" dt="2023-05-10T14:34:35.500" v="264"/>
      <pc:docMkLst>
        <pc:docMk/>
      </pc:docMkLst>
      <pc:sldChg chg="modNotes">
        <pc:chgData name="Adalbjorg Karlsdottir" userId="S::adalbjorg@lsretail.com::73a1fade-35d2-4abb-8fff-103bcc4d95dd" providerId="AD" clId="Web-{3CD5A4A2-58C7-EF21-70ED-DE868E0CFE0A}" dt="2023-05-10T14:34:35.500" v="264"/>
        <pc:sldMkLst>
          <pc:docMk/>
          <pc:sldMk cId="167217707" sldId="288"/>
        </pc:sldMkLst>
      </pc:sldChg>
      <pc:sldChg chg="modNotes">
        <pc:chgData name="Adalbjorg Karlsdottir" userId="S::adalbjorg@lsretail.com::73a1fade-35d2-4abb-8fff-103bcc4d95dd" providerId="AD" clId="Web-{3CD5A4A2-58C7-EF21-70ED-DE868E0CFE0A}" dt="2023-05-10T14:34:34.594" v="254"/>
        <pc:sldMkLst>
          <pc:docMk/>
          <pc:sldMk cId="176655005" sldId="289"/>
        </pc:sldMkLst>
      </pc:sldChg>
      <pc:sldChg chg="modNotes">
        <pc:chgData name="Adalbjorg Karlsdottir" userId="S::adalbjorg@lsretail.com::73a1fade-35d2-4abb-8fff-103bcc4d95dd" providerId="AD" clId="Web-{3CD5A4A2-58C7-EF21-70ED-DE868E0CFE0A}" dt="2023-05-10T14:18:42.424" v="141"/>
        <pc:sldMkLst>
          <pc:docMk/>
          <pc:sldMk cId="492849704" sldId="290"/>
        </pc:sldMkLst>
      </pc:sldChg>
      <pc:sldChg chg="modSp add replId modNotes">
        <pc:chgData name="Adalbjorg Karlsdottir" userId="S::adalbjorg@lsretail.com::73a1fade-35d2-4abb-8fff-103bcc4d95dd" providerId="AD" clId="Web-{3CD5A4A2-58C7-EF21-70ED-DE868E0CFE0A}" dt="2023-05-10T14:25:34.406" v="188" actId="20577"/>
        <pc:sldMkLst>
          <pc:docMk/>
          <pc:sldMk cId="2914332312" sldId="300"/>
        </pc:sldMkLst>
        <pc:spChg chg="mod">
          <ac:chgData name="Adalbjorg Karlsdottir" userId="S::adalbjorg@lsretail.com::73a1fade-35d2-4abb-8fff-103bcc4d95dd" providerId="AD" clId="Web-{3CD5A4A2-58C7-EF21-70ED-DE868E0CFE0A}" dt="2023-05-10T14:25:34.406" v="188" actId="20577"/>
          <ac:spMkLst>
            <pc:docMk/>
            <pc:sldMk cId="2914332312" sldId="300"/>
            <ac:spMk id="2" creationId="{3141070E-1DDB-DD1C-C6A9-53595DC6D500}"/>
          </ac:spMkLst>
        </pc:spChg>
        <pc:spChg chg="mod">
          <ac:chgData name="Adalbjorg Karlsdottir" userId="S::adalbjorg@lsretail.com::73a1fade-35d2-4abb-8fff-103bcc4d95dd" providerId="AD" clId="Web-{3CD5A4A2-58C7-EF21-70ED-DE868E0CFE0A}" dt="2023-05-10T14:24:04.294" v="165" actId="20577"/>
          <ac:spMkLst>
            <pc:docMk/>
            <pc:sldMk cId="2914332312" sldId="300"/>
            <ac:spMk id="3" creationId="{DF3D0AB9-E49E-1132-6016-780FF1859A6B}"/>
          </ac:spMkLst>
        </pc:spChg>
      </pc:sldChg>
      <pc:sldChg chg="add ord">
        <pc:chgData name="Adalbjorg Karlsdottir" userId="S::adalbjorg@lsretail.com::73a1fade-35d2-4abb-8fff-103bcc4d95dd" providerId="AD" clId="Web-{3CD5A4A2-58C7-EF21-70ED-DE868E0CFE0A}" dt="2023-05-10T14:25:14.936" v="185"/>
        <pc:sldMkLst>
          <pc:docMk/>
          <pc:sldMk cId="2747367999" sldId="301"/>
        </pc:sldMkLst>
      </pc:sldChg>
      <pc:sldChg chg="add">
        <pc:chgData name="Adalbjorg Karlsdottir" userId="S::adalbjorg@lsretail.com::73a1fade-35d2-4abb-8fff-103bcc4d95dd" providerId="AD" clId="Web-{3CD5A4A2-58C7-EF21-70ED-DE868E0CFE0A}" dt="2023-05-10T14:25:20.530" v="186"/>
        <pc:sldMkLst>
          <pc:docMk/>
          <pc:sldMk cId="802611281" sldId="302"/>
        </pc:sldMkLst>
      </pc:sldChg>
      <pc:sldMasterChg chg="modSldLayout">
        <pc:chgData name="Adalbjorg Karlsdottir" userId="S::adalbjorg@lsretail.com::73a1fade-35d2-4abb-8fff-103bcc4d95dd" providerId="AD" clId="Web-{3CD5A4A2-58C7-EF21-70ED-DE868E0CFE0A}" dt="2023-05-10T14:24:58.295" v="184"/>
        <pc:sldMasterMkLst>
          <pc:docMk/>
          <pc:sldMasterMk cId="3395751917" sldId="2147483668"/>
        </pc:sldMasterMkLst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95751917" sldId="2147483668"/>
            <pc:sldLayoutMk cId="2831561739" sldId="2147483734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95751917" sldId="2147483668"/>
            <pc:sldLayoutMk cId="3887077164" sldId="2147483735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95751917" sldId="2147483668"/>
            <pc:sldLayoutMk cId="2128116548" sldId="2147483736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95751917" sldId="2147483668"/>
            <pc:sldLayoutMk cId="2054556335" sldId="2147483737"/>
          </pc:sldLayoutMkLst>
        </pc:sldLayoutChg>
      </pc:sldMasterChg>
      <pc:sldMasterChg chg="modSldLayout">
        <pc:chgData name="Adalbjorg Karlsdottir" userId="S::adalbjorg@lsretail.com::73a1fade-35d2-4abb-8fff-103bcc4d95dd" providerId="AD" clId="Web-{3CD5A4A2-58C7-EF21-70ED-DE868E0CFE0A}" dt="2023-05-10T14:24:58.295" v="184"/>
        <pc:sldMasterMkLst>
          <pc:docMk/>
          <pc:sldMasterMk cId="3213520906" sldId="2147483692"/>
        </pc:sldMasterMkLst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213520906" sldId="2147483692"/>
            <pc:sldLayoutMk cId="3016151769" sldId="2147483738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213520906" sldId="2147483692"/>
            <pc:sldLayoutMk cId="3255142325" sldId="2147483739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213520906" sldId="2147483692"/>
            <pc:sldLayoutMk cId="1835890740" sldId="2147483740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213520906" sldId="2147483692"/>
            <pc:sldLayoutMk cId="3737617298" sldId="2147483741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213520906" sldId="2147483692"/>
            <pc:sldLayoutMk cId="4079230098" sldId="2147483742"/>
          </pc:sldLayoutMkLst>
        </pc:sldLayoutChg>
      </pc:sldMasterChg>
      <pc:sldMasterChg chg="add addSldLayout">
        <pc:chgData name="Adalbjorg Karlsdottir" userId="S::adalbjorg@lsretail.com::73a1fade-35d2-4abb-8fff-103bcc4d95dd" providerId="AD" clId="Web-{3CD5A4A2-58C7-EF21-70ED-DE868E0CFE0A}" dt="2023-05-10T14:24:58.295" v="184"/>
        <pc:sldMasterMkLst>
          <pc:docMk/>
          <pc:sldMasterMk cId="3515108469" sldId="2147483714"/>
        </pc:sldMasterMkLst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450345734" sldId="2147483715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1931010676" sldId="2147483716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549538999" sldId="2147483717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4119572521" sldId="2147483718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677793777" sldId="2147483719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259690234" sldId="2147483720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887158717" sldId="2147483721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4064534743" sldId="2147483722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393167548" sldId="2147483723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080667878" sldId="2147483724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434962703" sldId="2147483725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70792501" sldId="2147483726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2588500331" sldId="2147483727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1186470253" sldId="2147483728"/>
          </pc:sldLayoutMkLst>
        </pc:sldLayoutChg>
        <pc:sldLayoutChg chg="ad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515108469" sldId="2147483714"/>
            <pc:sldLayoutMk cId="3883313912" sldId="2147483729"/>
          </pc:sldLayoutMkLst>
        </pc:sldLayoutChg>
      </pc:sldMasterChg>
      <pc:sldMasterChg chg="replId modSldLayout">
        <pc:chgData name="Adalbjorg Karlsdottir" userId="S::adalbjorg@lsretail.com::73a1fade-35d2-4abb-8fff-103bcc4d95dd" providerId="AD" clId="Web-{3CD5A4A2-58C7-EF21-70ED-DE868E0CFE0A}" dt="2023-05-10T14:24:58.295" v="184"/>
        <pc:sldMasterMkLst>
          <pc:docMk/>
          <pc:sldMasterMk cId="335018693" sldId="2147483743"/>
        </pc:sldMasterMkLst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5018693" sldId="2147483743"/>
            <pc:sldLayoutMk cId="3282926805" sldId="2147483744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5018693" sldId="2147483743"/>
            <pc:sldLayoutMk cId="165422778" sldId="2147483745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5018693" sldId="2147483743"/>
            <pc:sldLayoutMk cId="1913983700" sldId="2147483746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5018693" sldId="2147483743"/>
            <pc:sldLayoutMk cId="3159141253" sldId="2147483747"/>
          </pc:sldLayoutMkLst>
        </pc:sldLayoutChg>
        <pc:sldLayoutChg chg="replId">
          <pc:chgData name="Adalbjorg Karlsdottir" userId="S::adalbjorg@lsretail.com::73a1fade-35d2-4abb-8fff-103bcc4d95dd" providerId="AD" clId="Web-{3CD5A4A2-58C7-EF21-70ED-DE868E0CFE0A}" dt="2023-05-10T14:24:58.295" v="184"/>
          <pc:sldLayoutMkLst>
            <pc:docMk/>
            <pc:sldMasterMk cId="335018693" sldId="2147483743"/>
            <pc:sldLayoutMk cId="361092286" sldId="2147483748"/>
          </pc:sldLayoutMkLst>
        </pc:sldLayoutChg>
      </pc:sldMasterChg>
    </pc:docChg>
  </pc:docChgLst>
  <pc:docChgLst>
    <pc:chgData name="Thorir Bjornsson" userId="S::thorir@lsretail.com::1826e463-7f5e-4715-acc5-03196380e24c" providerId="AD" clId="Web-{884B7DD8-CFCF-B0B9-3584-0F0FC32995B7}"/>
    <pc:docChg chg="modSld sldOrd">
      <pc:chgData name="Thorir Bjornsson" userId="S::thorir@lsretail.com::1826e463-7f5e-4715-acc5-03196380e24c" providerId="AD" clId="Web-{884B7DD8-CFCF-B0B9-3584-0F0FC32995B7}" dt="2023-05-15T10:23:01.523" v="136"/>
      <pc:docMkLst>
        <pc:docMk/>
      </pc:docMkLst>
      <pc:sldChg chg="ord">
        <pc:chgData name="Thorir Bjornsson" userId="S::thorir@lsretail.com::1826e463-7f5e-4715-acc5-03196380e24c" providerId="AD" clId="Web-{884B7DD8-CFCF-B0B9-3584-0F0FC32995B7}" dt="2023-05-15T10:20:42.487" v="111"/>
        <pc:sldMkLst>
          <pc:docMk/>
          <pc:sldMk cId="2755326240" sldId="296"/>
        </pc:sldMkLst>
      </pc:sldChg>
      <pc:sldChg chg="modSp">
        <pc:chgData name="Thorir Bjornsson" userId="S::thorir@lsretail.com::1826e463-7f5e-4715-acc5-03196380e24c" providerId="AD" clId="Web-{884B7DD8-CFCF-B0B9-3584-0F0FC32995B7}" dt="2023-05-15T10:22:38.006" v="135" actId="20577"/>
        <pc:sldMkLst>
          <pc:docMk/>
          <pc:sldMk cId="401255883" sldId="315"/>
        </pc:sldMkLst>
        <pc:spChg chg="mod">
          <ac:chgData name="Thorir Bjornsson" userId="S::thorir@lsretail.com::1826e463-7f5e-4715-acc5-03196380e24c" providerId="AD" clId="Web-{884B7DD8-CFCF-B0B9-3584-0F0FC32995B7}" dt="2023-05-15T08:15:19.071" v="45" actId="20577"/>
          <ac:spMkLst>
            <pc:docMk/>
            <pc:sldMk cId="401255883" sldId="315"/>
            <ac:spMk id="3" creationId="{DF3D0AB9-E49E-1132-6016-780FF1859A6B}"/>
          </ac:spMkLst>
        </pc:spChg>
        <pc:spChg chg="mod">
          <ac:chgData name="Thorir Bjornsson" userId="S::thorir@lsretail.com::1826e463-7f5e-4715-acc5-03196380e24c" providerId="AD" clId="Web-{884B7DD8-CFCF-B0B9-3584-0F0FC32995B7}" dt="2023-05-15T10:22:38.006" v="135" actId="20577"/>
          <ac:spMkLst>
            <pc:docMk/>
            <pc:sldMk cId="401255883" sldId="315"/>
            <ac:spMk id="6" creationId="{DCE260E1-716B-F085-C765-B5CA515BB975}"/>
          </ac:spMkLst>
        </pc:spChg>
      </pc:sldChg>
      <pc:sldChg chg="addSp modSp ord">
        <pc:chgData name="Thorir Bjornsson" userId="S::thorir@lsretail.com::1826e463-7f5e-4715-acc5-03196380e24c" providerId="AD" clId="Web-{884B7DD8-CFCF-B0B9-3584-0F0FC32995B7}" dt="2023-05-15T10:23:01.523" v="136"/>
        <pc:sldMkLst>
          <pc:docMk/>
          <pc:sldMk cId="3155131094" sldId="316"/>
        </pc:sldMkLst>
        <pc:spChg chg="mod">
          <ac:chgData name="Thorir Bjornsson" userId="S::thorir@lsretail.com::1826e463-7f5e-4715-acc5-03196380e24c" providerId="AD" clId="Web-{884B7DD8-CFCF-B0B9-3584-0F0FC32995B7}" dt="2023-05-15T08:35:16.377" v="107" actId="20577"/>
          <ac:spMkLst>
            <pc:docMk/>
            <pc:sldMk cId="3155131094" sldId="316"/>
            <ac:spMk id="2" creationId="{3141070E-1DDB-DD1C-C6A9-53595DC6D500}"/>
          </ac:spMkLst>
        </pc:spChg>
        <pc:picChg chg="add mod">
          <ac:chgData name="Thorir Bjornsson" userId="S::thorir@lsretail.com::1826e463-7f5e-4715-acc5-03196380e24c" providerId="AD" clId="Web-{884B7DD8-CFCF-B0B9-3584-0F0FC32995B7}" dt="2023-05-15T08:35:42.144" v="109" actId="1076"/>
          <ac:picMkLst>
            <pc:docMk/>
            <pc:sldMk cId="3155131094" sldId="316"/>
            <ac:picMk id="4" creationId="{429BE75C-8C4D-61C6-947F-BC20BCD2EC04}"/>
          </ac:picMkLst>
        </pc:picChg>
      </pc:sldChg>
    </pc:docChg>
  </pc:docChgLst>
  <pc:docChgLst>
    <pc:chgData name="Thorir Bjornsson" userId="S::thorir@lsretail.com::1826e463-7f5e-4715-acc5-03196380e24c" providerId="AD" clId="Web-{E17DB66B-A236-E75A-C905-19048622DAE4}"/>
    <pc:docChg chg="modSld">
      <pc:chgData name="Thorir Bjornsson" userId="S::thorir@lsretail.com::1826e463-7f5e-4715-acc5-03196380e24c" providerId="AD" clId="Web-{E17DB66B-A236-E75A-C905-19048622DAE4}" dt="2023-05-15T11:49:22.983" v="8" actId="14100"/>
      <pc:docMkLst>
        <pc:docMk/>
      </pc:docMkLst>
      <pc:sldChg chg="addSp modSp">
        <pc:chgData name="Thorir Bjornsson" userId="S::thorir@lsretail.com::1826e463-7f5e-4715-acc5-03196380e24c" providerId="AD" clId="Web-{E17DB66B-A236-E75A-C905-19048622DAE4}" dt="2023-05-15T11:49:22.983" v="8" actId="14100"/>
        <pc:sldMkLst>
          <pc:docMk/>
          <pc:sldMk cId="2755326240" sldId="296"/>
        </pc:sldMkLst>
        <pc:spChg chg="mod">
          <ac:chgData name="Thorir Bjornsson" userId="S::thorir@lsretail.com::1826e463-7f5e-4715-acc5-03196380e24c" providerId="AD" clId="Web-{E17DB66B-A236-E75A-C905-19048622DAE4}" dt="2023-05-15T11:49:16.467" v="5" actId="20577"/>
          <ac:spMkLst>
            <pc:docMk/>
            <pc:sldMk cId="2755326240" sldId="296"/>
            <ac:spMk id="6" creationId="{C08E04F7-75F5-9044-29BB-38180D1CB624}"/>
          </ac:spMkLst>
        </pc:spChg>
        <pc:picChg chg="add mod">
          <ac:chgData name="Thorir Bjornsson" userId="S::thorir@lsretail.com::1826e463-7f5e-4715-acc5-03196380e24c" providerId="AD" clId="Web-{E17DB66B-A236-E75A-C905-19048622DAE4}" dt="2023-05-15T11:49:22.983" v="8" actId="14100"/>
          <ac:picMkLst>
            <pc:docMk/>
            <pc:sldMk cId="2755326240" sldId="296"/>
            <ac:picMk id="3" creationId="{71F02716-611D-DDD0-6E18-76D509C03F6E}"/>
          </ac:picMkLst>
        </pc:picChg>
      </pc:sldChg>
    </pc:docChg>
  </pc:docChgLst>
  <pc:docChgLst>
    <pc:chgData name="Johann Sveinsson" userId="S::johann@lsretail.com::c733ad1b-6fcc-43bd-8300-ee08bb512571" providerId="AD" clId="Web-{E779ACC5-D2FB-49FF-BEEA-EC19C97C1FD1}"/>
    <pc:docChg chg="addSld modSld modSection">
      <pc:chgData name="Johann Sveinsson" userId="S::johann@lsretail.com::c733ad1b-6fcc-43bd-8300-ee08bb512571" providerId="AD" clId="Web-{E779ACC5-D2FB-49FF-BEEA-EC19C97C1FD1}" dt="2023-05-16T15:11:06.413" v="79" actId="20577"/>
      <pc:docMkLst>
        <pc:docMk/>
      </pc:docMkLst>
      <pc:sldChg chg="modSp">
        <pc:chgData name="Johann Sveinsson" userId="S::johann@lsretail.com::c733ad1b-6fcc-43bd-8300-ee08bb512571" providerId="AD" clId="Web-{E779ACC5-D2FB-49FF-BEEA-EC19C97C1FD1}" dt="2023-05-16T15:11:06.413" v="79" actId="20577"/>
        <pc:sldMkLst>
          <pc:docMk/>
          <pc:sldMk cId="492849704" sldId="290"/>
        </pc:sldMkLst>
        <pc:spChg chg="mod">
          <ac:chgData name="Johann Sveinsson" userId="S::johann@lsretail.com::c733ad1b-6fcc-43bd-8300-ee08bb512571" providerId="AD" clId="Web-{E779ACC5-D2FB-49FF-BEEA-EC19C97C1FD1}" dt="2023-05-16T15:11:06.413" v="79" actId="20577"/>
          <ac:spMkLst>
            <pc:docMk/>
            <pc:sldMk cId="492849704" sldId="290"/>
            <ac:spMk id="3" creationId="{DF3D0AB9-E49E-1132-6016-780FF1859A6B}"/>
          </ac:spMkLst>
        </pc:spChg>
      </pc:sldChg>
      <pc:sldChg chg="modSp">
        <pc:chgData name="Johann Sveinsson" userId="S::johann@lsretail.com::c733ad1b-6fcc-43bd-8300-ee08bb512571" providerId="AD" clId="Web-{E779ACC5-D2FB-49FF-BEEA-EC19C97C1FD1}" dt="2023-05-16T14:57:44.324" v="75" actId="20577"/>
        <pc:sldMkLst>
          <pc:docMk/>
          <pc:sldMk cId="3169977891" sldId="318"/>
        </pc:sldMkLst>
        <pc:spChg chg="mod">
          <ac:chgData name="Johann Sveinsson" userId="S::johann@lsretail.com::c733ad1b-6fcc-43bd-8300-ee08bb512571" providerId="AD" clId="Web-{E779ACC5-D2FB-49FF-BEEA-EC19C97C1FD1}" dt="2023-05-16T14:57:44.324" v="75" actId="20577"/>
          <ac:spMkLst>
            <pc:docMk/>
            <pc:sldMk cId="3169977891" sldId="318"/>
            <ac:spMk id="4" creationId="{69B27A4C-C7AB-738F-3944-F95F08A0C5B2}"/>
          </ac:spMkLst>
        </pc:spChg>
      </pc:sldChg>
      <pc:sldChg chg="modSp add replId">
        <pc:chgData name="Johann Sveinsson" userId="S::johann@lsretail.com::c733ad1b-6fcc-43bd-8300-ee08bb512571" providerId="AD" clId="Web-{E779ACC5-D2FB-49FF-BEEA-EC19C97C1FD1}" dt="2023-05-16T14:40:01.164" v="66" actId="20577"/>
        <pc:sldMkLst>
          <pc:docMk/>
          <pc:sldMk cId="2609340467" sldId="320"/>
        </pc:sldMkLst>
        <pc:spChg chg="mod">
          <ac:chgData name="Johann Sveinsson" userId="S::johann@lsretail.com::c733ad1b-6fcc-43bd-8300-ee08bb512571" providerId="AD" clId="Web-{E779ACC5-D2FB-49FF-BEEA-EC19C97C1FD1}" dt="2023-05-16T14:40:01.164" v="66" actId="20577"/>
          <ac:spMkLst>
            <pc:docMk/>
            <pc:sldMk cId="2609340467" sldId="320"/>
            <ac:spMk id="2" creationId="{3141070E-1DDB-DD1C-C6A9-53595DC6D500}"/>
          </ac:spMkLst>
        </pc:spChg>
        <pc:spChg chg="mod">
          <ac:chgData name="Johann Sveinsson" userId="S::johann@lsretail.com::c733ad1b-6fcc-43bd-8300-ee08bb512571" providerId="AD" clId="Web-{E779ACC5-D2FB-49FF-BEEA-EC19C97C1FD1}" dt="2023-05-16T14:38:02.456" v="58" actId="20577"/>
          <ac:spMkLst>
            <pc:docMk/>
            <pc:sldMk cId="2609340467" sldId="320"/>
            <ac:spMk id="3" creationId="{DF3D0AB9-E49E-1132-6016-780FF1859A6B}"/>
          </ac:spMkLst>
        </pc:spChg>
      </pc:sldChg>
    </pc:docChg>
  </pc:docChgLst>
  <pc:docChgLst>
    <pc:chgData name="Johann Sveinsson" userId="S::johann@lsretail.com::c733ad1b-6fcc-43bd-8300-ee08bb512571" providerId="AD" clId="Web-{48803DB5-1B97-4D2F-8F19-43B43E3E9CF1}"/>
    <pc:docChg chg="modSld">
      <pc:chgData name="Johann Sveinsson" userId="S::johann@lsretail.com::c733ad1b-6fcc-43bd-8300-ee08bb512571" providerId="AD" clId="Web-{48803DB5-1B97-4D2F-8F19-43B43E3E9CF1}" dt="2023-05-19T14:13:37.995" v="49"/>
      <pc:docMkLst>
        <pc:docMk/>
      </pc:docMkLst>
      <pc:sldChg chg="modNotes">
        <pc:chgData name="Johann Sveinsson" userId="S::johann@lsretail.com::c733ad1b-6fcc-43bd-8300-ee08bb512571" providerId="AD" clId="Web-{48803DB5-1B97-4D2F-8F19-43B43E3E9CF1}" dt="2023-05-19T14:12:47.463" v="47"/>
        <pc:sldMkLst>
          <pc:docMk/>
          <pc:sldMk cId="3781684430" sldId="317"/>
        </pc:sldMkLst>
      </pc:sldChg>
      <pc:sldChg chg="modNotes">
        <pc:chgData name="Johann Sveinsson" userId="S::johann@lsretail.com::c733ad1b-6fcc-43bd-8300-ee08bb512571" providerId="AD" clId="Web-{48803DB5-1B97-4D2F-8F19-43B43E3E9CF1}" dt="2023-05-19T14:13:37.995" v="49"/>
        <pc:sldMkLst>
          <pc:docMk/>
          <pc:sldMk cId="3169977891" sldId="318"/>
        </pc:sldMkLst>
      </pc:sldChg>
    </pc:docChg>
  </pc:docChgLst>
  <pc:docChgLst>
    <pc:chgData name="Bjorn Jonsson" userId="0ba677ab-dff8-4d69-911d-adef4ed2de49" providerId="ADAL" clId="{A082867A-2B3B-47CE-95A9-20604EF96C0C}"/>
    <pc:docChg chg="custSel delSld modSld modSection">
      <pc:chgData name="Bjorn Jonsson" userId="0ba677ab-dff8-4d69-911d-adef4ed2de49" providerId="ADAL" clId="{A082867A-2B3B-47CE-95A9-20604EF96C0C}" dt="2023-05-22T12:19:30.372" v="23" actId="368"/>
      <pc:docMkLst>
        <pc:docMk/>
      </pc:docMkLst>
      <pc:sldChg chg="del">
        <pc:chgData name="Bjorn Jonsson" userId="0ba677ab-dff8-4d69-911d-adef4ed2de49" providerId="ADAL" clId="{A082867A-2B3B-47CE-95A9-20604EF96C0C}" dt="2023-05-22T12:19:18.957" v="1" actId="47"/>
        <pc:sldMkLst>
          <pc:docMk/>
          <pc:sldMk cId="3681829188" sldId="287"/>
        </pc:sldMkLst>
      </pc:sldChg>
      <pc:sldChg chg="modNotes">
        <pc:chgData name="Bjorn Jonsson" userId="0ba677ab-dff8-4d69-911d-adef4ed2de49" providerId="ADAL" clId="{A082867A-2B3B-47CE-95A9-20604EF96C0C}" dt="2023-05-22T12:19:30.290" v="3" actId="368"/>
        <pc:sldMkLst>
          <pc:docMk/>
          <pc:sldMk cId="167217707" sldId="288"/>
        </pc:sldMkLst>
      </pc:sldChg>
      <pc:sldChg chg="modNotes">
        <pc:chgData name="Bjorn Jonsson" userId="0ba677ab-dff8-4d69-911d-adef4ed2de49" providerId="ADAL" clId="{A082867A-2B3B-47CE-95A9-20604EF96C0C}" dt="2023-05-22T12:19:30.294" v="5" actId="368"/>
        <pc:sldMkLst>
          <pc:docMk/>
          <pc:sldMk cId="176655005" sldId="289"/>
        </pc:sldMkLst>
      </pc:sldChg>
      <pc:sldChg chg="modNotes">
        <pc:chgData name="Bjorn Jonsson" userId="0ba677ab-dff8-4d69-911d-adef4ed2de49" providerId="ADAL" clId="{A082867A-2B3B-47CE-95A9-20604EF96C0C}" dt="2023-05-22T12:19:30.298" v="7" actId="368"/>
        <pc:sldMkLst>
          <pc:docMk/>
          <pc:sldMk cId="492849704" sldId="290"/>
        </pc:sldMkLst>
      </pc:sldChg>
      <pc:sldChg chg="modNotes">
        <pc:chgData name="Bjorn Jonsson" userId="0ba677ab-dff8-4d69-911d-adef4ed2de49" providerId="ADAL" clId="{A082867A-2B3B-47CE-95A9-20604EF96C0C}" dt="2023-05-22T12:19:30.318" v="11" actId="368"/>
        <pc:sldMkLst>
          <pc:docMk/>
          <pc:sldMk cId="1469366626" sldId="292"/>
        </pc:sldMkLst>
      </pc:sldChg>
      <pc:sldChg chg="del">
        <pc:chgData name="Bjorn Jonsson" userId="0ba677ab-dff8-4d69-911d-adef4ed2de49" providerId="ADAL" clId="{A082867A-2B3B-47CE-95A9-20604EF96C0C}" dt="2023-05-22T12:19:16.799" v="0" actId="47"/>
        <pc:sldMkLst>
          <pc:docMk/>
          <pc:sldMk cId="2073552550" sldId="293"/>
        </pc:sldMkLst>
      </pc:sldChg>
      <pc:sldChg chg="del">
        <pc:chgData name="Bjorn Jonsson" userId="0ba677ab-dff8-4d69-911d-adef4ed2de49" providerId="ADAL" clId="{A082867A-2B3B-47CE-95A9-20604EF96C0C}" dt="2023-05-22T12:19:16.799" v="0" actId="47"/>
        <pc:sldMkLst>
          <pc:docMk/>
          <pc:sldMk cId="197547768" sldId="295"/>
        </pc:sldMkLst>
      </pc:sldChg>
      <pc:sldChg chg="modNotes">
        <pc:chgData name="Bjorn Jonsson" userId="0ba677ab-dff8-4d69-911d-adef4ed2de49" providerId="ADAL" clId="{A082867A-2B3B-47CE-95A9-20604EF96C0C}" dt="2023-05-22T12:19:30.334" v="17" actId="368"/>
        <pc:sldMkLst>
          <pc:docMk/>
          <pc:sldMk cId="2755326240" sldId="296"/>
        </pc:sldMkLst>
      </pc:sldChg>
      <pc:sldChg chg="del">
        <pc:chgData name="Bjorn Jonsson" userId="0ba677ab-dff8-4d69-911d-adef4ed2de49" providerId="ADAL" clId="{A082867A-2B3B-47CE-95A9-20604EF96C0C}" dt="2023-05-22T12:19:16.799" v="0" actId="47"/>
        <pc:sldMkLst>
          <pc:docMk/>
          <pc:sldMk cId="1648612130" sldId="297"/>
        </pc:sldMkLst>
      </pc:sldChg>
      <pc:sldChg chg="del">
        <pc:chgData name="Bjorn Jonsson" userId="0ba677ab-dff8-4d69-911d-adef4ed2de49" providerId="ADAL" clId="{A082867A-2B3B-47CE-95A9-20604EF96C0C}" dt="2023-05-22T12:19:16.799" v="0" actId="47"/>
        <pc:sldMkLst>
          <pc:docMk/>
          <pc:sldMk cId="3970475948" sldId="298"/>
        </pc:sldMkLst>
      </pc:sldChg>
      <pc:sldChg chg="del">
        <pc:chgData name="Bjorn Jonsson" userId="0ba677ab-dff8-4d69-911d-adef4ed2de49" providerId="ADAL" clId="{A082867A-2B3B-47CE-95A9-20604EF96C0C}" dt="2023-05-22T12:19:16.799" v="0" actId="47"/>
        <pc:sldMkLst>
          <pc:docMk/>
          <pc:sldMk cId="2112577245" sldId="299"/>
        </pc:sldMkLst>
      </pc:sldChg>
      <pc:sldChg chg="modNotes">
        <pc:chgData name="Bjorn Jonsson" userId="0ba677ab-dff8-4d69-911d-adef4ed2de49" providerId="ADAL" clId="{A082867A-2B3B-47CE-95A9-20604EF96C0C}" dt="2023-05-22T12:19:30.372" v="23" actId="368"/>
        <pc:sldMkLst>
          <pc:docMk/>
          <pc:sldMk cId="2747367999" sldId="301"/>
        </pc:sldMkLst>
      </pc:sldChg>
      <pc:sldChg chg="modNotes">
        <pc:chgData name="Bjorn Jonsson" userId="0ba677ab-dff8-4d69-911d-adef4ed2de49" providerId="ADAL" clId="{A082867A-2B3B-47CE-95A9-20604EF96C0C}" dt="2023-05-22T12:19:30.346" v="21" actId="368"/>
        <pc:sldMkLst>
          <pc:docMk/>
          <pc:sldMk cId="401255883" sldId="315"/>
        </pc:sldMkLst>
      </pc:sldChg>
      <pc:sldChg chg="modNotes">
        <pc:chgData name="Bjorn Jonsson" userId="0ba677ab-dff8-4d69-911d-adef4ed2de49" providerId="ADAL" clId="{A082867A-2B3B-47CE-95A9-20604EF96C0C}" dt="2023-05-22T12:19:30.340" v="19" actId="368"/>
        <pc:sldMkLst>
          <pc:docMk/>
          <pc:sldMk cId="3155131094" sldId="316"/>
        </pc:sldMkLst>
      </pc:sldChg>
      <pc:sldChg chg="modNotes">
        <pc:chgData name="Bjorn Jonsson" userId="0ba677ab-dff8-4d69-911d-adef4ed2de49" providerId="ADAL" clId="{A082867A-2B3B-47CE-95A9-20604EF96C0C}" dt="2023-05-22T12:19:30.325" v="13" actId="368"/>
        <pc:sldMkLst>
          <pc:docMk/>
          <pc:sldMk cId="3781684430" sldId="317"/>
        </pc:sldMkLst>
      </pc:sldChg>
      <pc:sldChg chg="modNotes">
        <pc:chgData name="Bjorn Jonsson" userId="0ba677ab-dff8-4d69-911d-adef4ed2de49" providerId="ADAL" clId="{A082867A-2B3B-47CE-95A9-20604EF96C0C}" dt="2023-05-22T12:19:30.329" v="15" actId="368"/>
        <pc:sldMkLst>
          <pc:docMk/>
          <pc:sldMk cId="3169977891" sldId="318"/>
        </pc:sldMkLst>
      </pc:sldChg>
      <pc:sldChg chg="modNotes">
        <pc:chgData name="Bjorn Jonsson" userId="0ba677ab-dff8-4d69-911d-adef4ed2de49" providerId="ADAL" clId="{A082867A-2B3B-47CE-95A9-20604EF96C0C}" dt="2023-05-22T12:19:30.305" v="9" actId="368"/>
        <pc:sldMkLst>
          <pc:docMk/>
          <pc:sldMk cId="2609340467" sldId="320"/>
        </pc:sldMkLst>
      </pc:sldChg>
      <pc:sldMasterChg chg="delSldLayout">
        <pc:chgData name="Bjorn Jonsson" userId="0ba677ab-dff8-4d69-911d-adef4ed2de49" providerId="ADAL" clId="{A082867A-2B3B-47CE-95A9-20604EF96C0C}" dt="2023-05-22T12:19:18.957" v="1" actId="47"/>
        <pc:sldMasterMkLst>
          <pc:docMk/>
          <pc:sldMasterMk cId="3515108469" sldId="2147483714"/>
        </pc:sldMasterMkLst>
        <pc:sldLayoutChg chg="del">
          <pc:chgData name="Bjorn Jonsson" userId="0ba677ab-dff8-4d69-911d-adef4ed2de49" providerId="ADAL" clId="{A082867A-2B3B-47CE-95A9-20604EF96C0C}" dt="2023-05-22T12:19:18.957" v="1" actId="47"/>
          <pc:sldLayoutMkLst>
            <pc:docMk/>
            <pc:sldMasterMk cId="3515108469" sldId="2147483714"/>
            <pc:sldLayoutMk cId="958567338" sldId="2147483755"/>
          </pc:sldLayoutMkLst>
        </pc:sldLayoutChg>
      </pc:sldMasterChg>
    </pc:docChg>
  </pc:docChgLst>
  <pc:docChgLst>
    <pc:chgData name="Johann Sveinsson" userId="S::johann@lsretail.com::c733ad1b-6fcc-43bd-8300-ee08bb512571" providerId="AD" clId="Web-{E3C666C7-4807-44A3-8D0C-90EB9CF44C74}"/>
    <pc:docChg chg="sldOrd">
      <pc:chgData name="Johann Sveinsson" userId="S::johann@lsretail.com::c733ad1b-6fcc-43bd-8300-ee08bb512571" providerId="AD" clId="Web-{E3C666C7-4807-44A3-8D0C-90EB9CF44C74}" dt="2023-05-15T09:17:28.973" v="1"/>
      <pc:docMkLst>
        <pc:docMk/>
      </pc:docMkLst>
      <pc:sldChg chg="ord">
        <pc:chgData name="Johann Sveinsson" userId="S::johann@lsretail.com::c733ad1b-6fcc-43bd-8300-ee08bb512571" providerId="AD" clId="Web-{E3C666C7-4807-44A3-8D0C-90EB9CF44C74}" dt="2023-05-15T09:17:19.473" v="0"/>
        <pc:sldMkLst>
          <pc:docMk/>
          <pc:sldMk cId="3781684430" sldId="317"/>
        </pc:sldMkLst>
      </pc:sldChg>
      <pc:sldChg chg="ord">
        <pc:chgData name="Johann Sveinsson" userId="S::johann@lsretail.com::c733ad1b-6fcc-43bd-8300-ee08bb512571" providerId="AD" clId="Web-{E3C666C7-4807-44A3-8D0C-90EB9CF44C74}" dt="2023-05-15T09:17:28.973" v="1"/>
        <pc:sldMkLst>
          <pc:docMk/>
          <pc:sldMk cId="3169977891" sldId="318"/>
        </pc:sldMkLst>
      </pc:sldChg>
    </pc:docChg>
  </pc:docChgLst>
  <pc:docChgLst>
    <pc:chgData name="Adalbjorg Karlsdottir" userId="S::adalbjorg@lsretail.com::73a1fade-35d2-4abb-8fff-103bcc4d95dd" providerId="AD" clId="Web-{4EDC8418-CC92-BC1C-ACF9-78BE9637C563}"/>
    <pc:docChg chg="modSld">
      <pc:chgData name="Adalbjorg Karlsdottir" userId="S::adalbjorg@lsretail.com::73a1fade-35d2-4abb-8fff-103bcc4d95dd" providerId="AD" clId="Web-{4EDC8418-CC92-BC1C-ACF9-78BE9637C563}" dt="2023-05-15T15:49:56.882" v="7" actId="20577"/>
      <pc:docMkLst>
        <pc:docMk/>
      </pc:docMkLst>
      <pc:sldChg chg="modSp">
        <pc:chgData name="Adalbjorg Karlsdottir" userId="S::adalbjorg@lsretail.com::73a1fade-35d2-4abb-8fff-103bcc4d95dd" providerId="AD" clId="Web-{4EDC8418-CC92-BC1C-ACF9-78BE9637C563}" dt="2023-05-15T15:49:56.882" v="7" actId="20577"/>
        <pc:sldMkLst>
          <pc:docMk/>
          <pc:sldMk cId="0" sldId="319"/>
        </pc:sldMkLst>
        <pc:spChg chg="mod">
          <ac:chgData name="Adalbjorg Karlsdottir" userId="S::adalbjorg@lsretail.com::73a1fade-35d2-4abb-8fff-103bcc4d95dd" providerId="AD" clId="Web-{4EDC8418-CC92-BC1C-ACF9-78BE9637C563}" dt="2023-05-15T15:49:56.882" v="7" actId="20577"/>
          <ac:spMkLst>
            <pc:docMk/>
            <pc:sldMk cId="0" sldId="319"/>
            <ac:spMk id="3" creationId="{D61C80FE-C017-6475-FB76-EF847227F731}"/>
          </ac:spMkLst>
        </pc:spChg>
      </pc:sldChg>
    </pc:docChg>
  </pc:docChgLst>
  <pc:docChgLst>
    <pc:chgData name="Adalbjorg Karlsdottir" userId="S::adalbjorg@lsretail.com::73a1fade-35d2-4abb-8fff-103bcc4d95dd" providerId="AD" clId="Web-{E5F313D7-01D5-AD82-1E68-1330CE4A59F5}"/>
    <pc:docChg chg="addSld delSld modSld sldOrd modSection">
      <pc:chgData name="Adalbjorg Karlsdottir" userId="S::adalbjorg@lsretail.com::73a1fade-35d2-4abb-8fff-103bcc4d95dd" providerId="AD" clId="Web-{E5F313D7-01D5-AD82-1E68-1330CE4A59F5}" dt="2023-05-12T09:55:12.783" v="1883"/>
      <pc:docMkLst>
        <pc:docMk/>
      </pc:docMkLst>
      <pc:sldChg chg="modSp modNotes">
        <pc:chgData name="Adalbjorg Karlsdottir" userId="S::adalbjorg@lsretail.com::73a1fade-35d2-4abb-8fff-103bcc4d95dd" providerId="AD" clId="Web-{E5F313D7-01D5-AD82-1E68-1330CE4A59F5}" dt="2023-05-12T09:27:48.932" v="1366" actId="20577"/>
        <pc:sldMkLst>
          <pc:docMk/>
          <pc:sldMk cId="492849704" sldId="290"/>
        </pc:sldMkLst>
        <pc:spChg chg="mod">
          <ac:chgData name="Adalbjorg Karlsdottir" userId="S::adalbjorg@lsretail.com::73a1fade-35d2-4abb-8fff-103bcc4d95dd" providerId="AD" clId="Web-{E5F313D7-01D5-AD82-1E68-1330CE4A59F5}" dt="2023-05-12T09:27:48.932" v="1366" actId="20577"/>
          <ac:spMkLst>
            <pc:docMk/>
            <pc:sldMk cId="492849704" sldId="290"/>
            <ac:spMk id="3" creationId="{DF3D0AB9-E49E-1132-6016-780FF1859A6B}"/>
          </ac:spMkLst>
        </pc:spChg>
      </pc:sldChg>
      <pc:sldChg chg="modSp">
        <pc:chgData name="Adalbjorg Karlsdottir" userId="S::adalbjorg@lsretail.com::73a1fade-35d2-4abb-8fff-103bcc4d95dd" providerId="AD" clId="Web-{E5F313D7-01D5-AD82-1E68-1330CE4A59F5}" dt="2023-05-12T09:27:52.838" v="1367" actId="20577"/>
        <pc:sldMkLst>
          <pc:docMk/>
          <pc:sldMk cId="514008580" sldId="291"/>
        </pc:sldMkLst>
        <pc:spChg chg="mod">
          <ac:chgData name="Adalbjorg Karlsdottir" userId="S::adalbjorg@lsretail.com::73a1fade-35d2-4abb-8fff-103bcc4d95dd" providerId="AD" clId="Web-{E5F313D7-01D5-AD82-1E68-1330CE4A59F5}" dt="2023-05-12T09:27:52.838" v="1367" actId="20577"/>
          <ac:spMkLst>
            <pc:docMk/>
            <pc:sldMk cId="514008580" sldId="291"/>
            <ac:spMk id="2" creationId="{3141070E-1DDB-DD1C-C6A9-53595DC6D500}"/>
          </ac:spMkLst>
        </pc:spChg>
      </pc:sldChg>
      <pc:sldChg chg="modSp ord modNotes">
        <pc:chgData name="Adalbjorg Karlsdottir" userId="S::adalbjorg@lsretail.com::73a1fade-35d2-4abb-8fff-103bcc4d95dd" providerId="AD" clId="Web-{E5F313D7-01D5-AD82-1E68-1330CE4A59F5}" dt="2023-05-12T09:28:27.306" v="1370" actId="20577"/>
        <pc:sldMkLst>
          <pc:docMk/>
          <pc:sldMk cId="1469366626" sldId="292"/>
        </pc:sldMkLst>
        <pc:spChg chg="mod">
          <ac:chgData name="Adalbjorg Karlsdottir" userId="S::adalbjorg@lsretail.com::73a1fade-35d2-4abb-8fff-103bcc4d95dd" providerId="AD" clId="Web-{E5F313D7-01D5-AD82-1E68-1330CE4A59F5}" dt="2023-05-12T09:28:27.306" v="1370" actId="20577"/>
          <ac:spMkLst>
            <pc:docMk/>
            <pc:sldMk cId="1469366626" sldId="292"/>
            <ac:spMk id="2" creationId="{3141070E-1DDB-DD1C-C6A9-53595DC6D500}"/>
          </ac:spMkLst>
        </pc:spChg>
      </pc:sldChg>
      <pc:sldChg chg="modSp modNotes">
        <pc:chgData name="Adalbjorg Karlsdottir" userId="S::adalbjorg@lsretail.com::73a1fade-35d2-4abb-8fff-103bcc4d95dd" providerId="AD" clId="Web-{E5F313D7-01D5-AD82-1E68-1330CE4A59F5}" dt="2023-05-12T09:27:58.291" v="1368" actId="20577"/>
        <pc:sldMkLst>
          <pc:docMk/>
          <pc:sldMk cId="1425883643" sldId="294"/>
        </pc:sldMkLst>
        <pc:spChg chg="mod">
          <ac:chgData name="Adalbjorg Karlsdottir" userId="S::adalbjorg@lsretail.com::73a1fade-35d2-4abb-8fff-103bcc4d95dd" providerId="AD" clId="Web-{E5F313D7-01D5-AD82-1E68-1330CE4A59F5}" dt="2023-05-12T09:27:58.291" v="1368" actId="20577"/>
          <ac:spMkLst>
            <pc:docMk/>
            <pc:sldMk cId="1425883643" sldId="294"/>
            <ac:spMk id="2" creationId="{3141070E-1DDB-DD1C-C6A9-53595DC6D500}"/>
          </ac:spMkLst>
        </pc:spChg>
      </pc:sldChg>
      <pc:sldChg chg="addSp delSp modSp mod ord modShow modNotes">
        <pc:chgData name="Adalbjorg Karlsdottir" userId="S::adalbjorg@lsretail.com::73a1fade-35d2-4abb-8fff-103bcc4d95dd" providerId="AD" clId="Web-{E5F313D7-01D5-AD82-1E68-1330CE4A59F5}" dt="2023-05-12T09:34:53.097" v="1420" actId="20577"/>
        <pc:sldMkLst>
          <pc:docMk/>
          <pc:sldMk cId="2755326240" sldId="296"/>
        </pc:sldMkLst>
        <pc:spChg chg="mod">
          <ac:chgData name="Adalbjorg Karlsdottir" userId="S::adalbjorg@lsretail.com::73a1fade-35d2-4abb-8fff-103bcc4d95dd" providerId="AD" clId="Web-{E5F313D7-01D5-AD82-1E68-1330CE4A59F5}" dt="2023-05-12T09:33:42.020" v="1409" actId="20577"/>
          <ac:spMkLst>
            <pc:docMk/>
            <pc:sldMk cId="2755326240" sldId="296"/>
            <ac:spMk id="2" creationId="{3141070E-1DDB-DD1C-C6A9-53595DC6D500}"/>
          </ac:spMkLst>
        </pc:spChg>
        <pc:spChg chg="del">
          <ac:chgData name="Adalbjorg Karlsdottir" userId="S::adalbjorg@lsretail.com::73a1fade-35d2-4abb-8fff-103bcc4d95dd" providerId="AD" clId="Web-{E5F313D7-01D5-AD82-1E68-1330CE4A59F5}" dt="2023-05-12T09:34:13.489" v="1410"/>
          <ac:spMkLst>
            <pc:docMk/>
            <pc:sldMk cId="2755326240" sldId="296"/>
            <ac:spMk id="3" creationId="{DF3D0AB9-E49E-1132-6016-780FF1859A6B}"/>
          </ac:spMkLst>
        </pc:spChg>
        <pc:spChg chg="add mod">
          <ac:chgData name="Adalbjorg Karlsdottir" userId="S::adalbjorg@lsretail.com::73a1fade-35d2-4abb-8fff-103bcc4d95dd" providerId="AD" clId="Web-{E5F313D7-01D5-AD82-1E68-1330CE4A59F5}" dt="2023-05-12T09:34:53.097" v="1420" actId="20577"/>
          <ac:spMkLst>
            <pc:docMk/>
            <pc:sldMk cId="2755326240" sldId="296"/>
            <ac:spMk id="6" creationId="{C08E04F7-75F5-9044-29BB-38180D1CB624}"/>
          </ac:spMkLst>
        </pc:spChg>
      </pc:sldChg>
      <pc:sldChg chg="modNotes">
        <pc:chgData name="Adalbjorg Karlsdottir" userId="S::adalbjorg@lsretail.com::73a1fade-35d2-4abb-8fff-103bcc4d95dd" providerId="AD" clId="Web-{E5F313D7-01D5-AD82-1E68-1330CE4A59F5}" dt="2023-05-12T09:55:12.783" v="1883"/>
        <pc:sldMkLst>
          <pc:docMk/>
          <pc:sldMk cId="2747367999" sldId="301"/>
        </pc:sldMkLst>
      </pc:sldChg>
      <pc:sldChg chg="modSp add mod ord replId modShow modNotes">
        <pc:chgData name="Adalbjorg Karlsdottir" userId="S::adalbjorg@lsretail.com::73a1fade-35d2-4abb-8fff-103bcc4d95dd" providerId="AD" clId="Web-{E5F313D7-01D5-AD82-1E68-1330CE4A59F5}" dt="2023-05-12T09:51:28.989" v="1872"/>
        <pc:sldMkLst>
          <pc:docMk/>
          <pc:sldMk cId="757723828" sldId="310"/>
        </pc:sldMkLst>
        <pc:spChg chg="mod">
          <ac:chgData name="Adalbjorg Karlsdottir" userId="S::adalbjorg@lsretail.com::73a1fade-35d2-4abb-8fff-103bcc4d95dd" providerId="AD" clId="Web-{E5F313D7-01D5-AD82-1E68-1330CE4A59F5}" dt="2023-05-12T08:21:47.908" v="5" actId="20577"/>
          <ac:spMkLst>
            <pc:docMk/>
            <pc:sldMk cId="757723828" sldId="310"/>
            <ac:spMk id="3" creationId="{DF3D0AB9-E49E-1132-6016-780FF1859A6B}"/>
          </ac:spMkLst>
        </pc:spChg>
      </pc:sldChg>
      <pc:sldChg chg="modSp add ord replId modNotes">
        <pc:chgData name="Adalbjorg Karlsdottir" userId="S::adalbjorg@lsretail.com::73a1fade-35d2-4abb-8fff-103bcc4d95dd" providerId="AD" clId="Web-{E5F313D7-01D5-AD82-1E68-1330CE4A59F5}" dt="2023-05-12T09:33:11.489" v="1407" actId="20577"/>
        <pc:sldMkLst>
          <pc:docMk/>
          <pc:sldMk cId="3203808047" sldId="311"/>
        </pc:sldMkLst>
        <pc:spChg chg="mod">
          <ac:chgData name="Adalbjorg Karlsdottir" userId="S::adalbjorg@lsretail.com::73a1fade-35d2-4abb-8fff-103bcc4d95dd" providerId="AD" clId="Web-{E5F313D7-01D5-AD82-1E68-1330CE4A59F5}" dt="2023-05-12T09:33:11.489" v="1407" actId="20577"/>
          <ac:spMkLst>
            <pc:docMk/>
            <pc:sldMk cId="3203808047" sldId="311"/>
            <ac:spMk id="2" creationId="{3141070E-1DDB-DD1C-C6A9-53595DC6D500}"/>
          </ac:spMkLst>
        </pc:spChg>
        <pc:spChg chg="mod">
          <ac:chgData name="Adalbjorg Karlsdottir" userId="S::adalbjorg@lsretail.com::73a1fade-35d2-4abb-8fff-103bcc4d95dd" providerId="AD" clId="Web-{E5F313D7-01D5-AD82-1E68-1330CE4A59F5}" dt="2023-05-12T09:33:01.818" v="1374" actId="20577"/>
          <ac:spMkLst>
            <pc:docMk/>
            <pc:sldMk cId="3203808047" sldId="311"/>
            <ac:spMk id="3" creationId="{DF3D0AB9-E49E-1132-6016-780FF1859A6B}"/>
          </ac:spMkLst>
        </pc:spChg>
      </pc:sldChg>
      <pc:sldChg chg="modSp add mod ord replId modShow modNotes">
        <pc:chgData name="Adalbjorg Karlsdottir" userId="S::adalbjorg@lsretail.com::73a1fade-35d2-4abb-8fff-103bcc4d95dd" providerId="AD" clId="Web-{E5F313D7-01D5-AD82-1E68-1330CE4A59F5}" dt="2023-05-12T09:51:28.989" v="1871"/>
        <pc:sldMkLst>
          <pc:docMk/>
          <pc:sldMk cId="2176799706" sldId="312"/>
        </pc:sldMkLst>
        <pc:spChg chg="mod">
          <ac:chgData name="Adalbjorg Karlsdottir" userId="S::adalbjorg@lsretail.com::73a1fade-35d2-4abb-8fff-103bcc4d95dd" providerId="AD" clId="Web-{E5F313D7-01D5-AD82-1E68-1330CE4A59F5}" dt="2023-05-12T08:52:10.400" v="183" actId="20577"/>
          <ac:spMkLst>
            <pc:docMk/>
            <pc:sldMk cId="2176799706" sldId="312"/>
            <ac:spMk id="3" creationId="{DF3D0AB9-E49E-1132-6016-780FF1859A6B}"/>
          </ac:spMkLst>
        </pc:spChg>
      </pc:sldChg>
      <pc:sldChg chg="modSp add mod ord replId modShow modNotes">
        <pc:chgData name="Adalbjorg Karlsdottir" userId="S::adalbjorg@lsretail.com::73a1fade-35d2-4abb-8fff-103bcc4d95dd" providerId="AD" clId="Web-{E5F313D7-01D5-AD82-1E68-1330CE4A59F5}" dt="2023-05-12T09:51:28.989" v="1870"/>
        <pc:sldMkLst>
          <pc:docMk/>
          <pc:sldMk cId="1941449412" sldId="313"/>
        </pc:sldMkLst>
        <pc:spChg chg="mod">
          <ac:chgData name="Adalbjorg Karlsdottir" userId="S::adalbjorg@lsretail.com::73a1fade-35d2-4abb-8fff-103bcc4d95dd" providerId="AD" clId="Web-{E5F313D7-01D5-AD82-1E68-1330CE4A59F5}" dt="2023-05-12T08:54:07.257" v="336" actId="20577"/>
          <ac:spMkLst>
            <pc:docMk/>
            <pc:sldMk cId="1941449412" sldId="313"/>
            <ac:spMk id="3" creationId="{DF3D0AB9-E49E-1132-6016-780FF1859A6B}"/>
          </ac:spMkLst>
        </pc:spChg>
      </pc:sldChg>
      <pc:sldChg chg="modSp add mod ord replId modShow modNotes">
        <pc:chgData name="Adalbjorg Karlsdottir" userId="S::adalbjorg@lsretail.com::73a1fade-35d2-4abb-8fff-103bcc4d95dd" providerId="AD" clId="Web-{E5F313D7-01D5-AD82-1E68-1330CE4A59F5}" dt="2023-05-12T09:27:15.479" v="1364"/>
        <pc:sldMkLst>
          <pc:docMk/>
          <pc:sldMk cId="529575094" sldId="314"/>
        </pc:sldMkLst>
        <pc:spChg chg="mod">
          <ac:chgData name="Adalbjorg Karlsdottir" userId="S::adalbjorg@lsretail.com::73a1fade-35d2-4abb-8fff-103bcc4d95dd" providerId="AD" clId="Web-{E5F313D7-01D5-AD82-1E68-1330CE4A59F5}" dt="2023-05-12T08:56:24.130" v="548" actId="20577"/>
          <ac:spMkLst>
            <pc:docMk/>
            <pc:sldMk cId="529575094" sldId="314"/>
            <ac:spMk id="3" creationId="{DF3D0AB9-E49E-1132-6016-780FF1859A6B}"/>
          </ac:spMkLst>
        </pc:spChg>
      </pc:sldChg>
      <pc:sldChg chg="modSp add del replId modNotes">
        <pc:chgData name="Adalbjorg Karlsdottir" userId="S::adalbjorg@lsretail.com::73a1fade-35d2-4abb-8fff-103bcc4d95dd" providerId="AD" clId="Web-{E5F313D7-01D5-AD82-1E68-1330CE4A59F5}" dt="2023-05-12T09:35:04.753" v="1421"/>
        <pc:sldMkLst>
          <pc:docMk/>
          <pc:sldMk cId="346185885" sldId="315"/>
        </pc:sldMkLst>
        <pc:spChg chg="mod">
          <ac:chgData name="Adalbjorg Karlsdottir" userId="S::adalbjorg@lsretail.com::73a1fade-35d2-4abb-8fff-103bcc4d95dd" providerId="AD" clId="Web-{E5F313D7-01D5-AD82-1E68-1330CE4A59F5}" dt="2023-05-12T09:00:25.893" v="783" actId="20577"/>
          <ac:spMkLst>
            <pc:docMk/>
            <pc:sldMk cId="346185885" sldId="315"/>
            <ac:spMk id="3" creationId="{DF3D0AB9-E49E-1132-6016-780FF1859A6B}"/>
          </ac:spMkLst>
        </pc:spChg>
      </pc:sldChg>
      <pc:sldChg chg="addSp delSp modSp add replId modNotes">
        <pc:chgData name="Adalbjorg Karlsdottir" userId="S::adalbjorg@lsretail.com::73a1fade-35d2-4abb-8fff-103bcc4d95dd" providerId="AD" clId="Web-{E5F313D7-01D5-AD82-1E68-1330CE4A59F5}" dt="2023-05-12T09:39:36.499" v="1620"/>
        <pc:sldMkLst>
          <pc:docMk/>
          <pc:sldMk cId="401255883" sldId="315"/>
        </pc:sldMkLst>
        <pc:spChg chg="mod">
          <ac:chgData name="Adalbjorg Karlsdottir" userId="S::adalbjorg@lsretail.com::73a1fade-35d2-4abb-8fff-103bcc4d95dd" providerId="AD" clId="Web-{E5F313D7-01D5-AD82-1E68-1330CE4A59F5}" dt="2023-05-12T09:36:34.736" v="1449" actId="20577"/>
          <ac:spMkLst>
            <pc:docMk/>
            <pc:sldMk cId="401255883" sldId="315"/>
            <ac:spMk id="2" creationId="{3141070E-1DDB-DD1C-C6A9-53595DC6D500}"/>
          </ac:spMkLst>
        </pc:spChg>
        <pc:spChg chg="mod">
          <ac:chgData name="Adalbjorg Karlsdottir" userId="S::adalbjorg@lsretail.com::73a1fade-35d2-4abb-8fff-103bcc4d95dd" providerId="AD" clId="Web-{E5F313D7-01D5-AD82-1E68-1330CE4A59F5}" dt="2023-05-12T09:38:23.626" v="1504" actId="20577"/>
          <ac:spMkLst>
            <pc:docMk/>
            <pc:sldMk cId="401255883" sldId="315"/>
            <ac:spMk id="3" creationId="{DF3D0AB9-E49E-1132-6016-780FF1859A6B}"/>
          </ac:spMkLst>
        </pc:spChg>
        <pc:spChg chg="add mod">
          <ac:chgData name="Adalbjorg Karlsdottir" userId="S::adalbjorg@lsretail.com::73a1fade-35d2-4abb-8fff-103bcc4d95dd" providerId="AD" clId="Web-{E5F313D7-01D5-AD82-1E68-1330CE4A59F5}" dt="2023-05-12T09:38:09.110" v="1475" actId="20577"/>
          <ac:spMkLst>
            <pc:docMk/>
            <pc:sldMk cId="401255883" sldId="315"/>
            <ac:spMk id="6" creationId="{DCE260E1-716B-F085-C765-B5CA515BB975}"/>
          </ac:spMkLst>
        </pc:spChg>
        <pc:spChg chg="add del">
          <ac:chgData name="Adalbjorg Karlsdottir" userId="S::adalbjorg@lsretail.com::73a1fade-35d2-4abb-8fff-103bcc4d95dd" providerId="AD" clId="Web-{E5F313D7-01D5-AD82-1E68-1330CE4A59F5}" dt="2023-05-12T09:37:13.048" v="1462"/>
          <ac:spMkLst>
            <pc:docMk/>
            <pc:sldMk cId="401255883" sldId="315"/>
            <ac:spMk id="11" creationId="{44BE75E6-767A-7620-A936-2D039F9A7941}"/>
          </ac:spMkLst>
        </pc:spChg>
      </pc:sldChg>
      <pc:sldChg chg="modSp add del replId modNotes">
        <pc:chgData name="Adalbjorg Karlsdottir" userId="S::adalbjorg@lsretail.com::73a1fade-35d2-4abb-8fff-103bcc4d95dd" providerId="AD" clId="Web-{E5F313D7-01D5-AD82-1E68-1330CE4A59F5}" dt="2023-05-12T09:35:07.785" v="1422"/>
        <pc:sldMkLst>
          <pc:docMk/>
          <pc:sldMk cId="2350012634" sldId="316"/>
        </pc:sldMkLst>
        <pc:spChg chg="mod">
          <ac:chgData name="Adalbjorg Karlsdottir" userId="S::adalbjorg@lsretail.com::73a1fade-35d2-4abb-8fff-103bcc4d95dd" providerId="AD" clId="Web-{E5F313D7-01D5-AD82-1E68-1330CE4A59F5}" dt="2023-05-12T09:01:34.642" v="794" actId="20577"/>
          <ac:spMkLst>
            <pc:docMk/>
            <pc:sldMk cId="2350012634" sldId="316"/>
            <ac:spMk id="3" creationId="{DF3D0AB9-E49E-1132-6016-780FF1859A6B}"/>
          </ac:spMkLst>
        </pc:spChg>
      </pc:sldChg>
      <pc:sldChg chg="new del">
        <pc:chgData name="Adalbjorg Karlsdottir" userId="S::adalbjorg@lsretail.com::73a1fade-35d2-4abb-8fff-103bcc4d95dd" providerId="AD" clId="Web-{E5F313D7-01D5-AD82-1E68-1330CE4A59F5}" dt="2023-05-12T09:40:39.092" v="1622"/>
        <pc:sldMkLst>
          <pc:docMk/>
          <pc:sldMk cId="3050972965" sldId="316"/>
        </pc:sldMkLst>
      </pc:sldChg>
      <pc:sldChg chg="modSp add replId modNotes">
        <pc:chgData name="Adalbjorg Karlsdottir" userId="S::adalbjorg@lsretail.com::73a1fade-35d2-4abb-8fff-103bcc4d95dd" providerId="AD" clId="Web-{E5F313D7-01D5-AD82-1E68-1330CE4A59F5}" dt="2023-05-12T09:44:03.558" v="1869"/>
        <pc:sldMkLst>
          <pc:docMk/>
          <pc:sldMk cId="3155131094" sldId="316"/>
        </pc:sldMkLst>
        <pc:spChg chg="mod">
          <ac:chgData name="Adalbjorg Karlsdottir" userId="S::adalbjorg@lsretail.com::73a1fade-35d2-4abb-8fff-103bcc4d95dd" providerId="AD" clId="Web-{E5F313D7-01D5-AD82-1E68-1330CE4A59F5}" dt="2023-05-12T09:40:53.217" v="1655" actId="20577"/>
          <ac:spMkLst>
            <pc:docMk/>
            <pc:sldMk cId="3155131094" sldId="316"/>
            <ac:spMk id="2" creationId="{3141070E-1DDB-DD1C-C6A9-53595DC6D5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67BA-C11C-493C-B694-64C24BAD496F}" type="datetimeFigureOut"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D4CD3-D5C9-41B6-B1C8-5FDFA4BDFB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CD8C5-E7DD-BCF5-0A2A-D3FECFEA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7A294-9F19-8DF2-1F77-DF0353C74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8B4B-D9F4-D64E-BC7B-08FBD31332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1C63E3-B4F4-4E68-9053-E4E194ACDD25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CD8C5-E7DD-BCF5-0A2A-D3FECFEA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7A294-9F19-8DF2-1F77-DF0353C74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8B4B-D9F4-D64E-BC7B-08FBD31332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1C63E3-B4F4-4E68-9053-E4E194ACDD25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60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0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CD8C5-E7DD-BCF5-0A2A-D3FECFEA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7A294-9F19-8DF2-1F77-DF0353C74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8B4B-D9F4-D64E-BC7B-08FBD31332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1C63E3-B4F4-4E68-9053-E4E194ACDD2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0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611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87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D4CD3-D5C9-41B6-B1C8-5FDFA4BDFB0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D4CD3-D5C9-41B6-B1C8-5FDFA4BDFB0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4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D4CD3-D5C9-41B6-B1C8-5FDFA4BDFB0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8C93F-EBBE-3B09-18CB-1DE0B3268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98775-C911-E014-274A-92A3E86E1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F24EFF-AA3F-587C-A151-49C6814E9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0547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A88365-4C78-C88E-1081-C615126AD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3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8316FD-163D-8298-013A-30B2CE1A5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953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75C74F-D538-2609-F65D-8E623CB2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840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91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2 speakers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62C07EB-FC86-EEFC-41D4-C8DDEC0C6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3269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6156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122ADC-3421-0AB3-412E-AF6350FA8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BAEC0A5-F042-1F09-C5CD-FD5FBB72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6389" t="13373" b="23384"/>
          <a:stretch/>
        </p:blipFill>
        <p:spPr>
          <a:xfrm>
            <a:off x="-1" y="0"/>
            <a:ext cx="3946207" cy="68829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37741" y="-312610"/>
            <a:ext cx="3758739" cy="319079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716" y="2726635"/>
            <a:ext cx="5261546" cy="70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9805" y="292309"/>
            <a:ext cx="2293496" cy="944381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715" y="3580239"/>
            <a:ext cx="4257374" cy="526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name(s)</a:t>
            </a:r>
            <a:endParaRPr lang="en-I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B98FE-067D-6072-61DD-57FFC40F38D0}"/>
              </a:ext>
            </a:extLst>
          </p:cNvPr>
          <p:cNvGrpSpPr/>
          <p:nvPr userDrawn="1"/>
        </p:nvGrpSpPr>
        <p:grpSpPr>
          <a:xfrm>
            <a:off x="5865191" y="1089455"/>
            <a:ext cx="6027004" cy="5793514"/>
            <a:chOff x="4871910" y="157589"/>
            <a:chExt cx="7121179" cy="6845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304D9D-C773-0409-ADFA-16F5B745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51095" y="2395037"/>
              <a:ext cx="6041994" cy="4208715"/>
            </a:xfrm>
            <a:prstGeom prst="rect">
              <a:avLst/>
            </a:prstGeom>
          </p:spPr>
        </p:pic>
        <p:pic>
          <p:nvPicPr>
            <p:cNvPr id="15" name="Picture 14" descr="A statu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F892C6C-5C41-927B-A64A-78C0F988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71910" y="157589"/>
              <a:ext cx="3187700" cy="684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0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B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2" t="12275" r="-1866" b="11542"/>
          <a:stretch/>
        </p:blipFill>
        <p:spPr>
          <a:xfrm>
            <a:off x="-1" y="-1"/>
            <a:ext cx="5439475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38259C-E955-CAB6-94FE-B423BA04A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9950" y="119699"/>
            <a:ext cx="2205400" cy="9081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17878-0881-97B6-CB3D-F6042E09A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58BA9E-C307-F67A-09E1-F8B0338B6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926" y="4641823"/>
            <a:ext cx="4743450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9979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19.sv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image" Target="../media/image1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6" r:id="rId2"/>
    <p:sldLayoutId id="2147483667" r:id="rId3"/>
    <p:sldLayoutId id="2147483691" r:id="rId4"/>
    <p:sldLayoutId id="2147483706" r:id="rId5"/>
    <p:sldLayoutId id="2147483660" r:id="rId6"/>
    <p:sldLayoutId id="2147483661" r:id="rId7"/>
    <p:sldLayoutId id="2147483662" r:id="rId8"/>
    <p:sldLayoutId id="2147483649" r:id="rId9"/>
    <p:sldLayoutId id="2147483664" r:id="rId10"/>
    <p:sldLayoutId id="2147483665" r:id="rId11"/>
    <p:sldLayoutId id="2147483650" r:id="rId12"/>
    <p:sldLayoutId id="214748365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5" r:id="rId3"/>
    <p:sldLayoutId id="2147483747" r:id="rId4"/>
    <p:sldLayoutId id="2147483748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lsretail.com/products/ls-central/hybrid-components-server/" TargetMode="Externa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3A27D0-DD6B-F1BC-BBD5-684F489A4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953" y="2726635"/>
            <a:ext cx="6064295" cy="1517374"/>
          </a:xfrm>
        </p:spPr>
        <p:txBody>
          <a:bodyPr/>
          <a:lstStyle/>
          <a:p>
            <a:r>
              <a:rPr lang="en-US" sz="3600" b="1" i="0" u="none" strike="noStrike">
                <a:effectLst/>
              </a:rPr>
              <a:t>Forward 2023 with</a:t>
            </a:r>
            <a:br>
              <a:rPr lang="en-US" sz="3600" b="1" i="0" u="none" strike="noStrike">
                <a:effectLst/>
              </a:rPr>
            </a:br>
            <a:r>
              <a:rPr lang="en-US" sz="3600" b="1" i="0" u="none" strike="noStrike">
                <a:effectLst/>
              </a:rPr>
              <a:t>LS Central SaaS hybrid implementation</a:t>
            </a:r>
            <a:endParaRPr lang="en-I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40A05-CD41-E8D6-E254-E336D38EE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952" y="4631635"/>
            <a:ext cx="6064294" cy="2054294"/>
          </a:xfrm>
        </p:spPr>
        <p:txBody>
          <a:bodyPr/>
          <a:lstStyle/>
          <a:p>
            <a:r>
              <a:rPr lang="en-IS" sz="2400"/>
              <a:t>Adalbjorg Karlsdottir</a:t>
            </a:r>
          </a:p>
          <a:p>
            <a:r>
              <a:rPr lang="en-IS" sz="2400"/>
              <a:t>Johann Sveinsson</a:t>
            </a:r>
          </a:p>
          <a:p>
            <a:r>
              <a:rPr lang="en-IS" sz="2400"/>
              <a:t>Ricardo Moinhos</a:t>
            </a:r>
          </a:p>
          <a:p>
            <a:r>
              <a:rPr lang="en-IS" sz="2400"/>
              <a:t>Thorir Bjornsson</a:t>
            </a:r>
          </a:p>
        </p:txBody>
      </p:sp>
    </p:spTree>
    <p:extLst>
      <p:ext uri="{BB962C8B-B14F-4D97-AF65-F5344CB8AC3E}">
        <p14:creationId xmlns:p14="http://schemas.microsoft.com/office/powerpoint/2010/main" val="301096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Users for the Replication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05312"/>
            <a:ext cx="6096926" cy="5073650"/>
          </a:xfrm>
        </p:spPr>
        <p:txBody>
          <a:bodyPr lIns="91440" tIns="45720" rIns="91440" bIns="45720" anchor="t"/>
          <a:lstStyle/>
          <a:p>
            <a:r>
              <a:rPr lang="en-US" sz="2200">
                <a:latin typeface="Segoe UI"/>
                <a:cs typeface="Segoe UI"/>
              </a:rPr>
              <a:t>The user on the Data Director service should have access to POS Master SQL database</a:t>
            </a:r>
          </a:p>
          <a:p>
            <a:pPr marL="0" indent="0">
              <a:buNone/>
            </a:pPr>
            <a:endParaRPr lang="en-US" sz="2200">
              <a:latin typeface="Segoe UI"/>
              <a:cs typeface="Segoe UI"/>
            </a:endParaRPr>
          </a:p>
          <a:p>
            <a:r>
              <a:rPr lang="en-US" sz="2200">
                <a:latin typeface="Segoe UI"/>
                <a:cs typeface="Segoe UI"/>
              </a:rPr>
              <a:t>Distribution Location:</a:t>
            </a:r>
          </a:p>
          <a:p>
            <a:pPr marL="0" indent="0">
              <a:buNone/>
            </a:pPr>
            <a:endParaRPr lang="en-US" sz="900">
              <a:latin typeface="Segoe UI"/>
              <a:cs typeface="Segoe UI"/>
            </a:endParaRPr>
          </a:p>
          <a:p>
            <a:pPr lvl="1"/>
            <a:r>
              <a:rPr lang="en-US" sz="1800" b="1">
                <a:latin typeface="Segoe UI"/>
                <a:cs typeface="Segoe UI"/>
              </a:rPr>
              <a:t>WS Distribution Server, </a:t>
            </a:r>
            <a:r>
              <a:rPr lang="en-US" sz="1800">
                <a:latin typeface="Segoe UI"/>
                <a:cs typeface="Segoe UI"/>
              </a:rPr>
              <a:t>this is a user that is needed for BC to connect to the Data Director through web service requests on IIS. Mainly used if the Data Director instance is on a different machine, than the BC server.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S" sz="1600" b="0" i="0" u="none" strike="noStrike" kern="1200" cap="none" spc="0" normalizeH="0" baseline="0" noProof="0">
              <a:ln>
                <a:noFill/>
              </a:ln>
              <a:solidFill>
                <a:srgbClr val="361D5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C7293-6BAC-9EDC-A7F8-5F5F20FC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32" y="1036119"/>
            <a:ext cx="4600575" cy="2683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EA83E-E54E-9DBB-1AED-976A4566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848" y="4434348"/>
            <a:ext cx="6367363" cy="18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Users for the Replication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552613"/>
            <a:ext cx="6361228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00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S" sz="1600" b="0" i="0" u="none" strike="noStrike" kern="1200" cap="none" spc="0" normalizeH="0" baseline="0" noProof="0">
              <a:ln>
                <a:noFill/>
              </a:ln>
              <a:solidFill>
                <a:srgbClr val="361D5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CCF3B-A012-D2AB-8ECE-EC5DDBDC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26" y="1010277"/>
            <a:ext cx="5485916" cy="2932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461F83-63B9-A506-B53C-DF858173A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95" y="4229796"/>
            <a:ext cx="5171579" cy="215068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27A4C-C7AB-738F-3944-F95F08A0C5B2}"/>
              </a:ext>
            </a:extLst>
          </p:cNvPr>
          <p:cNvSpPr txBox="1">
            <a:spLocks/>
          </p:cNvSpPr>
          <p:nvPr/>
        </p:nvSpPr>
        <p:spPr>
          <a:xfrm>
            <a:off x="340292" y="1552613"/>
            <a:ext cx="5946208" cy="5073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>
                <a:latin typeface="Segoe UI"/>
                <a:cs typeface="Segoe UI"/>
              </a:rPr>
              <a:t>Distribution Location:</a:t>
            </a:r>
          </a:p>
          <a:p>
            <a:pPr marL="0" indent="0">
              <a:buNone/>
            </a:pPr>
            <a:endParaRPr lang="en-US" sz="1000">
              <a:latin typeface="Segoe UI"/>
              <a:cs typeface="Segoe UI"/>
            </a:endParaRPr>
          </a:p>
          <a:p>
            <a:pPr lvl="1"/>
            <a:r>
              <a:rPr lang="en-US" sz="1800" b="1">
                <a:latin typeface="Segoe UI"/>
                <a:cs typeface="Segoe UI"/>
              </a:rPr>
              <a:t>Replication:</a:t>
            </a:r>
            <a:r>
              <a:rPr lang="en-US" sz="1800">
                <a:latin typeface="Segoe UI"/>
                <a:cs typeface="Segoe UI"/>
              </a:rPr>
              <a:t> If the distribution location is pointing to a local SQL database, then the connection is Database. If this is a SaaS location, then options Web SSL, Web S2S or Use Web Server Connection are selected.</a:t>
            </a:r>
            <a:endParaRPr lang="en-US" sz="1800"/>
          </a:p>
          <a:p>
            <a:pPr marL="457200" lvl="1" indent="0">
              <a:buNone/>
            </a:pPr>
            <a:endParaRPr lang="en-US" sz="1800">
              <a:latin typeface="Segoe UI"/>
              <a:cs typeface="Segoe UI"/>
            </a:endParaRPr>
          </a:p>
          <a:p>
            <a:pPr lvl="1"/>
            <a:r>
              <a:rPr lang="en-US" sz="1800" b="1">
                <a:latin typeface="Segoe UI"/>
                <a:cs typeface="Segoe UI"/>
              </a:rPr>
              <a:t>Web Server:</a:t>
            </a:r>
            <a:r>
              <a:rPr lang="en-US" sz="1800">
                <a:latin typeface="Segoe UI"/>
                <a:cs typeface="Segoe UI"/>
              </a:rPr>
              <a:t> This is a web service user that is needed for the scheduler job in BC to connect to another BC instance to read Pre-actions or replication counters. If “Data Director Connection Type” is “Use Web Server Connection” then this user and connection is used for the Data Director for replication.  </a:t>
            </a: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</p:spTree>
    <p:extLst>
      <p:ext uri="{BB962C8B-B14F-4D97-AF65-F5344CB8AC3E}">
        <p14:creationId xmlns:p14="http://schemas.microsoft.com/office/powerpoint/2010/main" val="316997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Segoe UI"/>
                <a:cs typeface="Segoe UI"/>
              </a:rPr>
              <a:t>Hybrid cloud components</a:t>
            </a:r>
            <a:endParaRPr lang="en-IS">
              <a:latin typeface="Segoe UI"/>
              <a:cs typeface="Segoe UI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D9D80-B60A-06A8-1A38-DECCF888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53" y="1721492"/>
            <a:ext cx="4752567" cy="33680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8E04F7-75F5-9044-29BB-38180D1CB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613807"/>
            <a:ext cx="11484279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3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C:\</a:t>
            </a:r>
            <a:r>
              <a:rPr lang="en-US" sz="2000" err="1">
                <a:solidFill>
                  <a:srgbClr val="000000"/>
                </a:solidFill>
              </a:rPr>
              <a:t>ProgramData</a:t>
            </a:r>
            <a:r>
              <a:rPr lang="en-US" sz="2000">
                <a:solidFill>
                  <a:srgbClr val="000000"/>
                </a:solidFill>
              </a:rPr>
              <a:t>\LS Retail\</a:t>
            </a:r>
            <a:r>
              <a:rPr lang="en-US" sz="2000" err="1">
                <a:solidFill>
                  <a:srgbClr val="000000"/>
                </a:solidFill>
              </a:rPr>
              <a:t>GoCurrent</a:t>
            </a:r>
            <a:r>
              <a:rPr lang="en-US" sz="2000">
                <a:solidFill>
                  <a:srgbClr val="000000"/>
                </a:solidFill>
              </a:rPr>
              <a:t>\Client\Log</a:t>
            </a:r>
            <a:endParaRPr lang="en-US" sz="2000"/>
          </a:p>
        </p:txBody>
      </p:sp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1F02716-611D-DDD0-6E18-76D509C03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39" y="1721492"/>
            <a:ext cx="4086941" cy="32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2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Update HCS and offline devices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552613"/>
            <a:ext cx="6361228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00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36A7-6993-D75F-BD65-A7E440274C14}"/>
              </a:ext>
            </a:extLst>
          </p:cNvPr>
          <p:cNvSpPr/>
          <p:nvPr/>
        </p:nvSpPr>
        <p:spPr>
          <a:xfrm>
            <a:off x="6908071" y="2046707"/>
            <a:ext cx="4654650" cy="311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F7BD5-097D-8606-4758-9DBE352A6954}"/>
              </a:ext>
            </a:extLst>
          </p:cNvPr>
          <p:cNvSpPr txBox="1"/>
          <p:nvPr/>
        </p:nvSpPr>
        <p:spPr>
          <a:xfrm>
            <a:off x="9259115" y="2207412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034F-4DF0-5F60-1987-E456985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76" y="3066588"/>
            <a:ext cx="929161" cy="9291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C590EF-951A-9980-A492-C2D9B7F19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914" y="2938016"/>
            <a:ext cx="1151422" cy="11514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10CEB-1FA9-1FD8-5990-3D9EAB25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608" y="3145285"/>
            <a:ext cx="844029" cy="8895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F197F89-C2D6-6544-1E24-C9568887D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8071" y="3009003"/>
            <a:ext cx="1195694" cy="1125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8F1372-E111-C99C-1EF9-77D8F37949F9}"/>
              </a:ext>
            </a:extLst>
          </p:cNvPr>
          <p:cNvSpPr txBox="1"/>
          <p:nvPr/>
        </p:nvSpPr>
        <p:spPr>
          <a:xfrm>
            <a:off x="9393824" y="4053307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D213D-E947-974C-50F8-E093217AC120}"/>
              </a:ext>
            </a:extLst>
          </p:cNvPr>
          <p:cNvSpPr txBox="1"/>
          <p:nvPr/>
        </p:nvSpPr>
        <p:spPr>
          <a:xfrm>
            <a:off x="8103765" y="4040422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E54D9-A47A-5EEC-1D86-3E621EC4DA60}"/>
              </a:ext>
            </a:extLst>
          </p:cNvPr>
          <p:cNvSpPr txBox="1"/>
          <p:nvPr/>
        </p:nvSpPr>
        <p:spPr>
          <a:xfrm>
            <a:off x="6785692" y="4105400"/>
            <a:ext cx="15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29BE75C-8C4D-61C6-947F-BC20BCD2E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08" y="2048517"/>
            <a:ext cx="5806911" cy="30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Offline POS – connection to US host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552613"/>
            <a:ext cx="6361228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36A7-6993-D75F-BD65-A7E440274C14}"/>
              </a:ext>
            </a:extLst>
          </p:cNvPr>
          <p:cNvSpPr/>
          <p:nvPr/>
        </p:nvSpPr>
        <p:spPr>
          <a:xfrm>
            <a:off x="6908071" y="2046707"/>
            <a:ext cx="4654650" cy="311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F7BD5-097D-8606-4758-9DBE352A6954}"/>
              </a:ext>
            </a:extLst>
          </p:cNvPr>
          <p:cNvSpPr txBox="1"/>
          <p:nvPr/>
        </p:nvSpPr>
        <p:spPr>
          <a:xfrm>
            <a:off x="9259115" y="2207412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034F-4DF0-5F60-1987-E456985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76" y="3066588"/>
            <a:ext cx="929161" cy="9291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C590EF-951A-9980-A492-C2D9B7F19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914" y="2938016"/>
            <a:ext cx="1151422" cy="11514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10CEB-1FA9-1FD8-5990-3D9EAB25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608" y="3145285"/>
            <a:ext cx="844029" cy="8895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F197F89-C2D6-6544-1E24-C9568887D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8071" y="3009003"/>
            <a:ext cx="1195694" cy="1125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8F1372-E111-C99C-1EF9-77D8F37949F9}"/>
              </a:ext>
            </a:extLst>
          </p:cNvPr>
          <p:cNvSpPr txBox="1"/>
          <p:nvPr/>
        </p:nvSpPr>
        <p:spPr>
          <a:xfrm>
            <a:off x="9393824" y="4053307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D213D-E947-974C-50F8-E093217AC120}"/>
              </a:ext>
            </a:extLst>
          </p:cNvPr>
          <p:cNvSpPr txBox="1"/>
          <p:nvPr/>
        </p:nvSpPr>
        <p:spPr>
          <a:xfrm>
            <a:off x="8103765" y="4040422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E54D9-A47A-5EEC-1D86-3E621EC4DA60}"/>
              </a:ext>
            </a:extLst>
          </p:cNvPr>
          <p:cNvSpPr txBox="1"/>
          <p:nvPr/>
        </p:nvSpPr>
        <p:spPr>
          <a:xfrm>
            <a:off x="6785692" y="4105400"/>
            <a:ext cx="15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E260E1-716B-F085-C765-B5CA515BB975}"/>
              </a:ext>
            </a:extLst>
          </p:cNvPr>
          <p:cNvSpPr txBox="1">
            <a:spLocks/>
          </p:cNvSpPr>
          <p:nvPr/>
        </p:nvSpPr>
        <p:spPr>
          <a:xfrm>
            <a:off x="345025" y="1280808"/>
            <a:ext cx="5394981" cy="55764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Segoe UI"/>
                <a:cs typeface="Segoe UI"/>
              </a:rPr>
              <a:t>Ports that need to be open</a:t>
            </a:r>
          </a:p>
          <a:p>
            <a:pPr marL="342900" indent="-342900"/>
            <a:r>
              <a:rPr lang="en-US" sz="2400">
                <a:latin typeface="Segoe UI"/>
                <a:cs typeface="Segoe UI"/>
              </a:rPr>
              <a:t>Business central</a:t>
            </a:r>
          </a:p>
          <a:p>
            <a:pPr marL="800100" lvl="1" indent="-342900"/>
            <a:r>
              <a:rPr lang="en-US" sz="1800">
                <a:latin typeface="Segoe UI"/>
                <a:cs typeface="Segoe UI"/>
              </a:rPr>
              <a:t>7045-7049 default ports</a:t>
            </a:r>
          </a:p>
          <a:p>
            <a:pPr marL="342900" indent="-342900"/>
            <a:r>
              <a:rPr lang="en-US" sz="2400">
                <a:latin typeface="Segoe UI"/>
                <a:cs typeface="Segoe UI"/>
              </a:rPr>
              <a:t>Update services</a:t>
            </a:r>
          </a:p>
          <a:p>
            <a:pPr marL="800100" lvl="1" indent="-342900"/>
            <a:r>
              <a:rPr lang="en-US" sz="1800">
                <a:latin typeface="Segoe UI"/>
                <a:cs typeface="Segoe UI"/>
              </a:rPr>
              <a:t>17750, 8060 </a:t>
            </a:r>
            <a:endParaRPr lang="en-US" sz="2800"/>
          </a:p>
          <a:p>
            <a:pPr marL="342900" indent="-342900"/>
            <a:r>
              <a:rPr lang="en-US" sz="2400">
                <a:latin typeface="Segoe UI"/>
                <a:cs typeface="Segoe UI"/>
              </a:rPr>
              <a:t>Data Director</a:t>
            </a:r>
          </a:p>
          <a:p>
            <a:pPr marL="800100" lvl="1"/>
            <a:r>
              <a:rPr lang="en-US" sz="1800">
                <a:latin typeface="Segoe UI"/>
                <a:cs typeface="Segoe UI"/>
              </a:rPr>
              <a:t>16860/16850 </a:t>
            </a:r>
            <a:endParaRPr lang="en-US" sz="1800"/>
          </a:p>
          <a:p>
            <a:pPr marL="342900" indent="-342900"/>
            <a:r>
              <a:rPr lang="en-US" sz="2400" err="1">
                <a:latin typeface="Segoe UI"/>
                <a:cs typeface="Segoe UI"/>
              </a:rPr>
              <a:t>HardwareStation</a:t>
            </a:r>
            <a:endParaRPr lang="en-US" sz="2400">
              <a:latin typeface="Segoe UI"/>
              <a:cs typeface="Segoe UI"/>
            </a:endParaRPr>
          </a:p>
          <a:p>
            <a:pPr marL="800100" lvl="1"/>
            <a:r>
              <a:rPr lang="en-US" sz="1800">
                <a:latin typeface="Segoe UI"/>
                <a:cs typeface="Segoe UI"/>
              </a:rPr>
              <a:t>8088, 8082</a:t>
            </a:r>
          </a:p>
          <a:p>
            <a:pPr marL="342900" indent="-342900"/>
            <a:r>
              <a:rPr lang="en-US" sz="2400">
                <a:latin typeface="Segoe UI"/>
                <a:cs typeface="Segoe UI"/>
              </a:rPr>
              <a:t>VPN tunnel</a:t>
            </a:r>
          </a:p>
        </p:txBody>
      </p:sp>
    </p:spTree>
    <p:extLst>
      <p:ext uri="{BB962C8B-B14F-4D97-AF65-F5344CB8AC3E}">
        <p14:creationId xmlns:p14="http://schemas.microsoft.com/office/powerpoint/2010/main" val="40125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3847-75FA-BC57-78E7-D589EE7C86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C80FE-C017-6475-FB76-EF847227F73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Hybrid implementation - Hybrid Component Server (HCS)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latin typeface="Segoe UI"/>
                <a:cs typeface="Segoe UI"/>
              </a:rPr>
              <a:t>Concept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US">
                <a:latin typeface="Segoe UI"/>
                <a:cs typeface="Segoe UI"/>
              </a:rPr>
              <a:t>Installation steps and some remarks</a:t>
            </a:r>
          </a:p>
          <a:p>
            <a:pPr lvl="0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HCS installation with a script</a:t>
            </a:r>
          </a:p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HCS SaaS</a:t>
            </a:r>
          </a:p>
        </p:txBody>
      </p:sp>
      <p:pic>
        <p:nvPicPr>
          <p:cNvPr id="4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78A0945-B711-5649-9CB5-CE23BB62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26" y="2855914"/>
            <a:ext cx="6017090" cy="37639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0933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1DBBD6F-E3E6-DF1F-80C9-FF6A9F3058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8153" r="28513"/>
          <a:stretch/>
        </p:blipFill>
        <p:spPr>
          <a:xfrm>
            <a:off x="0" y="441325"/>
            <a:ext cx="2987675" cy="59753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/>
              <a:t>HCS Script – Automating the HCS creation in Azure</a:t>
            </a:r>
            <a:endParaRPr lang="en-I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sz="2600" b="1"/>
              <a:t>What are the Main Goals?</a:t>
            </a:r>
          </a:p>
          <a:p>
            <a:r>
              <a:rPr lang="en-US" sz="2600"/>
              <a:t>Automate the installation/setup process</a:t>
            </a:r>
          </a:p>
          <a:p>
            <a:pPr lvl="1"/>
            <a:r>
              <a:rPr lang="en-US" sz="2200"/>
              <a:t>Easing the implementation</a:t>
            </a:r>
          </a:p>
          <a:p>
            <a:pPr lvl="1"/>
            <a:r>
              <a:rPr lang="en-US" sz="2200"/>
              <a:t>Making our partner’s life easier</a:t>
            </a:r>
          </a:p>
          <a:p>
            <a:r>
              <a:rPr lang="en-US" sz="2600"/>
              <a:t>Standardize the environment among customers</a:t>
            </a:r>
          </a:p>
          <a:p>
            <a:pPr lvl="1"/>
            <a:r>
              <a:rPr lang="en-US" sz="2200"/>
              <a:t>Allowing easier troubleshooting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/>
              <a:t>HCS Script – Automating the HCS creation in Azure</a:t>
            </a:r>
            <a:endParaRPr lang="en-I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5197544" cy="5073650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US" sz="2600" b="1"/>
              <a:t>More about the script</a:t>
            </a:r>
          </a:p>
          <a:p>
            <a:r>
              <a:rPr lang="en-US" sz="2600"/>
              <a:t>Makes usage of ARM Templates to setup the Azure resources</a:t>
            </a:r>
          </a:p>
          <a:p>
            <a:r>
              <a:rPr lang="en-US" sz="2600"/>
              <a:t>Only for Azure </a:t>
            </a:r>
            <a:r>
              <a:rPr lang="en-US" sz="1800"/>
              <a:t>(although the script could be adapted for on-prem VMs if needed)</a:t>
            </a:r>
          </a:p>
          <a:p>
            <a:r>
              <a:rPr lang="en-US" sz="2600"/>
              <a:t>Open Source</a:t>
            </a:r>
          </a:p>
          <a:p>
            <a:r>
              <a:rPr lang="en-US" sz="2600"/>
              <a:t>Available on GitHub </a:t>
            </a:r>
            <a:r>
              <a:rPr lang="en-US" sz="1800"/>
              <a:t>(submit your own pull requests </a:t>
            </a:r>
            <a:r>
              <a:rPr lang="en-US" sz="1800">
                <a:sym typeface="Wingdings" panose="05000000000000000000" pitchFamily="2" charset="2"/>
              </a:rPr>
              <a:t>)</a:t>
            </a:r>
          </a:p>
          <a:p>
            <a:r>
              <a:rPr lang="en-US" sz="2400">
                <a:sym typeface="Wingdings" panose="05000000000000000000" pitchFamily="2" charset="2"/>
              </a:rPr>
              <a:t>Technical documentation and kickstart script available through the Partner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B97E3-3156-008F-EE8F-A779C3CF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03" y="1410405"/>
            <a:ext cx="3314522" cy="3246366"/>
          </a:xfrm>
          <a:prstGeom prst="rect">
            <a:avLst/>
          </a:prstGeom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7D10E-962F-D83D-172A-AC64BD6A9F25}"/>
              </a:ext>
            </a:extLst>
          </p:cNvPr>
          <p:cNvSpPr txBox="1"/>
          <p:nvPr/>
        </p:nvSpPr>
        <p:spPr>
          <a:xfrm>
            <a:off x="7829779" y="5126244"/>
            <a:ext cx="4051844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Resource Group Name = '&lt;Azure Resource Group Name&gt;'</a:t>
            </a:r>
            <a:b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Storage Account Name = '&lt;Storage Account Name&gt;'</a:t>
            </a:r>
          </a:p>
          <a:p>
            <a:pPr algn="l"/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Virtual Machine Name = '&lt;Virtual Machine Name&gt;'</a:t>
            </a:r>
            <a:b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Virtual Machine Admin Password = '&lt;password&gt;'</a:t>
            </a:r>
            <a:b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Virtual Machine Size = 'Standard_D2_v3'</a:t>
            </a:r>
          </a:p>
          <a:p>
            <a:pPr algn="l"/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Network Interface Name = '&lt;Pre-existing Network Interface Name&gt;'</a:t>
            </a:r>
            <a:b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HCS </a:t>
            </a:r>
            <a:r>
              <a:rPr lang="en-US" sz="900" b="0" i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WebServices</a:t>
            </a: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URL = 'https://lscentral.api.bc.dynamics.com/v2.0/&lt;tenant id&gt;/Production/WS/&lt;company&gt;/</a:t>
            </a:r>
            <a:r>
              <a:rPr lang="en-US" sz="900" b="0" i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Codeunit</a:t>
            </a: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900" b="0" i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RetailWebServices</a:t>
            </a:r>
            <a:r>
              <a:rPr lang="en-US" sz="9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'</a:t>
            </a:r>
          </a:p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11FE55-5A61-3AC9-CDF3-FB2F084958F6}"/>
              </a:ext>
            </a:extLst>
          </p:cNvPr>
          <p:cNvGrpSpPr/>
          <p:nvPr/>
        </p:nvGrpSpPr>
        <p:grpSpPr>
          <a:xfrm>
            <a:off x="6267190" y="5140366"/>
            <a:ext cx="772367" cy="976665"/>
            <a:chOff x="6181718" y="4714290"/>
            <a:chExt cx="772367" cy="9766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AD0895-3654-08CF-66C2-F24288F3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28831" y="4714290"/>
              <a:ext cx="524975" cy="5249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E489F-001A-4BBE-DA32-A9A630ED2894}"/>
                </a:ext>
              </a:extLst>
            </p:cNvPr>
            <p:cNvSpPr txBox="1"/>
            <p:nvPr/>
          </p:nvSpPr>
          <p:spPr>
            <a:xfrm>
              <a:off x="6181718" y="5229290"/>
              <a:ext cx="772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Kickstart </a:t>
              </a:r>
              <a:r>
                <a:rPr lang="en-US" sz="800" err="1">
                  <a:latin typeface="Segoe UI" panose="020B0502040204020203" pitchFamily="34" charset="0"/>
                  <a:cs typeface="Segoe UI" panose="020B0502040204020203" pitchFamily="34" charset="0"/>
                </a:rPr>
                <a:t>Powershell</a:t>
              </a:r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 Script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E2B513-CDD3-27CA-2B01-46E6900EE564}"/>
              </a:ext>
            </a:extLst>
          </p:cNvPr>
          <p:cNvGrpSpPr/>
          <p:nvPr/>
        </p:nvGrpSpPr>
        <p:grpSpPr>
          <a:xfrm>
            <a:off x="6996545" y="5140228"/>
            <a:ext cx="772367" cy="730444"/>
            <a:chOff x="6181718" y="4714290"/>
            <a:chExt cx="772367" cy="730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C69FA6-6F4C-0ED3-7245-217A9DB5E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371862" y="4714290"/>
              <a:ext cx="438913" cy="5249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4659F-E9C7-B157-695B-30AAB4AE0D34}"/>
                </a:ext>
              </a:extLst>
            </p:cNvPr>
            <p:cNvSpPr txBox="1"/>
            <p:nvPr/>
          </p:nvSpPr>
          <p:spPr>
            <a:xfrm>
              <a:off x="6181718" y="5229290"/>
              <a:ext cx="7723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7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5BFEC818-0B85-F059-B162-AEA5AB37E05A}"/>
              </a:ext>
            </a:extLst>
          </p:cNvPr>
          <p:cNvGrpSpPr/>
          <p:nvPr/>
        </p:nvGrpSpPr>
        <p:grpSpPr>
          <a:xfrm>
            <a:off x="4687888" y="1229673"/>
            <a:ext cx="7363088" cy="5372658"/>
            <a:chOff x="4687888" y="1229673"/>
            <a:chExt cx="7363088" cy="537265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1ABEFA9-B97D-BFB4-AEBA-2B96C723DB4B}"/>
                </a:ext>
              </a:extLst>
            </p:cNvPr>
            <p:cNvGrpSpPr/>
            <p:nvPr/>
          </p:nvGrpSpPr>
          <p:grpSpPr>
            <a:xfrm>
              <a:off x="4687888" y="1229673"/>
              <a:ext cx="7363088" cy="5372658"/>
              <a:chOff x="4687888" y="1229673"/>
              <a:chExt cx="7363088" cy="5372658"/>
            </a:xfrm>
          </p:grpSpPr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42D7EF56-ACB1-0266-A6F5-D38E5DC8AA7E}"/>
                  </a:ext>
                </a:extLst>
              </p:cNvPr>
              <p:cNvCxnSpPr>
                <a:cxnSpLocks/>
                <a:stCxn id="24" idx="2"/>
                <a:endCxn id="18" idx="0"/>
              </p:cNvCxnSpPr>
              <p:nvPr/>
            </p:nvCxnSpPr>
            <p:spPr>
              <a:xfrm rot="5400000">
                <a:off x="7592393" y="742027"/>
                <a:ext cx="639895" cy="278379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EB4A32F-C73F-0E77-459B-2402E94B4CFC}"/>
                  </a:ext>
                </a:extLst>
              </p:cNvPr>
              <p:cNvGrpSpPr/>
              <p:nvPr/>
            </p:nvGrpSpPr>
            <p:grpSpPr>
              <a:xfrm>
                <a:off x="4687888" y="1229673"/>
                <a:ext cx="7363088" cy="5372658"/>
                <a:chOff x="4687888" y="1229673"/>
                <a:chExt cx="7363088" cy="537265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2268A88-6B18-212C-001D-DB59B5775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/>
              </p:blipFill>
              <p:spPr>
                <a:xfrm>
                  <a:off x="7319272" y="2453872"/>
                  <a:ext cx="4731704" cy="2384982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ADB2A3E-C363-E56B-BA32-A755D3611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/>
              </p:blipFill>
              <p:spPr>
                <a:xfrm>
                  <a:off x="5858983" y="2453873"/>
                  <a:ext cx="1322918" cy="1852086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ADDF7178-ABD6-7974-3DB5-9386FEBFF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/>
              </p:blipFill>
              <p:spPr>
                <a:xfrm>
                  <a:off x="9992199" y="5075171"/>
                  <a:ext cx="1999298" cy="152716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picture containing desig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D268603-C3D7-9FAF-029F-3CD865DCC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56149" y="1254227"/>
                  <a:ext cx="1096178" cy="55975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picture containing screenshot, graphics, font, graphic design&#10;&#10;Description automatically generated">
                  <a:extLst>
                    <a:ext uri="{FF2B5EF4-FFF2-40B4-BE49-F238E27FC236}">
                      <a16:creationId xmlns:a16="http://schemas.microsoft.com/office/drawing/2014/main" id="{BA6997BF-CB6A-0260-99FC-21A70FB551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7888" y="2984628"/>
                  <a:ext cx="962025" cy="790575"/>
                </a:xfrm>
                <a:prstGeom prst="rect">
                  <a:avLst/>
                </a:prstGeom>
              </p:spPr>
            </p:pic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71414448-B699-9D16-ADA7-94287FEFCF1A}"/>
                    </a:ext>
                  </a:extLst>
                </p:cNvPr>
                <p:cNvCxnSpPr>
                  <a:cxnSpLocks/>
                  <a:stCxn id="24" idx="2"/>
                  <a:endCxn id="20" idx="0"/>
                </p:cNvCxnSpPr>
                <p:nvPr/>
              </p:nvCxnSpPr>
              <p:spPr>
                <a:xfrm rot="16200000" flipH="1">
                  <a:off x="9174734" y="1943482"/>
                  <a:ext cx="639894" cy="38088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42AAF6E-995B-C929-E2B5-2C53503846E9}"/>
                    </a:ext>
                  </a:extLst>
                </p:cNvPr>
                <p:cNvCxnSpPr>
                  <a:cxnSpLocks/>
                  <a:stCxn id="26" idx="3"/>
                  <a:endCxn id="18" idx="1"/>
                </p:cNvCxnSpPr>
                <p:nvPr/>
              </p:nvCxnSpPr>
              <p:spPr>
                <a:xfrm>
                  <a:off x="5649913" y="3379916"/>
                  <a:ext cx="20907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8" name="Picture 57" descr="A yellow key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501F7971-507A-1A91-A208-F7BBD84FC9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9272" y="1229673"/>
                  <a:ext cx="866730" cy="608860"/>
                </a:xfrm>
                <a:prstGeom prst="rect">
                  <a:avLst/>
                </a:prstGeom>
              </p:spPr>
            </p:pic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ED3BCF85-9A19-97BD-271D-877732B9105A}"/>
                    </a:ext>
                  </a:extLst>
                </p:cNvPr>
                <p:cNvCxnSpPr>
                  <a:cxnSpLocks/>
                  <a:stCxn id="58" idx="3"/>
                  <a:endCxn id="24" idx="1"/>
                </p:cNvCxnSpPr>
                <p:nvPr/>
              </p:nvCxnSpPr>
              <p:spPr>
                <a:xfrm>
                  <a:off x="8186002" y="1534103"/>
                  <a:ext cx="57014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766BE1-3741-B0BE-B708-721DADF53A70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10991848" y="3927763"/>
              <a:ext cx="72808" cy="1147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1AB65D3-82B1-8A1D-E2D7-79F451BAFFDB}"/>
              </a:ext>
            </a:extLst>
          </p:cNvPr>
          <p:cNvSpPr/>
          <p:nvPr/>
        </p:nvSpPr>
        <p:spPr>
          <a:xfrm>
            <a:off x="7412193" y="2806616"/>
            <a:ext cx="2272931" cy="1937173"/>
          </a:xfrm>
          <a:prstGeom prst="round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C3339C18-4DD5-4727-8D48-98D41268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HCS Script – Automating the HCS creation in Azure</a:t>
            </a:r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B655CDE-DFFE-5B06-F042-19AF93B31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4731704" cy="5073650"/>
          </a:xfrm>
        </p:spPr>
        <p:txBody>
          <a:bodyPr/>
          <a:lstStyle/>
          <a:p>
            <a:r>
              <a:rPr lang="en-US"/>
              <a:t>Pre-requirements</a:t>
            </a:r>
          </a:p>
          <a:p>
            <a:pPr lvl="1"/>
            <a:r>
              <a:rPr lang="en-US"/>
              <a:t>Valid Azure Subscription</a:t>
            </a:r>
          </a:p>
          <a:p>
            <a:pPr lvl="1"/>
            <a:r>
              <a:rPr lang="en-US"/>
              <a:t>Virtual Network with a network interface setup </a:t>
            </a:r>
            <a:r>
              <a:rPr lang="en-US" sz="1800"/>
              <a:t>(could be done using the ARM template)</a:t>
            </a:r>
            <a:endParaRPr lang="en-US"/>
          </a:p>
          <a:p>
            <a:r>
              <a:rPr lang="en-US"/>
              <a:t>Kickstart scripts</a:t>
            </a:r>
          </a:p>
          <a:p>
            <a:pPr lvl="1"/>
            <a:r>
              <a:rPr lang="en-US"/>
              <a:t>Preparation script</a:t>
            </a:r>
          </a:p>
          <a:p>
            <a:pPr lvl="2"/>
            <a:r>
              <a:rPr lang="en-US"/>
              <a:t>Creates the Storage Account/Container and uploads BC/DD licenses</a:t>
            </a:r>
          </a:p>
          <a:p>
            <a:pPr lvl="3"/>
            <a:r>
              <a:rPr lang="en-US" sz="1200"/>
              <a:t>Storage account only needed during the initial setup</a:t>
            </a:r>
          </a:p>
          <a:p>
            <a:pPr lvl="1"/>
            <a:r>
              <a:rPr lang="en-US"/>
              <a:t>Environment setup script</a:t>
            </a:r>
          </a:p>
          <a:p>
            <a:pPr lvl="2"/>
            <a:r>
              <a:rPr lang="en-US"/>
              <a:t>Creates the VM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CA662E3-CB0A-6E12-8470-BB2B0C121703}"/>
              </a:ext>
            </a:extLst>
          </p:cNvPr>
          <p:cNvSpPr/>
          <p:nvPr/>
        </p:nvSpPr>
        <p:spPr>
          <a:xfrm>
            <a:off x="9732381" y="2806615"/>
            <a:ext cx="2318595" cy="3795716"/>
          </a:xfrm>
          <a:prstGeom prst="round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AF21659-328E-3A0F-5091-DD832646C1AB}"/>
              </a:ext>
            </a:extLst>
          </p:cNvPr>
          <p:cNvSpPr/>
          <p:nvPr/>
        </p:nvSpPr>
        <p:spPr>
          <a:xfrm>
            <a:off x="4687889" y="2453871"/>
            <a:ext cx="2507026" cy="1852087"/>
          </a:xfrm>
          <a:prstGeom prst="round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70" grpId="0" uiExpand="1" build="p"/>
      <p:bldP spid="93" grpId="0" animBg="1"/>
      <p:bldP spid="93" grpId="1" animBg="1"/>
      <p:bldP spid="93" grpId="2" animBg="1"/>
      <p:bldP spid="99" grpId="0" animBg="1"/>
      <p:bldP spid="9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DB2A3E-C363-E56B-BA32-A755D361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58983" y="2453873"/>
            <a:ext cx="1322918" cy="1852086"/>
          </a:xfrm>
          <a:prstGeom prst="rect">
            <a:avLst/>
          </a:prstGeom>
        </p:spPr>
      </p:pic>
      <p:pic>
        <p:nvPicPr>
          <p:cNvPr id="26" name="Picture 25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BA6997BF-CB6A-0260-99FC-21A70FB5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88" y="2984628"/>
            <a:ext cx="962025" cy="7905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2AAF6E-995B-C929-E2B5-2C53503846E9}"/>
              </a:ext>
            </a:extLst>
          </p:cNvPr>
          <p:cNvCxnSpPr>
            <a:cxnSpLocks/>
            <a:stCxn id="26" idx="3"/>
            <a:endCxn id="18" idx="1"/>
          </p:cNvCxnSpPr>
          <p:nvPr/>
        </p:nvCxnSpPr>
        <p:spPr>
          <a:xfrm>
            <a:off x="5649913" y="3379916"/>
            <a:ext cx="209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68">
            <a:extLst>
              <a:ext uri="{FF2B5EF4-FFF2-40B4-BE49-F238E27FC236}">
                <a16:creationId xmlns:a16="http://schemas.microsoft.com/office/drawing/2014/main" id="{C3339C18-4DD5-4727-8D48-98D41268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HCS Script – Automating the HCS creation in Azure</a:t>
            </a:r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B655CDE-DFFE-5B06-F042-19AF93B31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4731704" cy="5073650"/>
          </a:xfrm>
        </p:spPr>
        <p:txBody>
          <a:bodyPr/>
          <a:lstStyle/>
          <a:p>
            <a:r>
              <a:rPr lang="en-US"/>
              <a:t>Pre-requirements</a:t>
            </a:r>
          </a:p>
          <a:p>
            <a:pPr lvl="1"/>
            <a:r>
              <a:rPr lang="en-US"/>
              <a:t>Valid Azure Subscription</a:t>
            </a:r>
          </a:p>
          <a:p>
            <a:pPr lvl="1"/>
            <a:r>
              <a:rPr lang="en-US"/>
              <a:t>Virtual Network with a network interface setup </a:t>
            </a:r>
            <a:r>
              <a:rPr lang="en-US" sz="1800"/>
              <a:t>(could be done using the ARM template)</a:t>
            </a:r>
            <a:endParaRPr lang="en-US"/>
          </a:p>
          <a:p>
            <a:r>
              <a:rPr lang="en-US"/>
              <a:t>Kickstart scripts</a:t>
            </a:r>
          </a:p>
          <a:p>
            <a:pPr lvl="1"/>
            <a:r>
              <a:rPr lang="en-US"/>
              <a:t>Preparation script</a:t>
            </a:r>
          </a:p>
          <a:p>
            <a:pPr lvl="2"/>
            <a:r>
              <a:rPr lang="en-US"/>
              <a:t>Creates the Storage Account/Container and uploads BC/DD licenses</a:t>
            </a:r>
          </a:p>
          <a:p>
            <a:pPr lvl="3"/>
            <a:r>
              <a:rPr lang="en-US" sz="1200"/>
              <a:t>Storage account only needed during the initial setup</a:t>
            </a:r>
          </a:p>
          <a:p>
            <a:pPr lvl="1"/>
            <a:r>
              <a:rPr lang="en-US"/>
              <a:t>Environment setup script</a:t>
            </a:r>
          </a:p>
          <a:p>
            <a:pPr lvl="2"/>
            <a:r>
              <a:rPr lang="en-US"/>
              <a:t>Creates the VM</a:t>
            </a:r>
          </a:p>
        </p:txBody>
      </p:sp>
    </p:spTree>
    <p:extLst>
      <p:ext uri="{BB962C8B-B14F-4D97-AF65-F5344CB8AC3E}">
        <p14:creationId xmlns:p14="http://schemas.microsoft.com/office/powerpoint/2010/main" val="1324941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3847-75FA-BC57-78E7-D589EE7C86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C80FE-C017-6475-FB76-EF847227F73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Hybrid implementation - Hybrid Component Server (HCS)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Concept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Installation steps and some remarks</a:t>
            </a:r>
          </a:p>
          <a:p>
            <a:pPr lvl="0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HCS installation with a script</a:t>
            </a:r>
            <a:endParaRPr lang="en-US"/>
          </a:p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HCS SaaS</a:t>
            </a:r>
          </a:p>
        </p:txBody>
      </p:sp>
      <p:pic>
        <p:nvPicPr>
          <p:cNvPr id="4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78A0945-B711-5649-9CB5-CE23BB62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26" y="2855914"/>
            <a:ext cx="6017090" cy="37639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DB2A3E-C363-E56B-BA32-A755D361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58983" y="1298607"/>
            <a:ext cx="1322918" cy="1852086"/>
          </a:xfrm>
          <a:prstGeom prst="rect">
            <a:avLst/>
          </a:prstGeom>
        </p:spPr>
      </p:pic>
      <p:pic>
        <p:nvPicPr>
          <p:cNvPr id="26" name="Picture 25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BA6997BF-CB6A-0260-99FC-21A70FB5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88" y="1829362"/>
            <a:ext cx="962025" cy="7905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2AAF6E-995B-C929-E2B5-2C53503846E9}"/>
              </a:ext>
            </a:extLst>
          </p:cNvPr>
          <p:cNvCxnSpPr>
            <a:cxnSpLocks/>
            <a:stCxn id="26" idx="3"/>
            <a:endCxn id="18" idx="1"/>
          </p:cNvCxnSpPr>
          <p:nvPr/>
        </p:nvCxnSpPr>
        <p:spPr>
          <a:xfrm>
            <a:off x="5649913" y="2224650"/>
            <a:ext cx="209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68">
            <a:extLst>
              <a:ext uri="{FF2B5EF4-FFF2-40B4-BE49-F238E27FC236}">
                <a16:creationId xmlns:a16="http://schemas.microsoft.com/office/drawing/2014/main" id="{C3339C18-4DD5-4727-8D48-98D41268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HCS Script – Automating the HCS creation in Azure</a:t>
            </a:r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B655CDE-DFFE-5B06-F042-19AF93B31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4731704" cy="5073650"/>
          </a:xfrm>
        </p:spPr>
        <p:txBody>
          <a:bodyPr/>
          <a:lstStyle/>
          <a:p>
            <a:r>
              <a:rPr lang="en-US"/>
              <a:t>Pre-requirements</a:t>
            </a:r>
          </a:p>
          <a:p>
            <a:pPr lvl="1"/>
            <a:r>
              <a:rPr lang="en-US"/>
              <a:t>Valid Azure Subscription</a:t>
            </a:r>
          </a:p>
          <a:p>
            <a:pPr lvl="1"/>
            <a:r>
              <a:rPr lang="en-US"/>
              <a:t>Virtual Network with a network interface setup </a:t>
            </a:r>
            <a:r>
              <a:rPr lang="en-US" sz="1800"/>
              <a:t>(could be done using the ARM template)</a:t>
            </a:r>
            <a:endParaRPr lang="en-US"/>
          </a:p>
          <a:p>
            <a:r>
              <a:rPr lang="en-US"/>
              <a:t>Kickstart scripts</a:t>
            </a:r>
          </a:p>
          <a:p>
            <a:pPr lvl="1"/>
            <a:r>
              <a:rPr lang="en-US"/>
              <a:t>Preparation script</a:t>
            </a:r>
          </a:p>
          <a:p>
            <a:pPr lvl="2"/>
            <a:r>
              <a:rPr lang="en-US"/>
              <a:t>Creates the Storage Account/Container and uploads BC/DD licenses</a:t>
            </a:r>
          </a:p>
          <a:p>
            <a:pPr lvl="3"/>
            <a:r>
              <a:rPr lang="en-US" sz="1200"/>
              <a:t>Storage account only needed during the initial setup</a:t>
            </a:r>
          </a:p>
          <a:p>
            <a:pPr lvl="1"/>
            <a:r>
              <a:rPr lang="en-US"/>
              <a:t>Environment setup script</a:t>
            </a:r>
          </a:p>
          <a:p>
            <a:pPr lvl="2"/>
            <a:r>
              <a:rPr lang="en-US"/>
              <a:t>Creates the VM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5A1124-5184-2571-4F6B-762111319DA6}"/>
              </a:ext>
            </a:extLst>
          </p:cNvPr>
          <p:cNvSpPr/>
          <p:nvPr/>
        </p:nvSpPr>
        <p:spPr>
          <a:xfrm>
            <a:off x="6096001" y="1561808"/>
            <a:ext cx="898044" cy="583475"/>
          </a:xfrm>
          <a:prstGeom prst="roundRect">
            <a:avLst/>
          </a:prstGeom>
          <a:solidFill>
            <a:srgbClr val="68A4F4">
              <a:alpha val="40000"/>
            </a:srgbClr>
          </a:solidFill>
          <a:ln>
            <a:solidFill>
              <a:srgbClr val="84A0C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DB2A3E-C363-E56B-BA32-A755D361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58983" y="1298607"/>
            <a:ext cx="1322918" cy="1852086"/>
          </a:xfrm>
          <a:prstGeom prst="rect">
            <a:avLst/>
          </a:prstGeom>
        </p:spPr>
      </p:pic>
      <p:pic>
        <p:nvPicPr>
          <p:cNvPr id="26" name="Picture 25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BA6997BF-CB6A-0260-99FC-21A70FB5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88" y="1829362"/>
            <a:ext cx="962025" cy="7905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2AAF6E-995B-C929-E2B5-2C53503846E9}"/>
              </a:ext>
            </a:extLst>
          </p:cNvPr>
          <p:cNvCxnSpPr>
            <a:cxnSpLocks/>
            <a:stCxn id="26" idx="3"/>
            <a:endCxn id="18" idx="1"/>
          </p:cNvCxnSpPr>
          <p:nvPr/>
        </p:nvCxnSpPr>
        <p:spPr>
          <a:xfrm>
            <a:off x="5649913" y="2224650"/>
            <a:ext cx="209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68">
            <a:extLst>
              <a:ext uri="{FF2B5EF4-FFF2-40B4-BE49-F238E27FC236}">
                <a16:creationId xmlns:a16="http://schemas.microsoft.com/office/drawing/2014/main" id="{C3339C18-4DD5-4727-8D48-98D41268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HCS Script – Automating the HCS creation in Azure</a:t>
            </a:r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B655CDE-DFFE-5B06-F042-19AF93B31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4731704" cy="5073650"/>
          </a:xfrm>
        </p:spPr>
        <p:txBody>
          <a:bodyPr/>
          <a:lstStyle/>
          <a:p>
            <a:r>
              <a:rPr lang="en-US"/>
              <a:t>Pre-requirements</a:t>
            </a:r>
          </a:p>
          <a:p>
            <a:pPr lvl="1"/>
            <a:r>
              <a:rPr lang="en-US"/>
              <a:t>Valid Azure Subscription</a:t>
            </a:r>
          </a:p>
          <a:p>
            <a:pPr lvl="1"/>
            <a:r>
              <a:rPr lang="en-US"/>
              <a:t>Virtual Network with a network interface setup </a:t>
            </a:r>
            <a:r>
              <a:rPr lang="en-US" sz="1800"/>
              <a:t>(could be done using the ARM template)</a:t>
            </a:r>
            <a:endParaRPr lang="en-US"/>
          </a:p>
          <a:p>
            <a:r>
              <a:rPr lang="en-US"/>
              <a:t>Kickstart scripts</a:t>
            </a:r>
          </a:p>
          <a:p>
            <a:pPr lvl="1"/>
            <a:r>
              <a:rPr lang="en-US"/>
              <a:t>Preparation script</a:t>
            </a:r>
          </a:p>
          <a:p>
            <a:pPr lvl="2"/>
            <a:r>
              <a:rPr lang="en-US"/>
              <a:t>Creates the Storage Account/Container and uploads BC/DD licenses</a:t>
            </a:r>
          </a:p>
          <a:p>
            <a:pPr lvl="3"/>
            <a:r>
              <a:rPr lang="en-US" sz="1200"/>
              <a:t>Storage account only needed during the initial setup</a:t>
            </a:r>
          </a:p>
          <a:p>
            <a:pPr lvl="1"/>
            <a:r>
              <a:rPr lang="en-US"/>
              <a:t>Environment setup script</a:t>
            </a:r>
          </a:p>
          <a:p>
            <a:pPr lvl="2"/>
            <a:r>
              <a:rPr lang="en-US"/>
              <a:t>Creates the VM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5A1124-5184-2571-4F6B-762111319DA6}"/>
              </a:ext>
            </a:extLst>
          </p:cNvPr>
          <p:cNvSpPr/>
          <p:nvPr/>
        </p:nvSpPr>
        <p:spPr>
          <a:xfrm>
            <a:off x="5424538" y="3392836"/>
            <a:ext cx="6115049" cy="2971800"/>
          </a:xfrm>
          <a:prstGeom prst="roundRect">
            <a:avLst/>
          </a:prstGeom>
          <a:solidFill>
            <a:srgbClr val="68A4F4">
              <a:alpha val="40000"/>
            </a:srgbClr>
          </a:solidFill>
          <a:ln>
            <a:solidFill>
              <a:srgbClr val="84A0C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indows VM Shadow">
            <a:extLst>
              <a:ext uri="{FF2B5EF4-FFF2-40B4-BE49-F238E27FC236}">
                <a16:creationId xmlns:a16="http://schemas.microsoft.com/office/drawing/2014/main" id="{525D37D1-F368-8B6E-4317-60A7304A77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24539" y="3392836"/>
            <a:ext cx="61150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0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3847-75FA-BC57-78E7-D589EE7C86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C80FE-C017-6475-FB76-EF847227F73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Hybrid implementation - Hybrid Component Server (HCS)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latin typeface="Segoe UI"/>
                <a:cs typeface="Segoe UI"/>
              </a:rPr>
              <a:t>Concept</a:t>
            </a:r>
          </a:p>
          <a:p>
            <a:pPr lvl="1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US">
                <a:latin typeface="Segoe UI"/>
                <a:cs typeface="Segoe UI"/>
              </a:rPr>
              <a:t>Installation steps and some remarks</a:t>
            </a:r>
          </a:p>
          <a:p>
            <a:pPr lvl="0"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FFFFF"/>
                </a:solidFill>
                <a:latin typeface="Segoe UI"/>
                <a:cs typeface="Segoe UI"/>
              </a:rPr>
              <a:t>HCS installation with a script</a:t>
            </a:r>
          </a:p>
          <a:p>
            <a:pPr>
              <a:lnSpc>
                <a:spcPct val="150000"/>
              </a:lnSpc>
              <a:buSzPct val="100000"/>
              <a:buFont typeface="Arial" pitchFamily="34"/>
            </a:pPr>
            <a:r>
              <a:rPr lang="en-US">
                <a:solidFill>
                  <a:srgbClr val="F6C370"/>
                </a:solidFill>
                <a:latin typeface="Segoe UI"/>
                <a:cs typeface="Segoe UI"/>
              </a:rPr>
              <a:t>HCS SaaS</a:t>
            </a:r>
          </a:p>
        </p:txBody>
      </p:sp>
      <p:pic>
        <p:nvPicPr>
          <p:cNvPr id="4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78A0945-B711-5649-9CB5-CE23BB62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26" y="2855914"/>
            <a:ext cx="6017090" cy="37639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628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126DA1-4EFA-D89C-03F6-1C8AA762E91E}"/>
              </a:ext>
            </a:extLst>
          </p:cNvPr>
          <p:cNvSpPr txBox="1"/>
          <p:nvPr/>
        </p:nvSpPr>
        <p:spPr>
          <a:xfrm>
            <a:off x="7015809" y="483884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C065E5-D91D-5EDD-44F7-ADD1ED69F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7404" y="4311637"/>
            <a:ext cx="527207" cy="527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EA130-9EFF-5735-1952-CBCD25E5B279}"/>
              </a:ext>
            </a:extLst>
          </p:cNvPr>
          <p:cNvSpPr txBox="1"/>
          <p:nvPr/>
        </p:nvSpPr>
        <p:spPr>
          <a:xfrm>
            <a:off x="5943216" y="1465905"/>
            <a:ext cx="205281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SaaS Server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F17054-141B-220E-1679-78B2E0029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3708" y="1320898"/>
            <a:ext cx="717684" cy="7176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3461BE-17FC-5145-DFA7-3B57EA29F393}"/>
              </a:ext>
            </a:extLst>
          </p:cNvPr>
          <p:cNvCxnSpPr>
            <a:cxnSpLocks/>
          </p:cNvCxnSpPr>
          <p:nvPr/>
        </p:nvCxnSpPr>
        <p:spPr>
          <a:xfrm>
            <a:off x="5885504" y="299616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72578-6925-95C0-F4CB-1B29D1BEBC8D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 flipH="1">
            <a:off x="7592485" y="2038582"/>
            <a:ext cx="340065" cy="1903175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B31354-9D2F-2004-DE45-0BF968CBD2BE}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>
            <a:off x="7932550" y="2038582"/>
            <a:ext cx="930113" cy="2406067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035E6-FBC4-571A-2599-EA3069B3E3D1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8245051" y="481452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CBE7FF-2046-5E77-9806-2A22EED43A22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862663" y="481452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2A60EF-7C01-073E-4FAC-02175F4D6060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8862663" y="481452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6896A-BE06-B252-EF6A-BD7D2AEEB94F}"/>
              </a:ext>
            </a:extLst>
          </p:cNvPr>
          <p:cNvSpPr txBox="1"/>
          <p:nvPr/>
        </p:nvSpPr>
        <p:spPr>
          <a:xfrm>
            <a:off x="8081037" y="606885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FD07A-6FED-BA6C-62F5-2864DAD4AC3D}"/>
              </a:ext>
            </a:extLst>
          </p:cNvPr>
          <p:cNvSpPr txBox="1"/>
          <p:nvPr/>
        </p:nvSpPr>
        <p:spPr>
          <a:xfrm>
            <a:off x="5943216" y="249964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E46A2-458E-B9B3-B987-E38DD9735B3C}"/>
              </a:ext>
            </a:extLst>
          </p:cNvPr>
          <p:cNvSpPr txBox="1"/>
          <p:nvPr/>
        </p:nvSpPr>
        <p:spPr>
          <a:xfrm>
            <a:off x="5943216" y="308555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53A41-ADB9-547B-7B56-1296AB79E6C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00450" y="204032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A8A3C0-DA0F-DDC6-8F41-CC29D8639EDC}"/>
              </a:ext>
            </a:extLst>
          </p:cNvPr>
          <p:cNvSpPr txBox="1"/>
          <p:nvPr/>
        </p:nvSpPr>
        <p:spPr>
          <a:xfrm>
            <a:off x="6269082" y="483884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BCDE74F-AFB5-8323-7EA8-240B6433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7545" y="3941757"/>
            <a:ext cx="369880" cy="3698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7C77F2F-6189-52CA-8952-A35C7BED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7723" y="4444649"/>
            <a:ext cx="369880" cy="3698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8A7973F-A5BA-A8B3-1312-04538D161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6846" y="4311637"/>
            <a:ext cx="527207" cy="527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A6888E-1B9E-F4F1-CFD6-6B9B2492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447" y="5535122"/>
            <a:ext cx="527207" cy="5272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CA64AB2-A135-E963-F4B2-E91C4BCD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059" y="5535122"/>
            <a:ext cx="527207" cy="52720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303489B-9BF8-15D9-1A2F-7ED375AC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6671" y="5535122"/>
            <a:ext cx="527207" cy="52720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8AC7DE7-DC01-CE27-D50E-60619A39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6002" y="1320065"/>
            <a:ext cx="717684" cy="717684"/>
          </a:xfrm>
          <a:prstGeom prst="rect">
            <a:avLst/>
          </a:prstGeom>
        </p:spPr>
      </p:pic>
      <p:pic>
        <p:nvPicPr>
          <p:cNvPr id="39" name="Graphic 38" descr="Download from cloud outline">
            <a:extLst>
              <a:ext uri="{FF2B5EF4-FFF2-40B4-BE49-F238E27FC236}">
                <a16:creationId xmlns:a16="http://schemas.microsoft.com/office/drawing/2014/main" id="{7D06D212-3BD2-92C6-DD89-0AA2DD615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725" y="1288820"/>
            <a:ext cx="841324" cy="8413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F07F5E-EFC7-E205-2EEA-3ADB98C139B1}"/>
              </a:ext>
            </a:extLst>
          </p:cNvPr>
          <p:cNvSpPr txBox="1"/>
          <p:nvPr/>
        </p:nvSpPr>
        <p:spPr>
          <a:xfrm>
            <a:off x="8357735" y="1844357"/>
            <a:ext cx="121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Retail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5E3EB17-7F2D-8939-5F04-3587D6F7CB67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8293686" y="1678907"/>
            <a:ext cx="795039" cy="3057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7BF5E5-40BB-7674-6D0A-F606135F118F}"/>
              </a:ext>
            </a:extLst>
          </p:cNvPr>
          <p:cNvCxnSpPr>
            <a:cxnSpLocks/>
            <a:stCxn id="39" idx="2"/>
            <a:endCxn id="21" idx="3"/>
          </p:cNvCxnSpPr>
          <p:nvPr/>
        </p:nvCxnSpPr>
        <p:spPr>
          <a:xfrm flipH="1">
            <a:off x="7777425" y="2130144"/>
            <a:ext cx="1731962" cy="1996553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37034C-B204-659B-C0FF-583E7EA3584B}"/>
              </a:ext>
            </a:extLst>
          </p:cNvPr>
          <p:cNvCxnSpPr>
            <a:cxnSpLocks/>
            <a:stCxn id="39" idx="2"/>
            <a:endCxn id="22" idx="3"/>
          </p:cNvCxnSpPr>
          <p:nvPr/>
        </p:nvCxnSpPr>
        <p:spPr>
          <a:xfrm flipH="1">
            <a:off x="9047603" y="2130144"/>
            <a:ext cx="461784" cy="249944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85606C9-A592-9C51-55F8-EA8BB79B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397341" cy="5073650"/>
          </a:xfrm>
        </p:spPr>
        <p:txBody>
          <a:bodyPr>
            <a:normAutofit fontScale="92500"/>
          </a:bodyPr>
          <a:lstStyle/>
          <a:p>
            <a:r>
              <a:rPr lang="en-US" sz="2400"/>
              <a:t>Phase 1</a:t>
            </a:r>
          </a:p>
          <a:p>
            <a:r>
              <a:rPr lang="en-US" sz="2400"/>
              <a:t>Same POS functionality and availability</a:t>
            </a:r>
          </a:p>
          <a:p>
            <a:r>
              <a:rPr lang="en-US" sz="2400"/>
              <a:t>SaaS server pushes (scheduler) out replication data to Azure storage (run by LS Retail)</a:t>
            </a:r>
          </a:p>
          <a:p>
            <a:r>
              <a:rPr lang="en-US" sz="2400"/>
              <a:t>Offline POS queries HQ for package information, then fetches replication packages from Azure storage for local import</a:t>
            </a:r>
          </a:p>
          <a:p>
            <a:r>
              <a:rPr lang="en-US" sz="2400"/>
              <a:t>Up-to-date replication status in the HQ</a:t>
            </a:r>
          </a:p>
          <a:p>
            <a:r>
              <a:rPr lang="en-US" sz="2400"/>
              <a:t>Update Service Server hosted by the customer</a:t>
            </a:r>
          </a:p>
          <a:p>
            <a:pPr lvl="1"/>
            <a:r>
              <a:rPr lang="en-US" sz="2000"/>
              <a:t>Updates offline POS environment applications</a:t>
            </a: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EC79733C-F25A-1433-3537-7052608A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0535528" cy="588637"/>
          </a:xfrm>
        </p:spPr>
        <p:txBody>
          <a:bodyPr>
            <a:normAutofit/>
          </a:bodyPr>
          <a:lstStyle/>
          <a:p>
            <a:r>
              <a:rPr lang="en-US"/>
              <a:t>HCS SaaS – Offline POS support</a:t>
            </a:r>
          </a:p>
        </p:txBody>
      </p:sp>
      <p:sp>
        <p:nvSpPr>
          <p:cNvPr id="60" name="Rectangle: Rounded Corners 46">
            <a:extLst>
              <a:ext uri="{FF2B5EF4-FFF2-40B4-BE49-F238E27FC236}">
                <a16:creationId xmlns:a16="http://schemas.microsoft.com/office/drawing/2014/main" id="{40ACAF0F-7816-EC16-2D23-C4FF0A586C01}"/>
              </a:ext>
            </a:extLst>
          </p:cNvPr>
          <p:cNvSpPr/>
          <p:nvPr/>
        </p:nvSpPr>
        <p:spPr>
          <a:xfrm>
            <a:off x="10304426" y="2074374"/>
            <a:ext cx="1060167" cy="524117"/>
          </a:xfrm>
          <a:prstGeom prst="rect">
            <a:avLst/>
          </a:prstGeom>
          <a:noFill/>
          <a:ln w="28575"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Update Service Server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5A2CB30-03E2-FA1E-2599-3A4973008366}"/>
              </a:ext>
            </a:extLst>
          </p:cNvPr>
          <p:cNvCxnSpPr>
            <a:cxnSpLocks/>
            <a:stCxn id="60" idx="2"/>
            <a:endCxn id="21" idx="3"/>
          </p:cNvCxnSpPr>
          <p:nvPr/>
        </p:nvCxnSpPr>
        <p:spPr>
          <a:xfrm flipH="1">
            <a:off x="7777425" y="2598491"/>
            <a:ext cx="3057085" cy="1528206"/>
          </a:xfrm>
          <a:prstGeom prst="straightConnector1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D3FE38E-FC2F-D415-CC13-87778E858483}"/>
              </a:ext>
            </a:extLst>
          </p:cNvPr>
          <p:cNvCxnSpPr>
            <a:cxnSpLocks/>
            <a:stCxn id="60" idx="2"/>
            <a:endCxn id="22" idx="3"/>
          </p:cNvCxnSpPr>
          <p:nvPr/>
        </p:nvCxnSpPr>
        <p:spPr>
          <a:xfrm flipH="1">
            <a:off x="9047603" y="2598491"/>
            <a:ext cx="1786907" cy="2031098"/>
          </a:xfrm>
          <a:prstGeom prst="straightConnector1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126DA1-4EFA-D89C-03F6-1C8AA762E91E}"/>
              </a:ext>
            </a:extLst>
          </p:cNvPr>
          <p:cNvSpPr txBox="1"/>
          <p:nvPr/>
        </p:nvSpPr>
        <p:spPr>
          <a:xfrm>
            <a:off x="7015809" y="483884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C065E5-D91D-5EDD-44F7-ADD1ED69F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7404" y="4311637"/>
            <a:ext cx="527207" cy="527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EA130-9EFF-5735-1952-CBCD25E5B279}"/>
              </a:ext>
            </a:extLst>
          </p:cNvPr>
          <p:cNvSpPr txBox="1"/>
          <p:nvPr/>
        </p:nvSpPr>
        <p:spPr>
          <a:xfrm>
            <a:off x="5943216" y="1465905"/>
            <a:ext cx="205281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SaaS Server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F17054-141B-220E-1679-78B2E0029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3708" y="1320898"/>
            <a:ext cx="717684" cy="7176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3461BE-17FC-5145-DFA7-3B57EA29F393}"/>
              </a:ext>
            </a:extLst>
          </p:cNvPr>
          <p:cNvCxnSpPr>
            <a:cxnSpLocks/>
          </p:cNvCxnSpPr>
          <p:nvPr/>
        </p:nvCxnSpPr>
        <p:spPr>
          <a:xfrm>
            <a:off x="5885504" y="299616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72578-6925-95C0-F4CB-1B29D1BEBC8D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 flipH="1">
            <a:off x="7592485" y="2038582"/>
            <a:ext cx="340065" cy="1903175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B31354-9D2F-2004-DE45-0BF968CBD2BE}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>
            <a:off x="7932550" y="2038582"/>
            <a:ext cx="930113" cy="2406067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035E6-FBC4-571A-2599-EA3069B3E3D1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8245051" y="481452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CBE7FF-2046-5E77-9806-2A22EED43A22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862663" y="481452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2A60EF-7C01-073E-4FAC-02175F4D6060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8862663" y="481452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6896A-BE06-B252-EF6A-BD7D2AEEB94F}"/>
              </a:ext>
            </a:extLst>
          </p:cNvPr>
          <p:cNvSpPr txBox="1"/>
          <p:nvPr/>
        </p:nvSpPr>
        <p:spPr>
          <a:xfrm>
            <a:off x="8081037" y="606885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FD07A-6FED-BA6C-62F5-2864DAD4AC3D}"/>
              </a:ext>
            </a:extLst>
          </p:cNvPr>
          <p:cNvSpPr txBox="1"/>
          <p:nvPr/>
        </p:nvSpPr>
        <p:spPr>
          <a:xfrm>
            <a:off x="5943216" y="249964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E46A2-458E-B9B3-B987-E38DD9735B3C}"/>
              </a:ext>
            </a:extLst>
          </p:cNvPr>
          <p:cNvSpPr txBox="1"/>
          <p:nvPr/>
        </p:nvSpPr>
        <p:spPr>
          <a:xfrm>
            <a:off x="5943216" y="308555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53A41-ADB9-547B-7B56-1296AB79E6C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6700450" y="204032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A8A3C0-DA0F-DDC6-8F41-CC29D8639EDC}"/>
              </a:ext>
            </a:extLst>
          </p:cNvPr>
          <p:cNvSpPr txBox="1"/>
          <p:nvPr/>
        </p:nvSpPr>
        <p:spPr>
          <a:xfrm>
            <a:off x="6269082" y="483884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BCDE74F-AFB5-8323-7EA8-240B6433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7545" y="3941757"/>
            <a:ext cx="369880" cy="3698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7C77F2F-6189-52CA-8952-A35C7BED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7723" y="4444649"/>
            <a:ext cx="369880" cy="3698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8A7973F-A5BA-A8B3-1312-04538D161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6846" y="4311637"/>
            <a:ext cx="527207" cy="527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A6888E-1B9E-F4F1-CFD6-6B9B2492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447" y="5535122"/>
            <a:ext cx="527207" cy="5272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CA64AB2-A135-E963-F4B2-E91C4BCD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059" y="5535122"/>
            <a:ext cx="527207" cy="52720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303489B-9BF8-15D9-1A2F-7ED375AC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6671" y="5535122"/>
            <a:ext cx="527207" cy="52720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8AC7DE7-DC01-CE27-D50E-60619A39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6002" y="1320065"/>
            <a:ext cx="717684" cy="717684"/>
          </a:xfrm>
          <a:prstGeom prst="rect">
            <a:avLst/>
          </a:prstGeom>
        </p:spPr>
      </p:pic>
      <p:pic>
        <p:nvPicPr>
          <p:cNvPr id="39" name="Graphic 38" descr="Download from cloud outline">
            <a:extLst>
              <a:ext uri="{FF2B5EF4-FFF2-40B4-BE49-F238E27FC236}">
                <a16:creationId xmlns:a16="http://schemas.microsoft.com/office/drawing/2014/main" id="{7D06D212-3BD2-92C6-DD89-0AA2DD615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088725" y="1288820"/>
            <a:ext cx="841324" cy="8413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F07F5E-EFC7-E205-2EEA-3ADB98C139B1}"/>
              </a:ext>
            </a:extLst>
          </p:cNvPr>
          <p:cNvSpPr txBox="1"/>
          <p:nvPr/>
        </p:nvSpPr>
        <p:spPr>
          <a:xfrm>
            <a:off x="8357735" y="1844357"/>
            <a:ext cx="121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Retail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Azure 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5E3EB17-7F2D-8939-5F04-3587D6F7CB67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8293686" y="1678907"/>
            <a:ext cx="795039" cy="3057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7BF5E5-40BB-7674-6D0A-F606135F118F}"/>
              </a:ext>
            </a:extLst>
          </p:cNvPr>
          <p:cNvCxnSpPr>
            <a:cxnSpLocks/>
            <a:stCxn id="39" idx="2"/>
            <a:endCxn id="21" idx="3"/>
          </p:cNvCxnSpPr>
          <p:nvPr/>
        </p:nvCxnSpPr>
        <p:spPr>
          <a:xfrm flipH="1">
            <a:off x="7777425" y="2130144"/>
            <a:ext cx="1731962" cy="1996553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37034C-B204-659B-C0FF-583E7EA3584B}"/>
              </a:ext>
            </a:extLst>
          </p:cNvPr>
          <p:cNvCxnSpPr>
            <a:cxnSpLocks/>
            <a:stCxn id="39" idx="2"/>
            <a:endCxn id="22" idx="3"/>
          </p:cNvCxnSpPr>
          <p:nvPr/>
        </p:nvCxnSpPr>
        <p:spPr>
          <a:xfrm flipH="1">
            <a:off x="9047603" y="2130144"/>
            <a:ext cx="461784" cy="249944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9631F6-0856-5606-BC3E-AF21A7FB1D99}"/>
              </a:ext>
            </a:extLst>
          </p:cNvPr>
          <p:cNvGrpSpPr/>
          <p:nvPr/>
        </p:nvGrpSpPr>
        <p:grpSpPr>
          <a:xfrm>
            <a:off x="10179992" y="1153446"/>
            <a:ext cx="1000276" cy="1036864"/>
            <a:chOff x="10179992" y="826866"/>
            <a:chExt cx="1000276" cy="1036864"/>
          </a:xfrm>
        </p:grpSpPr>
        <p:pic>
          <p:nvPicPr>
            <p:cNvPr id="2" name="Graphic 1" descr="Cloud outline">
              <a:extLst>
                <a:ext uri="{FF2B5EF4-FFF2-40B4-BE49-F238E27FC236}">
                  <a16:creationId xmlns:a16="http://schemas.microsoft.com/office/drawing/2014/main" id="{ACD86BD5-B858-4027-5F25-07469ABB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179992" y="826866"/>
              <a:ext cx="1000276" cy="10002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729538-335E-540E-D236-86DC7AD8B00C}"/>
                </a:ext>
              </a:extLst>
            </p:cNvPr>
            <p:cNvSpPr/>
            <p:nvPr/>
          </p:nvSpPr>
          <p:spPr>
            <a:xfrm>
              <a:off x="10569222" y="1487311"/>
              <a:ext cx="262467" cy="135467"/>
            </a:xfrm>
            <a:prstGeom prst="rect">
              <a:avLst/>
            </a:prstGeom>
            <a:solidFill>
              <a:srgbClr val="331B58"/>
            </a:solidFill>
            <a:ln>
              <a:solidFill>
                <a:srgbClr val="331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Single gear with solid fill">
              <a:extLst>
                <a:ext uri="{FF2B5EF4-FFF2-40B4-BE49-F238E27FC236}">
                  <a16:creationId xmlns:a16="http://schemas.microsoft.com/office/drawing/2014/main" id="{B4ABA4C8-82F7-B442-F2E0-44705DCD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41634" y="1165637"/>
              <a:ext cx="698093" cy="69809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31490B5-76F5-6C91-2ACA-7C5BC49662ED}"/>
              </a:ext>
            </a:extLst>
          </p:cNvPr>
          <p:cNvSpPr txBox="1"/>
          <p:nvPr/>
        </p:nvSpPr>
        <p:spPr>
          <a:xfrm>
            <a:off x="10833804" y="1835767"/>
            <a:ext cx="121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Retail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Update Service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5F8F05-6421-1568-128B-E1A0E6197ADA}"/>
              </a:ext>
            </a:extLst>
          </p:cNvPr>
          <p:cNvCxnSpPr>
            <a:cxnSpLocks/>
            <a:stCxn id="7" idx="2"/>
            <a:endCxn id="21" idx="3"/>
          </p:cNvCxnSpPr>
          <p:nvPr/>
        </p:nvCxnSpPr>
        <p:spPr>
          <a:xfrm flipH="1">
            <a:off x="7777425" y="2190310"/>
            <a:ext cx="2913256" cy="1936387"/>
          </a:xfrm>
          <a:prstGeom prst="straightConnector1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AFF9AD-3A27-D43C-4F1E-B27169166F2C}"/>
              </a:ext>
            </a:extLst>
          </p:cNvPr>
          <p:cNvCxnSpPr>
            <a:cxnSpLocks/>
            <a:stCxn id="7" idx="2"/>
            <a:endCxn id="22" idx="3"/>
          </p:cNvCxnSpPr>
          <p:nvPr/>
        </p:nvCxnSpPr>
        <p:spPr>
          <a:xfrm flipH="1">
            <a:off x="9047603" y="2190310"/>
            <a:ext cx="1643078" cy="2439279"/>
          </a:xfrm>
          <a:prstGeom prst="straightConnector1">
            <a:avLst/>
          </a:prstGeom>
          <a:ln w="9525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14EA877-0E4A-09ED-96C7-08A1A3C58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89" y="1352550"/>
            <a:ext cx="5402091" cy="5073650"/>
          </a:xfrm>
        </p:spPr>
        <p:txBody>
          <a:bodyPr>
            <a:normAutofit/>
          </a:bodyPr>
          <a:lstStyle/>
          <a:p>
            <a:r>
              <a:rPr lang="en-US" sz="2400"/>
              <a:t>Phase 2 </a:t>
            </a:r>
          </a:p>
          <a:p>
            <a:r>
              <a:rPr lang="en-US" sz="2400"/>
              <a:t> LS Retail offers Update Service as a Azure service</a:t>
            </a:r>
          </a:p>
          <a:p>
            <a:endParaRPr lang="en-US"/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5F45041C-6EA8-C3C1-7853-A78C3322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0228932" cy="588637"/>
          </a:xfrm>
        </p:spPr>
        <p:txBody>
          <a:bodyPr>
            <a:noAutofit/>
          </a:bodyPr>
          <a:lstStyle/>
          <a:p>
            <a:r>
              <a:rPr lang="en-US" sz="2400"/>
              <a:t>HCS SaaS – Offline POS support with Updated Services by LS Retail</a:t>
            </a:r>
          </a:p>
        </p:txBody>
      </p:sp>
    </p:spTree>
    <p:extLst>
      <p:ext uri="{BB962C8B-B14F-4D97-AF65-F5344CB8AC3E}">
        <p14:creationId xmlns:p14="http://schemas.microsoft.com/office/powerpoint/2010/main" val="8026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48C12-AF4E-59DE-2086-14E86A2E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3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Hybrid Implementation - HCS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5754902" cy="5073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On-Prem Hybrid Component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Hosted in Azure or on own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HCS is a communication layer between SaaS and Store/POS where the scheduler is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POS or Store running fully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Online functionality with Web Service Requests</a:t>
            </a:r>
          </a:p>
          <a:p>
            <a:pPr marL="971550" lvl="1" indent="-285750"/>
            <a:r>
              <a:rPr lang="en-GB"/>
              <a:t>Send Transactions</a:t>
            </a:r>
          </a:p>
          <a:p>
            <a:pPr marL="971550" lvl="1" indent="-285750"/>
            <a:r>
              <a:rPr lang="en-GB"/>
              <a:t>Member Management</a:t>
            </a:r>
          </a:p>
          <a:p>
            <a:pPr marL="971550" lvl="1" indent="-285750"/>
            <a:r>
              <a:rPr lang="en-GB"/>
              <a:t>Customer Order</a:t>
            </a:r>
          </a:p>
          <a:p>
            <a:pPr marL="971550" lvl="1" indent="-285750"/>
            <a:r>
              <a:rPr lang="en-GB"/>
              <a:t>Customer validation …..</a:t>
            </a:r>
          </a:p>
          <a:p>
            <a:pPr marL="0" indent="0">
              <a:buNone/>
            </a:pPr>
            <a:endParaRPr lang="en-IS" sz="20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65781" y="4816945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0842F8-6EF6-7E83-40E0-3F14653914B1}"/>
              </a:ext>
            </a:extLst>
          </p:cNvPr>
          <p:cNvSpPr/>
          <p:nvPr/>
        </p:nvSpPr>
        <p:spPr>
          <a:xfrm>
            <a:off x="9072880" y="3068493"/>
            <a:ext cx="2214881" cy="730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E75C040-CCB8-34F2-2C87-6539F77CE830}"/>
              </a:ext>
            </a:extLst>
          </p:cNvPr>
          <p:cNvSpPr/>
          <p:nvPr/>
        </p:nvSpPr>
        <p:spPr>
          <a:xfrm>
            <a:off x="7635782" y="807095"/>
            <a:ext cx="4045169" cy="2028683"/>
          </a:xfrm>
          <a:prstGeom prst="cloud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60ECD3-0AEC-2331-9055-D7A220054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3115" y="1037662"/>
            <a:ext cx="969241" cy="96924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B1E885-F081-2399-0C89-12AE7DD96C34}"/>
              </a:ext>
            </a:extLst>
          </p:cNvPr>
          <p:cNvCxnSpPr>
            <a:cxnSpLocks/>
          </p:cNvCxnSpPr>
          <p:nvPr/>
        </p:nvCxnSpPr>
        <p:spPr>
          <a:xfrm>
            <a:off x="9975398" y="1975978"/>
            <a:ext cx="62384" cy="1101291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E07C87AE-7E7E-6271-650C-3BA67EA6A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2045" y="4435374"/>
            <a:ext cx="831448" cy="8314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DE75ED-15C5-5629-D0D4-286F57177B89}"/>
              </a:ext>
            </a:extLst>
          </p:cNvPr>
          <p:cNvSpPr txBox="1"/>
          <p:nvPr/>
        </p:nvSpPr>
        <p:spPr>
          <a:xfrm>
            <a:off x="9297930" y="3119390"/>
            <a:ext cx="176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Hybrid Component Server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C0D690-4A02-436B-11DD-43B9B8CB7289}"/>
              </a:ext>
            </a:extLst>
          </p:cNvPr>
          <p:cNvCxnSpPr>
            <a:cxnSpLocks/>
          </p:cNvCxnSpPr>
          <p:nvPr/>
        </p:nvCxnSpPr>
        <p:spPr>
          <a:xfrm flipH="1">
            <a:off x="7429634" y="1352550"/>
            <a:ext cx="1967952" cy="1146092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B1B65DB-2E60-3DBD-9D66-CAE7DA63F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906" y="1213728"/>
            <a:ext cx="823031" cy="49991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12CC04-C3C9-399F-781E-587F91586206}"/>
              </a:ext>
            </a:extLst>
          </p:cNvPr>
          <p:cNvCxnSpPr>
            <a:cxnSpLocks/>
          </p:cNvCxnSpPr>
          <p:nvPr/>
        </p:nvCxnSpPr>
        <p:spPr>
          <a:xfrm flipH="1">
            <a:off x="9418119" y="5199473"/>
            <a:ext cx="745991" cy="359479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589F0E-701F-FC74-2EC1-5A5D78C25786}"/>
              </a:ext>
            </a:extLst>
          </p:cNvPr>
          <p:cNvSpPr txBox="1"/>
          <p:nvPr/>
        </p:nvSpPr>
        <p:spPr>
          <a:xfrm>
            <a:off x="10895070" y="4267542"/>
            <a:ext cx="8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STORE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2A06CC4-8FDC-A406-F771-C849707C2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1835" y="4823115"/>
            <a:ext cx="648258" cy="64825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86AAF6-286D-317E-4F05-61BEA02E6648}"/>
              </a:ext>
            </a:extLst>
          </p:cNvPr>
          <p:cNvCxnSpPr>
            <a:cxnSpLocks/>
          </p:cNvCxnSpPr>
          <p:nvPr/>
        </p:nvCxnSpPr>
        <p:spPr>
          <a:xfrm>
            <a:off x="10403557" y="3827731"/>
            <a:ext cx="0" cy="703809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1E74AE-E8EE-081B-2668-F3CD6F7F67E5}"/>
              </a:ext>
            </a:extLst>
          </p:cNvPr>
          <p:cNvCxnSpPr>
            <a:cxnSpLocks/>
          </p:cNvCxnSpPr>
          <p:nvPr/>
        </p:nvCxnSpPr>
        <p:spPr>
          <a:xfrm flipH="1">
            <a:off x="8483268" y="3850202"/>
            <a:ext cx="1060085" cy="1020094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1718FA-24BC-DDCA-50A8-98D553E152CF}"/>
              </a:ext>
            </a:extLst>
          </p:cNvPr>
          <p:cNvCxnSpPr>
            <a:cxnSpLocks/>
          </p:cNvCxnSpPr>
          <p:nvPr/>
        </p:nvCxnSpPr>
        <p:spPr>
          <a:xfrm>
            <a:off x="10564958" y="5176810"/>
            <a:ext cx="672461" cy="382142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C17C03-4D03-B1F2-5E9A-051F4257C55A}"/>
              </a:ext>
            </a:extLst>
          </p:cNvPr>
          <p:cNvCxnSpPr>
            <a:cxnSpLocks/>
          </p:cNvCxnSpPr>
          <p:nvPr/>
        </p:nvCxnSpPr>
        <p:spPr>
          <a:xfrm>
            <a:off x="10332356" y="5206142"/>
            <a:ext cx="1" cy="466375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A621B4-BC96-4211-BDCF-D60FEF31E5EB}"/>
              </a:ext>
            </a:extLst>
          </p:cNvPr>
          <p:cNvSpPr txBox="1"/>
          <p:nvPr/>
        </p:nvSpPr>
        <p:spPr>
          <a:xfrm>
            <a:off x="7601777" y="5534057"/>
            <a:ext cx="1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Offline POS’s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5FF4D8D-B2F5-D6C9-1FEA-E2F1B3A0A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421" y="2039617"/>
            <a:ext cx="847046" cy="664552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804E15-528C-5280-A491-D4C764AEB6EB}"/>
              </a:ext>
            </a:extLst>
          </p:cNvPr>
          <p:cNvCxnSpPr>
            <a:cxnSpLocks/>
          </p:cNvCxnSpPr>
          <p:nvPr/>
        </p:nvCxnSpPr>
        <p:spPr>
          <a:xfrm flipH="1">
            <a:off x="9462423" y="1875164"/>
            <a:ext cx="127999" cy="222465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2D772C-F45E-0BAF-6672-8E75143D8A8F}"/>
              </a:ext>
            </a:extLst>
          </p:cNvPr>
          <p:cNvCxnSpPr>
            <a:cxnSpLocks/>
          </p:cNvCxnSpPr>
          <p:nvPr/>
        </p:nvCxnSpPr>
        <p:spPr>
          <a:xfrm flipH="1">
            <a:off x="7747266" y="2579155"/>
            <a:ext cx="1580967" cy="2253801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95251A1-57B2-C616-A9D3-79AD55F89CDA}"/>
              </a:ext>
            </a:extLst>
          </p:cNvPr>
          <p:cNvSpPr txBox="1"/>
          <p:nvPr/>
        </p:nvSpPr>
        <p:spPr>
          <a:xfrm rot="18229437">
            <a:off x="7832185" y="3311936"/>
            <a:ext cx="1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Web Service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E4F6A5AD-374B-E2FC-EC3B-9A79EAE4F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925" y="2263157"/>
            <a:ext cx="614159" cy="6472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18F5970-4C97-5350-783E-4F190A296B76}"/>
              </a:ext>
            </a:extLst>
          </p:cNvPr>
          <p:cNvSpPr txBox="1"/>
          <p:nvPr/>
        </p:nvSpPr>
        <p:spPr>
          <a:xfrm>
            <a:off x="5978214" y="2899486"/>
            <a:ext cx="19501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Head office user</a:t>
            </a:r>
            <a:endParaRPr kumimoji="0" lang="en-IS" sz="17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pic>
        <p:nvPicPr>
          <p:cNvPr id="52" name="Picture 51" descr="Graphical user interface&#10;&#10;Description automatically generated">
            <a:extLst>
              <a:ext uri="{FF2B5EF4-FFF2-40B4-BE49-F238E27FC236}">
                <a16:creationId xmlns:a16="http://schemas.microsoft.com/office/drawing/2014/main" id="{2E6638CC-D943-F9EA-6958-E56DAA88B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859" y="4888432"/>
            <a:ext cx="711727" cy="57789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482358-4C46-7E4A-C4AA-0774A0085790}"/>
              </a:ext>
            </a:extLst>
          </p:cNvPr>
          <p:cNvCxnSpPr>
            <a:cxnSpLocks/>
          </p:cNvCxnSpPr>
          <p:nvPr/>
        </p:nvCxnSpPr>
        <p:spPr>
          <a:xfrm>
            <a:off x="6044174" y="4205945"/>
            <a:ext cx="5629759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 descr="Graphical user interface&#10;&#10;Description automatically generated">
            <a:extLst>
              <a:ext uri="{FF2B5EF4-FFF2-40B4-BE49-F238E27FC236}">
                <a16:creationId xmlns:a16="http://schemas.microsoft.com/office/drawing/2014/main" id="{07F93DC8-F39E-23F2-34E4-2764FF7F8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299" y="5599180"/>
            <a:ext cx="711727" cy="577898"/>
          </a:xfrm>
          <a:prstGeom prst="rect">
            <a:avLst/>
          </a:prstGeom>
        </p:spPr>
      </p:pic>
      <p:pic>
        <p:nvPicPr>
          <p:cNvPr id="61" name="Picture 60" descr="Graphical user interface&#10;&#10;Description automatically generated">
            <a:extLst>
              <a:ext uri="{FF2B5EF4-FFF2-40B4-BE49-F238E27FC236}">
                <a16:creationId xmlns:a16="http://schemas.microsoft.com/office/drawing/2014/main" id="{D2C782D5-CF87-22CB-28BA-81829FDA9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7694" y="5697774"/>
            <a:ext cx="711727" cy="577898"/>
          </a:xfrm>
          <a:prstGeom prst="rect">
            <a:avLst/>
          </a:prstGeom>
        </p:spPr>
      </p:pic>
      <p:pic>
        <p:nvPicPr>
          <p:cNvPr id="62" name="Picture 61" descr="Graphical user interface&#10;&#10;Description automatically generated">
            <a:extLst>
              <a:ext uri="{FF2B5EF4-FFF2-40B4-BE49-F238E27FC236}">
                <a16:creationId xmlns:a16="http://schemas.microsoft.com/office/drawing/2014/main" id="{EE65581E-8908-C43A-BD91-151369A90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9224" y="5614440"/>
            <a:ext cx="711727" cy="577898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FAA77005-60B2-84DC-E8E6-A4E0AD6BD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601" y="4812841"/>
            <a:ext cx="614159" cy="647248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A8AC7E3-1716-7107-834E-FC813EBEB2A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678629" y="1576711"/>
            <a:ext cx="2702628" cy="3183783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829D014-F969-31AA-28EB-11BFDBB0D0B4}"/>
              </a:ext>
            </a:extLst>
          </p:cNvPr>
          <p:cNvSpPr txBox="1"/>
          <p:nvPr/>
        </p:nvSpPr>
        <p:spPr>
          <a:xfrm>
            <a:off x="5505314" y="5451168"/>
            <a:ext cx="19501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BackOffice user</a:t>
            </a:r>
            <a:endParaRPr kumimoji="0" lang="en-IS" sz="17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175B5B-7FD2-3181-9125-4DBB8DBD9846}"/>
              </a:ext>
            </a:extLst>
          </p:cNvPr>
          <p:cNvSpPr txBox="1"/>
          <p:nvPr/>
        </p:nvSpPr>
        <p:spPr>
          <a:xfrm>
            <a:off x="10016978" y="2721345"/>
            <a:ext cx="119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Replication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C0169B-A9D2-1A7C-D614-3A9F516F1C93}"/>
              </a:ext>
            </a:extLst>
          </p:cNvPr>
          <p:cNvSpPr txBox="1"/>
          <p:nvPr/>
        </p:nvSpPr>
        <p:spPr>
          <a:xfrm>
            <a:off x="9359419" y="3943351"/>
            <a:ext cx="118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Replication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477AA6-4FBF-1637-37BB-E5851E8C8BA5}"/>
              </a:ext>
            </a:extLst>
          </p:cNvPr>
          <p:cNvSpPr txBox="1"/>
          <p:nvPr/>
        </p:nvSpPr>
        <p:spPr>
          <a:xfrm>
            <a:off x="10590061" y="4779734"/>
            <a:ext cx="13953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Offline Store</a:t>
            </a:r>
          </a:p>
        </p:txBody>
      </p:sp>
    </p:spTree>
    <p:extLst>
      <p:ext uri="{BB962C8B-B14F-4D97-AF65-F5344CB8AC3E}">
        <p14:creationId xmlns:p14="http://schemas.microsoft.com/office/powerpoint/2010/main" val="16721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Hybrid Component Server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6833528" cy="5073650"/>
          </a:xfrm>
        </p:spPr>
        <p:txBody>
          <a:bodyPr/>
          <a:lstStyle/>
          <a:p>
            <a:r>
              <a:rPr lang="en-US" sz="2400"/>
              <a:t>On-Prem server with LS BC SQL Database</a:t>
            </a:r>
          </a:p>
          <a:p>
            <a:pPr lvl="1"/>
            <a:r>
              <a:rPr lang="en-US" sz="2000"/>
              <a:t>POS Master Service Tier</a:t>
            </a:r>
          </a:p>
          <a:p>
            <a:pPr lvl="1"/>
            <a:r>
              <a:rPr lang="en-US" sz="2000"/>
              <a:t>POS Master Database</a:t>
            </a:r>
          </a:p>
          <a:p>
            <a:r>
              <a:rPr lang="en-US" sz="2400"/>
              <a:t>Scheduler for replication jobs </a:t>
            </a:r>
          </a:p>
          <a:p>
            <a:pPr lvl="1"/>
            <a:r>
              <a:rPr lang="en-US" sz="2000"/>
              <a:t>Pushing and pulling data</a:t>
            </a:r>
          </a:p>
          <a:p>
            <a:r>
              <a:rPr lang="en-US" sz="2400"/>
              <a:t>Data Director</a:t>
            </a:r>
          </a:p>
          <a:p>
            <a:pPr lvl="1"/>
            <a:r>
              <a:rPr lang="en-US" sz="2000"/>
              <a:t>SQL connection </a:t>
            </a:r>
          </a:p>
          <a:p>
            <a:pPr lvl="1"/>
            <a:r>
              <a:rPr lang="en-US" sz="2000"/>
              <a:t>Web Service requests</a:t>
            </a:r>
          </a:p>
          <a:p>
            <a:r>
              <a:rPr lang="en-US" sz="2400"/>
              <a:t>Update Service</a:t>
            </a:r>
          </a:p>
          <a:p>
            <a:r>
              <a:rPr lang="en-US" sz="2400"/>
              <a:t>All setup is in the SaaS instance</a:t>
            </a:r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  </a:t>
            </a:r>
            <a:endParaRPr lang="en-IS" sz="20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293476" y="5282089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0842F8-6EF6-7E83-40E0-3F14653914B1}"/>
              </a:ext>
            </a:extLst>
          </p:cNvPr>
          <p:cNvSpPr/>
          <p:nvPr/>
        </p:nvSpPr>
        <p:spPr>
          <a:xfrm>
            <a:off x="6815452" y="1759573"/>
            <a:ext cx="4947756" cy="311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E75C040-CCB8-34F2-2C87-6539F77CE830}"/>
              </a:ext>
            </a:extLst>
          </p:cNvPr>
          <p:cNvSpPr/>
          <p:nvPr/>
        </p:nvSpPr>
        <p:spPr>
          <a:xfrm>
            <a:off x="8758078" y="571449"/>
            <a:ext cx="1887925" cy="1011578"/>
          </a:xfrm>
          <a:prstGeom prst="cloud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60ECD3-0AEC-2331-9055-D7A220054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9792" y="819217"/>
            <a:ext cx="420311" cy="42031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B1E885-F081-2399-0C89-12AE7DD96C34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8715988" y="3628989"/>
            <a:ext cx="986052" cy="1639222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E07C87AE-7E7E-6271-650C-3BA67EA6A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9828" y="5344320"/>
            <a:ext cx="513815" cy="5138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DE75ED-15C5-5629-D0D4-286F57177B89}"/>
              </a:ext>
            </a:extLst>
          </p:cNvPr>
          <p:cNvSpPr txBox="1"/>
          <p:nvPr/>
        </p:nvSpPr>
        <p:spPr>
          <a:xfrm>
            <a:off x="9545663" y="181849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1B65DB-2E60-3DBD-9D66-CAE7DA63F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012" y="767872"/>
            <a:ext cx="580876" cy="35282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12CC04-C3C9-399F-781E-587F91586206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9824411" y="5829050"/>
            <a:ext cx="531177" cy="235274"/>
          </a:xfrm>
          <a:prstGeom prst="straightConnector1">
            <a:avLst/>
          </a:prstGeom>
          <a:ln w="31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589F0E-701F-FC74-2EC1-5A5D78C25786}"/>
              </a:ext>
            </a:extLst>
          </p:cNvPr>
          <p:cNvSpPr txBox="1"/>
          <p:nvPr/>
        </p:nvSpPr>
        <p:spPr>
          <a:xfrm>
            <a:off x="11129813" y="5089983"/>
            <a:ext cx="79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STORE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2A06CC4-8FDC-A406-F771-C849707C2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6613" y="5443178"/>
            <a:ext cx="414957" cy="41495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86AAF6-286D-317E-4F05-61BEA02E6648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9211570" y="5468849"/>
            <a:ext cx="255038" cy="181808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1718FA-24BC-DDCA-50A8-98D553E152CF}"/>
              </a:ext>
            </a:extLst>
          </p:cNvPr>
          <p:cNvCxnSpPr>
            <a:cxnSpLocks/>
          </p:cNvCxnSpPr>
          <p:nvPr/>
        </p:nvCxnSpPr>
        <p:spPr>
          <a:xfrm>
            <a:off x="10644953" y="5825049"/>
            <a:ext cx="541927" cy="244499"/>
          </a:xfrm>
          <a:prstGeom prst="straightConnector1">
            <a:avLst/>
          </a:prstGeom>
          <a:ln w="31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C17C03-4D03-B1F2-5E9A-051F4257C55A}"/>
              </a:ext>
            </a:extLst>
          </p:cNvPr>
          <p:cNvCxnSpPr>
            <a:cxnSpLocks/>
          </p:cNvCxnSpPr>
          <p:nvPr/>
        </p:nvCxnSpPr>
        <p:spPr>
          <a:xfrm>
            <a:off x="10497953" y="5825049"/>
            <a:ext cx="0" cy="337869"/>
          </a:xfrm>
          <a:prstGeom prst="straightConnector1">
            <a:avLst/>
          </a:prstGeom>
          <a:ln w="31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2A621B4-BC96-4211-BDCF-D60FEF31E5EB}"/>
              </a:ext>
            </a:extLst>
          </p:cNvPr>
          <p:cNvSpPr txBox="1"/>
          <p:nvPr/>
        </p:nvSpPr>
        <p:spPr>
          <a:xfrm>
            <a:off x="8255339" y="5956560"/>
            <a:ext cx="97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Offline POS’s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5FF4D8D-B2F5-D6C9-1FEA-E2F1B3A0A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145" y="883119"/>
            <a:ext cx="518662" cy="406918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2D772C-F45E-0BAF-6672-8E75143D8A8F}"/>
              </a:ext>
            </a:extLst>
          </p:cNvPr>
          <p:cNvCxnSpPr>
            <a:cxnSpLocks/>
          </p:cNvCxnSpPr>
          <p:nvPr/>
        </p:nvCxnSpPr>
        <p:spPr>
          <a:xfrm flipH="1">
            <a:off x="8855174" y="1259056"/>
            <a:ext cx="908225" cy="1384480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E4F6A5AD-374B-E2FC-EC3B-9A79EAE4F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814" y="987572"/>
            <a:ext cx="330993" cy="348826"/>
          </a:xfrm>
          <a:prstGeom prst="rect">
            <a:avLst/>
          </a:prstGeom>
        </p:spPr>
      </p:pic>
      <p:pic>
        <p:nvPicPr>
          <p:cNvPr id="52" name="Picture 51" descr="Graphical user interface&#10;&#10;Description automatically generated">
            <a:extLst>
              <a:ext uri="{FF2B5EF4-FFF2-40B4-BE49-F238E27FC236}">
                <a16:creationId xmlns:a16="http://schemas.microsoft.com/office/drawing/2014/main" id="{2E6638CC-D943-F9EA-6958-E56DAA88B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190" y="5508494"/>
            <a:ext cx="511049" cy="414955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482358-4C46-7E4A-C4AA-0774A0085790}"/>
              </a:ext>
            </a:extLst>
          </p:cNvPr>
          <p:cNvCxnSpPr>
            <a:cxnSpLocks/>
          </p:cNvCxnSpPr>
          <p:nvPr/>
        </p:nvCxnSpPr>
        <p:spPr>
          <a:xfrm>
            <a:off x="6490252" y="5068224"/>
            <a:ext cx="5236432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 descr="Graphical user interface&#10;&#10;Description automatically generated">
            <a:extLst>
              <a:ext uri="{FF2B5EF4-FFF2-40B4-BE49-F238E27FC236}">
                <a16:creationId xmlns:a16="http://schemas.microsoft.com/office/drawing/2014/main" id="{07F93DC8-F39E-23F2-34E4-2764FF7F8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2974" y="6064324"/>
            <a:ext cx="462874" cy="375838"/>
          </a:xfrm>
          <a:prstGeom prst="rect">
            <a:avLst/>
          </a:prstGeom>
        </p:spPr>
      </p:pic>
      <p:pic>
        <p:nvPicPr>
          <p:cNvPr id="61" name="Picture 60" descr="Graphical user interface&#10;&#10;Description automatically generated">
            <a:extLst>
              <a:ext uri="{FF2B5EF4-FFF2-40B4-BE49-F238E27FC236}">
                <a16:creationId xmlns:a16="http://schemas.microsoft.com/office/drawing/2014/main" id="{D2C782D5-CF87-22CB-28BA-81829FDA9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5521" y="6091414"/>
            <a:ext cx="515128" cy="418266"/>
          </a:xfrm>
          <a:prstGeom prst="rect">
            <a:avLst/>
          </a:prstGeom>
        </p:spPr>
      </p:pic>
      <p:pic>
        <p:nvPicPr>
          <p:cNvPr id="62" name="Picture 61" descr="Graphical user interface&#10;&#10;Description automatically generated">
            <a:extLst>
              <a:ext uri="{FF2B5EF4-FFF2-40B4-BE49-F238E27FC236}">
                <a16:creationId xmlns:a16="http://schemas.microsoft.com/office/drawing/2014/main" id="{EE65581E-8908-C43A-BD91-151369A90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5113" y="6020816"/>
            <a:ext cx="515909" cy="418901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FAA77005-60B2-84DC-E8E6-A4E0AD6BD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822" y="5432903"/>
            <a:ext cx="401207" cy="42282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29D014-F969-31AA-28EB-11BFDBB0D0B4}"/>
              </a:ext>
            </a:extLst>
          </p:cNvPr>
          <p:cNvSpPr txBox="1"/>
          <p:nvPr/>
        </p:nvSpPr>
        <p:spPr>
          <a:xfrm>
            <a:off x="6371841" y="5845193"/>
            <a:ext cx="195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BackOffice user</a:t>
            </a:r>
            <a:endParaRPr kumimoji="0" lang="en-I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477AA6-4FBF-1637-37BB-E5851E8C8BA5}"/>
              </a:ext>
            </a:extLst>
          </p:cNvPr>
          <p:cNvSpPr txBox="1"/>
          <p:nvPr/>
        </p:nvSpPr>
        <p:spPr>
          <a:xfrm>
            <a:off x="10687998" y="5508495"/>
            <a:ext cx="139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Offline Store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DE7A35-F144-7ABD-2E0E-62BC71FB1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6588" y="2666766"/>
            <a:ext cx="929161" cy="9291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18B184-7E2A-D77C-7EB1-FC7D9AF14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0872" y="5268211"/>
            <a:ext cx="402335" cy="40233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E6C87CE-12A7-CCBF-8D23-B30BC35DD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5643" y="2555636"/>
            <a:ext cx="1151422" cy="115142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2C714FDC-BFB8-4DAD-BE68-9DDEE039E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7953" y="2745463"/>
            <a:ext cx="844029" cy="88950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164F6FD-B018-4786-1C9F-8C9983A49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5452" y="2570480"/>
            <a:ext cx="1195694" cy="11253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7BCB8E7-7D7A-E140-499F-C1D37FEFB283}"/>
              </a:ext>
            </a:extLst>
          </p:cNvPr>
          <p:cNvSpPr txBox="1"/>
          <p:nvPr/>
        </p:nvSpPr>
        <p:spPr>
          <a:xfrm>
            <a:off x="9763399" y="3653485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5512E3-E808-2B1D-1347-BDCB442EF8BC}"/>
              </a:ext>
            </a:extLst>
          </p:cNvPr>
          <p:cNvSpPr txBox="1"/>
          <p:nvPr/>
        </p:nvSpPr>
        <p:spPr>
          <a:xfrm>
            <a:off x="7845812" y="3654365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3133D-1BD3-8965-76F7-1A916F9B39E5}"/>
              </a:ext>
            </a:extLst>
          </p:cNvPr>
          <p:cNvSpPr txBox="1"/>
          <p:nvPr/>
        </p:nvSpPr>
        <p:spPr>
          <a:xfrm>
            <a:off x="6634841" y="3679041"/>
            <a:ext cx="15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UPDATE SERVICE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5811301-1953-9F43-4DED-9E7EBAE7D9C0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9205749" y="3131347"/>
            <a:ext cx="324752" cy="11280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C9105C8-6527-11ED-1C17-22FEF3016E3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9890155" y="5470558"/>
            <a:ext cx="309673" cy="130670"/>
          </a:xfrm>
          <a:prstGeom prst="straightConnector1">
            <a:avLst/>
          </a:prstGeom>
          <a:ln w="254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Hybrid Component Server Setup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552613"/>
            <a:ext cx="6361228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1 - Prepare the HCS installation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2 - Import configuration packages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3 - Run the HCS install on POS master server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4 - Data Director settings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5 - Hybrid cloud components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6 - POS master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7 - Prepare and install the first POS device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Step 8 - POS Sales date to SaaS HQ database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See further in LS Retail Online Help</a:t>
            </a:r>
            <a:endParaRPr lang="en-US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36A7-6993-D75F-BD65-A7E440274C14}"/>
              </a:ext>
            </a:extLst>
          </p:cNvPr>
          <p:cNvSpPr/>
          <p:nvPr/>
        </p:nvSpPr>
        <p:spPr>
          <a:xfrm>
            <a:off x="6908071" y="2046707"/>
            <a:ext cx="4654650" cy="311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F7BD5-097D-8606-4758-9DBE352A6954}"/>
              </a:ext>
            </a:extLst>
          </p:cNvPr>
          <p:cNvSpPr txBox="1"/>
          <p:nvPr/>
        </p:nvSpPr>
        <p:spPr>
          <a:xfrm>
            <a:off x="9259115" y="2207412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034F-4DF0-5F60-1987-E456985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76" y="3066588"/>
            <a:ext cx="929161" cy="9291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C590EF-951A-9980-A492-C2D9B7F19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914" y="2938016"/>
            <a:ext cx="1151422" cy="11514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10CEB-1FA9-1FD8-5990-3D9EAB25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608" y="3145285"/>
            <a:ext cx="844029" cy="8895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F197F89-C2D6-6544-1E24-C9568887D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8071" y="3009003"/>
            <a:ext cx="1195694" cy="1125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8F1372-E111-C99C-1EF9-77D8F37949F9}"/>
              </a:ext>
            </a:extLst>
          </p:cNvPr>
          <p:cNvSpPr txBox="1"/>
          <p:nvPr/>
        </p:nvSpPr>
        <p:spPr>
          <a:xfrm>
            <a:off x="9393824" y="4053307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D213D-E947-974C-50F8-E093217AC120}"/>
              </a:ext>
            </a:extLst>
          </p:cNvPr>
          <p:cNvSpPr txBox="1"/>
          <p:nvPr/>
        </p:nvSpPr>
        <p:spPr>
          <a:xfrm>
            <a:off x="8103765" y="4040422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E54D9-A47A-5EEC-1D86-3E621EC4DA60}"/>
              </a:ext>
            </a:extLst>
          </p:cNvPr>
          <p:cNvSpPr txBox="1"/>
          <p:nvPr/>
        </p:nvSpPr>
        <p:spPr>
          <a:xfrm>
            <a:off x="6785692" y="4105400"/>
            <a:ext cx="15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</p:spTree>
    <p:extLst>
      <p:ext uri="{BB962C8B-B14F-4D97-AF65-F5344CB8AC3E}">
        <p14:creationId xmlns:p14="http://schemas.microsoft.com/office/powerpoint/2010/main" val="49284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Hybrid Component Server Setup - highlights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552613"/>
            <a:ext cx="6361228" cy="5073650"/>
          </a:xfrm>
        </p:spPr>
        <p:txBody>
          <a:bodyPr lIns="91440" tIns="45720" rIns="91440" bIns="45720" anchor="t"/>
          <a:lstStyle/>
          <a:p>
            <a:r>
              <a:rPr lang="en-US" sz="2200">
                <a:latin typeface="Segoe UI"/>
                <a:cs typeface="Segoe UI"/>
              </a:rPr>
              <a:t>Replication and web service users</a:t>
            </a:r>
          </a:p>
          <a:p>
            <a:r>
              <a:rPr lang="en-US" sz="2200">
                <a:latin typeface="Segoe UI"/>
                <a:cs typeface="Segoe UI"/>
              </a:rPr>
              <a:t>LS Update Service packages and logs</a:t>
            </a:r>
          </a:p>
          <a:p>
            <a:r>
              <a:rPr lang="en-US" sz="2200">
                <a:latin typeface="Segoe UI"/>
                <a:cs typeface="Segoe UI"/>
              </a:rPr>
              <a:t>HCS port usages</a:t>
            </a:r>
          </a:p>
          <a:p>
            <a:r>
              <a:rPr lang="en-US" sz="2200">
                <a:latin typeface="Segoe UI"/>
                <a:cs typeface="Segoe UI"/>
              </a:rPr>
              <a:t>Automating the HCS creation in Azure with a script</a:t>
            </a:r>
          </a:p>
          <a:p>
            <a:r>
              <a:rPr lang="en-US" sz="2200">
                <a:latin typeface="Segoe UI"/>
                <a:cs typeface="Segoe UI"/>
              </a:rPr>
              <a:t>The future of the Hybrid Component Server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>
                <a:latin typeface="Segoe UI"/>
                <a:cs typeface="Segoe UI"/>
              </a:rPr>
              <a:t>  </a:t>
            </a:r>
            <a:endParaRPr lang="en-IS" sz="18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025120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36A7-6993-D75F-BD65-A7E440274C14}"/>
              </a:ext>
            </a:extLst>
          </p:cNvPr>
          <p:cNvSpPr/>
          <p:nvPr/>
        </p:nvSpPr>
        <p:spPr>
          <a:xfrm>
            <a:off x="6908071" y="2046707"/>
            <a:ext cx="4654650" cy="311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F7BD5-097D-8606-4758-9DBE352A6954}"/>
              </a:ext>
            </a:extLst>
          </p:cNvPr>
          <p:cNvSpPr txBox="1"/>
          <p:nvPr/>
        </p:nvSpPr>
        <p:spPr>
          <a:xfrm>
            <a:off x="9259115" y="2207412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034F-4DF0-5F60-1987-E456985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76" y="3066588"/>
            <a:ext cx="929161" cy="9291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C590EF-951A-9980-A492-C2D9B7F19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914" y="2938016"/>
            <a:ext cx="1151422" cy="11514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10CEB-1FA9-1FD8-5990-3D9EAB25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608" y="3145285"/>
            <a:ext cx="844029" cy="8895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F197F89-C2D6-6544-1E24-C9568887D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8071" y="3009003"/>
            <a:ext cx="1195694" cy="1125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8F1372-E111-C99C-1EF9-77D8F37949F9}"/>
              </a:ext>
            </a:extLst>
          </p:cNvPr>
          <p:cNvSpPr txBox="1"/>
          <p:nvPr/>
        </p:nvSpPr>
        <p:spPr>
          <a:xfrm>
            <a:off x="9393824" y="4053307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D213D-E947-974C-50F8-E093217AC120}"/>
              </a:ext>
            </a:extLst>
          </p:cNvPr>
          <p:cNvSpPr txBox="1"/>
          <p:nvPr/>
        </p:nvSpPr>
        <p:spPr>
          <a:xfrm>
            <a:off x="8103765" y="4040422"/>
            <a:ext cx="119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E54D9-A47A-5EEC-1D86-3E621EC4DA60}"/>
              </a:ext>
            </a:extLst>
          </p:cNvPr>
          <p:cNvSpPr txBox="1"/>
          <p:nvPr/>
        </p:nvSpPr>
        <p:spPr>
          <a:xfrm>
            <a:off x="6785692" y="4105400"/>
            <a:ext cx="15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</p:spTree>
    <p:extLst>
      <p:ext uri="{BB962C8B-B14F-4D97-AF65-F5344CB8AC3E}">
        <p14:creationId xmlns:p14="http://schemas.microsoft.com/office/powerpoint/2010/main" val="260934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Segoe UI"/>
                <a:cs typeface="Segoe UI"/>
              </a:rPr>
              <a:t>Prepare the HCS installation</a:t>
            </a:r>
            <a:endParaRPr lang="en-IS">
              <a:latin typeface="Segoe UI"/>
              <a:cs typeface="Segoe U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89" y="1352550"/>
            <a:ext cx="10904653" cy="5073650"/>
          </a:xfrm>
        </p:spPr>
        <p:txBody>
          <a:bodyPr/>
          <a:lstStyle/>
          <a:p>
            <a:r>
              <a:rPr lang="en-US" sz="2400"/>
              <a:t>The Hybrid Component Server is not a part of the SaaS service. The customer or partner needs to host it and manage it. The server can be in Azure or on an in-house server.</a:t>
            </a:r>
          </a:p>
          <a:p>
            <a:r>
              <a:rPr lang="en-US" sz="2400"/>
              <a:t>Download the Hybrid Component Server installer and configuration packages</a:t>
            </a:r>
          </a:p>
          <a:p>
            <a:r>
              <a:rPr lang="en-US" sz="2400">
                <a:hlinkClick r:id="rId2"/>
              </a:rPr>
              <a:t>https://portal.lsretail.com/products/ls-central/hybrid-components-server/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  </a:t>
            </a:r>
            <a:endParaRPr lang="en-IS" sz="20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Segoe UI"/>
                <a:cs typeface="Segoe UI"/>
              </a:rPr>
              <a:t>Prepare the HCS installation</a:t>
            </a:r>
            <a:endParaRPr lang="en-IS">
              <a:latin typeface="Segoe UI"/>
              <a:cs typeface="Segoe U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757740" cy="5073650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  </a:t>
            </a:r>
            <a:endParaRPr lang="en-IS" sz="20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D03016-2E68-45BC-6378-111A04C2A6C6}"/>
              </a:ext>
            </a:extLst>
          </p:cNvPr>
          <p:cNvSpPr txBox="1">
            <a:spLocks/>
          </p:cNvSpPr>
          <p:nvPr/>
        </p:nvSpPr>
        <p:spPr>
          <a:xfrm>
            <a:off x="492690" y="1223010"/>
            <a:ext cx="6699847" cy="5347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Installers for manual HCS setup</a:t>
            </a:r>
          </a:p>
          <a:p>
            <a:pPr marL="0" indent="0">
              <a:buNone/>
            </a:pPr>
            <a:r>
              <a:rPr lang="en-US" sz="2400"/>
              <a:t>	hybrid-cloud-components-server.exe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r>
              <a:rPr lang="en-US" sz="2000"/>
              <a:t>configuration-package-for-hybrid-components-server-v19-2.zip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  </a:t>
            </a:r>
            <a:endParaRPr lang="en-I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DB206-9573-1825-2318-68AD1995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37" y="1077238"/>
            <a:ext cx="4825021" cy="5492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CA4BB-E6A3-C7E4-8477-550A50EA2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3" y="2216652"/>
            <a:ext cx="4484974" cy="2929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D06F1-2BDC-AFF2-C5F0-49367F28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018" y="5732315"/>
            <a:ext cx="3149435" cy="6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070E-1DDB-DD1C-C6A9-53595DC6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Segoe UI"/>
                <a:cs typeface="Segoe UI"/>
              </a:rPr>
              <a:t>Import configuration packages</a:t>
            </a:r>
            <a:endParaRPr lang="en-IS">
              <a:latin typeface="Segoe UI"/>
              <a:cs typeface="Segoe U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AB9-E49E-1132-6016-780FF185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10124510" cy="5073650"/>
          </a:xfrm>
        </p:spPr>
        <p:txBody>
          <a:bodyPr/>
          <a:lstStyle/>
          <a:p>
            <a:r>
              <a:rPr lang="en-US" sz="2600"/>
              <a:t>Scheduler Jobs</a:t>
            </a:r>
          </a:p>
          <a:p>
            <a:pPr lvl="1"/>
            <a:r>
              <a:rPr lang="en-US" sz="2000" b="1" spc="75">
                <a:effectLst/>
                <a:ea typeface="Calibri" panose="020F0502020204030204" pitchFamily="34" charset="0"/>
              </a:rPr>
              <a:t>HCC_INIT </a:t>
            </a:r>
            <a:r>
              <a:rPr lang="en-US" sz="2000" spc="75">
                <a:effectLst/>
                <a:ea typeface="Calibri" panose="020F0502020204030204" pitchFamily="34" charset="0"/>
              </a:rPr>
              <a:t>– First time data from SaaS to POS-Master by normal jobs</a:t>
            </a:r>
          </a:p>
          <a:p>
            <a:pPr lvl="1"/>
            <a:r>
              <a:rPr lang="en-US" sz="2000" b="1" spc="75">
                <a:effectLst/>
                <a:ea typeface="Calibri" panose="020F0502020204030204" pitchFamily="34" charset="0"/>
              </a:rPr>
              <a:t>HCC_JOBSYNC </a:t>
            </a:r>
            <a:r>
              <a:rPr lang="en-US" sz="2000" spc="75">
                <a:effectLst/>
                <a:ea typeface="Calibri" panose="020F0502020204030204" pitchFamily="34" charset="0"/>
              </a:rPr>
              <a:t>– To sync Jobs and </a:t>
            </a:r>
            <a:r>
              <a:rPr lang="en-US" sz="2000" spc="75" err="1">
                <a:effectLst/>
                <a:ea typeface="Calibri" panose="020F0502020204030204" pitchFamily="34" charset="0"/>
              </a:rPr>
              <a:t>Subjobs</a:t>
            </a:r>
            <a:r>
              <a:rPr lang="en-US" sz="2000" spc="75">
                <a:effectLst/>
                <a:ea typeface="Calibri" panose="020F0502020204030204" pitchFamily="34" charset="0"/>
              </a:rPr>
              <a:t> from SaaS to POS-Master</a:t>
            </a:r>
            <a:endParaRPr lang="en-US" sz="2000" spc="75">
              <a:ea typeface="Calibri" panose="020F0502020204030204" pitchFamily="34" charset="0"/>
            </a:endParaRPr>
          </a:p>
          <a:p>
            <a:pPr lvl="1"/>
            <a:r>
              <a:rPr lang="en-US" sz="2000" b="1" spc="75">
                <a:effectLst/>
                <a:ea typeface="Calibri" panose="020F0502020204030204" pitchFamily="34" charset="0"/>
              </a:rPr>
              <a:t>HCC_UPDATE </a:t>
            </a:r>
            <a:r>
              <a:rPr lang="en-US" sz="2000" spc="75">
                <a:effectLst/>
                <a:ea typeface="Calibri" panose="020F0502020204030204" pitchFamily="34" charset="0"/>
              </a:rPr>
              <a:t>– To update data from SaaS to POS-Master by actions</a:t>
            </a:r>
          </a:p>
          <a:p>
            <a:pPr lvl="1"/>
            <a:r>
              <a:rPr lang="en-US" sz="1800" b="1" spc="75">
                <a:effectLst/>
                <a:ea typeface="Calibri" panose="020F0502020204030204" pitchFamily="34" charset="0"/>
              </a:rPr>
              <a:t>HCC_UPDATE_TO_POS </a:t>
            </a:r>
            <a:r>
              <a:rPr lang="en-US" sz="1800" spc="75">
                <a:effectLst/>
                <a:ea typeface="Calibri" panose="020F0502020204030204" pitchFamily="34" charset="0"/>
              </a:rPr>
              <a:t>– Update offline POS with data from POS-Master</a:t>
            </a:r>
            <a:endParaRPr lang="en-US" sz="1600"/>
          </a:p>
          <a:p>
            <a:r>
              <a:rPr lang="en-US" sz="2600" err="1"/>
              <a:t>Subjobs</a:t>
            </a:r>
            <a:endParaRPr lang="en-US" sz="2600"/>
          </a:p>
          <a:p>
            <a:r>
              <a:rPr lang="en-US" sz="2600"/>
              <a:t>Distribution Locations</a:t>
            </a:r>
          </a:p>
          <a:p>
            <a:pPr lvl="1"/>
            <a:r>
              <a:rPr lang="en-US" sz="2000" b="1" spc="75"/>
              <a:t>HEADOFFICE </a:t>
            </a:r>
            <a:r>
              <a:rPr lang="en-US" sz="2000" spc="75"/>
              <a:t>– SaaS instance</a:t>
            </a:r>
          </a:p>
          <a:p>
            <a:pPr lvl="1"/>
            <a:r>
              <a:rPr lang="en-US" sz="2000" b="1" spc="75"/>
              <a:t>POSMASTER </a:t>
            </a:r>
            <a:r>
              <a:rPr lang="en-US" sz="2000" spc="75"/>
              <a:t>– HCS Server</a:t>
            </a:r>
          </a:p>
          <a:p>
            <a:r>
              <a:rPr lang="en-US" sz="2600"/>
              <a:t>Retail Setup</a:t>
            </a:r>
          </a:p>
          <a:p>
            <a:r>
              <a:rPr lang="en-US" sz="2600"/>
              <a:t>Webservices</a:t>
            </a:r>
          </a:p>
          <a:p>
            <a:endParaRPr lang="en-US" sz="24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  </a:t>
            </a:r>
            <a:endParaRPr lang="en-IS" sz="20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8CCCC14-B1EA-A77B-52E7-533575C68722}"/>
              </a:ext>
            </a:extLst>
          </p:cNvPr>
          <p:cNvSpPr txBox="1">
            <a:spLocks/>
          </p:cNvSpPr>
          <p:nvPr/>
        </p:nvSpPr>
        <p:spPr>
          <a:xfrm>
            <a:off x="9581711" y="5379681"/>
            <a:ext cx="346264" cy="360436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313C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S" sz="1600">
              <a:solidFill>
                <a:srgbClr val="361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662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2429D383-C599-3640-90A5-51F5C7075E69}"/>
    </a:ext>
  </a:extLst>
</a:theme>
</file>

<file path=ppt/theme/theme2.xml><?xml version="1.0" encoding="utf-8"?>
<a:theme xmlns:a="http://schemas.openxmlformats.org/drawingml/2006/main" name="conneXion EMEA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792FBC92-A16D-0345-9684-80E27E7DCDC2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5B8C9006-275A-3D47-8EFA-0BEBDC49EDCE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C7C9125A-C3AE-AB42-BD17-9AEB4A41554C}"/>
    </a:ext>
  </a:extLst>
</a:theme>
</file>

<file path=ppt/theme/theme6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2AA524D-05D8-455D-BDD3-737CDCEF54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7A7F1-5E1F-453E-A92F-37B3E8CCB54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ec22545-32f7-47c8-afbd-c0084660662b"/>
    <ds:schemaRef ds:uri="http://schemas.microsoft.com/office/infopath/2007/PartnerControls"/>
    <ds:schemaRef ds:uri="http://purl.org/dc/terms/"/>
    <ds:schemaRef ds:uri="a1a525c2-d4eb-46fe-9b09-8f8634d7947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8E4EF2-131A-4A8F-8F1D-0D1451021796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 Central SaaS – Best practices</Template>
  <TotalTime>0</TotalTime>
  <Words>1332</Words>
  <Application>Microsoft Office PowerPoint</Application>
  <PresentationFormat>Widescreen</PresentationFormat>
  <Paragraphs>322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Segoe UI</vt:lpstr>
      <vt:lpstr>Segoe UI Semibold</vt:lpstr>
      <vt:lpstr>Purple slides</vt:lpstr>
      <vt:lpstr>conneXion EMEA slides</vt:lpstr>
      <vt:lpstr>White slides</vt:lpstr>
      <vt:lpstr>Purple product slides</vt:lpstr>
      <vt:lpstr>White product slides</vt:lpstr>
      <vt:lpstr>1_Purple slides</vt:lpstr>
      <vt:lpstr>PowerPoint Presentation</vt:lpstr>
      <vt:lpstr>Agenda</vt:lpstr>
      <vt:lpstr>Hybrid Implementation - HCS</vt:lpstr>
      <vt:lpstr>What is Hybrid Component Server</vt:lpstr>
      <vt:lpstr>Hybrid Component Server Setup</vt:lpstr>
      <vt:lpstr>Hybrid Component Server Setup - highlights</vt:lpstr>
      <vt:lpstr>Prepare the HCS installation</vt:lpstr>
      <vt:lpstr>Prepare the HCS installation</vt:lpstr>
      <vt:lpstr>Import configuration packages</vt:lpstr>
      <vt:lpstr>Users for the Replication</vt:lpstr>
      <vt:lpstr>Users for the Replication</vt:lpstr>
      <vt:lpstr>Hybrid cloud components</vt:lpstr>
      <vt:lpstr>Update HCS and offline devices</vt:lpstr>
      <vt:lpstr>Offline POS – connection to US host</vt:lpstr>
      <vt:lpstr>Agenda</vt:lpstr>
      <vt:lpstr>HCS Script – Automating the HCS creation in Azure</vt:lpstr>
      <vt:lpstr>HCS Script – Automating the HCS creation in Azure</vt:lpstr>
      <vt:lpstr>HCS Script – Automating the HCS creation in Azure</vt:lpstr>
      <vt:lpstr>HCS Script – Automating the HCS creation in Azure</vt:lpstr>
      <vt:lpstr>HCS Script – Automating the HCS creation in Azure</vt:lpstr>
      <vt:lpstr>HCS Script – Automating the HCS creation in Azure</vt:lpstr>
      <vt:lpstr>Agenda</vt:lpstr>
      <vt:lpstr>HCS SaaS – Offline POS support</vt:lpstr>
      <vt:lpstr>HCS SaaS – Offline POS support with Updated Services by LS Retail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 Sveinsson</dc:creator>
  <cp:lastModifiedBy>Bjorn Jonsson</cp:lastModifiedBy>
  <cp:revision>1</cp:revision>
  <dcterms:created xsi:type="dcterms:W3CDTF">2023-03-20T13:12:37Z</dcterms:created>
  <dcterms:modified xsi:type="dcterms:W3CDTF">2023-05-22T12:19:37Z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