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61" r:id="rId5"/>
    <p:sldMasterId id="2147483666" r:id="rId6"/>
    <p:sldMasterId id="2147483677" r:id="rId7"/>
    <p:sldMasterId id="2147483695" r:id="rId8"/>
    <p:sldMasterId id="2147483713" r:id="rId9"/>
    <p:sldMasterId id="2147483687" r:id="rId10"/>
  </p:sldMasterIdLst>
  <p:notesMasterIdLst>
    <p:notesMasterId r:id="rId40"/>
  </p:notesMasterIdLst>
  <p:handoutMasterIdLst>
    <p:handoutMasterId r:id="rId41"/>
  </p:handoutMasterIdLst>
  <p:sldIdLst>
    <p:sldId id="263" r:id="rId11"/>
    <p:sldId id="334" r:id="rId12"/>
    <p:sldId id="3836" r:id="rId13"/>
    <p:sldId id="335" r:id="rId14"/>
    <p:sldId id="3827" r:id="rId15"/>
    <p:sldId id="1543" r:id="rId16"/>
    <p:sldId id="3837" r:id="rId17"/>
    <p:sldId id="3840" r:id="rId18"/>
    <p:sldId id="3829" r:id="rId19"/>
    <p:sldId id="3841" r:id="rId20"/>
    <p:sldId id="1555" r:id="rId21"/>
    <p:sldId id="3830" r:id="rId22"/>
    <p:sldId id="1554" r:id="rId23"/>
    <p:sldId id="3832" r:id="rId24"/>
    <p:sldId id="345" r:id="rId25"/>
    <p:sldId id="3833" r:id="rId26"/>
    <p:sldId id="343" r:id="rId27"/>
    <p:sldId id="3831" r:id="rId28"/>
    <p:sldId id="339" r:id="rId29"/>
    <p:sldId id="3842" r:id="rId30"/>
    <p:sldId id="1562" r:id="rId31"/>
    <p:sldId id="3843" r:id="rId32"/>
    <p:sldId id="1546" r:id="rId33"/>
    <p:sldId id="338" r:id="rId34"/>
    <p:sldId id="1552" r:id="rId35"/>
    <p:sldId id="3835" r:id="rId36"/>
    <p:sldId id="3834" r:id="rId37"/>
    <p:sldId id="3844" r:id="rId38"/>
    <p:sldId id="32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BA4260-533A-4742-A8FA-B380CF029357}">
          <p14:sldIdLst>
            <p14:sldId id="263"/>
            <p14:sldId id="334"/>
            <p14:sldId id="3836"/>
            <p14:sldId id="335"/>
            <p14:sldId id="3827"/>
            <p14:sldId id="1543"/>
            <p14:sldId id="3837"/>
            <p14:sldId id="3840"/>
            <p14:sldId id="3829"/>
            <p14:sldId id="3841"/>
            <p14:sldId id="1555"/>
            <p14:sldId id="3830"/>
            <p14:sldId id="1554"/>
            <p14:sldId id="3832"/>
            <p14:sldId id="345"/>
            <p14:sldId id="3833"/>
            <p14:sldId id="343"/>
            <p14:sldId id="3831"/>
            <p14:sldId id="339"/>
            <p14:sldId id="3842"/>
            <p14:sldId id="1562"/>
            <p14:sldId id="3843"/>
            <p14:sldId id="1546"/>
            <p14:sldId id="338"/>
            <p14:sldId id="1552"/>
            <p14:sldId id="3835"/>
            <p14:sldId id="3834"/>
            <p14:sldId id="3844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D2F"/>
    <a:srgbClr val="0F4A87"/>
    <a:srgbClr val="BECFD4"/>
    <a:srgbClr val="859394"/>
    <a:srgbClr val="004A87"/>
    <a:srgbClr val="5D6567"/>
    <a:srgbClr val="343637"/>
    <a:srgbClr val="F2A35E"/>
    <a:srgbClr val="C76510"/>
    <a:srgbClr val="F48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7109C2-C1B4-40E4-881B-3043DD5E63C3}" v="846" dt="2020-05-13T09:03:40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3" autoAdjust="0"/>
    <p:restoredTop sz="81983" autoAdjust="0"/>
  </p:normalViewPr>
  <p:slideViewPr>
    <p:cSldViewPr snapToGrid="0" snapToObjects="1">
      <p:cViewPr varScale="1">
        <p:scale>
          <a:sx n="92" d="100"/>
          <a:sy n="92" d="100"/>
        </p:scale>
        <p:origin x="96" y="4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2904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48" Type="http://schemas.openxmlformats.org/officeDocument/2006/relationships/customXml" Target="../customXml/item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microsoft.com/office/2016/11/relationships/changesInfo" Target="changesInfos/changesInfo1.xml"/><Relationship Id="rId20" Type="http://schemas.openxmlformats.org/officeDocument/2006/relationships/slide" Target="slides/slide10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Ólafur Jónsson" userId="8486563d-a172-43f3-8943-1d2f4da99e40" providerId="ADAL" clId="{AE7109C2-C1B4-40E4-881B-3043DD5E63C3}"/>
    <pc:docChg chg="undo custSel addSld delSld modSld sldOrd delSection modSection">
      <pc:chgData name="Ólafur Jónsson" userId="8486563d-a172-43f3-8943-1d2f4da99e40" providerId="ADAL" clId="{AE7109C2-C1B4-40E4-881B-3043DD5E63C3}" dt="2020-05-12T14:21:27.039" v="6120" actId="20577"/>
      <pc:docMkLst>
        <pc:docMk/>
      </pc:docMkLst>
      <pc:sldChg chg="del">
        <pc:chgData name="Ólafur Jónsson" userId="8486563d-a172-43f3-8943-1d2f4da99e40" providerId="ADAL" clId="{AE7109C2-C1B4-40E4-881B-3043DD5E63C3}" dt="2020-05-11T18:25:32.257" v="5838" actId="2696"/>
        <pc:sldMkLst>
          <pc:docMk/>
          <pc:sldMk cId="575637121" sldId="288"/>
        </pc:sldMkLst>
      </pc:sldChg>
      <pc:sldChg chg="del">
        <pc:chgData name="Ólafur Jónsson" userId="8486563d-a172-43f3-8943-1d2f4da99e40" providerId="ADAL" clId="{AE7109C2-C1B4-40E4-881B-3043DD5E63C3}" dt="2020-05-11T18:25:32.546" v="5844" actId="2696"/>
        <pc:sldMkLst>
          <pc:docMk/>
          <pc:sldMk cId="2661076676" sldId="289"/>
        </pc:sldMkLst>
      </pc:sldChg>
      <pc:sldChg chg="del">
        <pc:chgData name="Ólafur Jónsson" userId="8486563d-a172-43f3-8943-1d2f4da99e40" providerId="ADAL" clId="{AE7109C2-C1B4-40E4-881B-3043DD5E63C3}" dt="2020-05-11T18:25:32.683" v="5849" actId="2696"/>
        <pc:sldMkLst>
          <pc:docMk/>
          <pc:sldMk cId="1454410786" sldId="293"/>
        </pc:sldMkLst>
      </pc:sldChg>
      <pc:sldChg chg="del">
        <pc:chgData name="Ólafur Jónsson" userId="8486563d-a172-43f3-8943-1d2f4da99e40" providerId="ADAL" clId="{AE7109C2-C1B4-40E4-881B-3043DD5E63C3}" dt="2020-05-11T18:25:32.670" v="5848" actId="2696"/>
        <pc:sldMkLst>
          <pc:docMk/>
          <pc:sldMk cId="2329516894" sldId="297"/>
        </pc:sldMkLst>
      </pc:sldChg>
      <pc:sldChg chg="del">
        <pc:chgData name="Ólafur Jónsson" userId="8486563d-a172-43f3-8943-1d2f4da99e40" providerId="ADAL" clId="{AE7109C2-C1B4-40E4-881B-3043DD5E63C3}" dt="2020-05-11T18:25:32.583" v="5845" actId="2696"/>
        <pc:sldMkLst>
          <pc:docMk/>
          <pc:sldMk cId="172529355" sldId="325"/>
        </pc:sldMkLst>
      </pc:sldChg>
      <pc:sldChg chg="del">
        <pc:chgData name="Ólafur Jónsson" userId="8486563d-a172-43f3-8943-1d2f4da99e40" providerId="ADAL" clId="{AE7109C2-C1B4-40E4-881B-3043DD5E63C3}" dt="2020-05-11T18:25:32.626" v="5846" actId="2696"/>
        <pc:sldMkLst>
          <pc:docMk/>
          <pc:sldMk cId="1981496883" sldId="326"/>
        </pc:sldMkLst>
      </pc:sldChg>
      <pc:sldChg chg="del">
        <pc:chgData name="Ólafur Jónsson" userId="8486563d-a172-43f3-8943-1d2f4da99e40" providerId="ADAL" clId="{AE7109C2-C1B4-40E4-881B-3043DD5E63C3}" dt="2020-05-11T18:25:32.650" v="5847" actId="2696"/>
        <pc:sldMkLst>
          <pc:docMk/>
          <pc:sldMk cId="4106816701" sldId="327"/>
        </pc:sldMkLst>
      </pc:sldChg>
      <pc:sldChg chg="del">
        <pc:chgData name="Ólafur Jónsson" userId="8486563d-a172-43f3-8943-1d2f4da99e40" providerId="ADAL" clId="{AE7109C2-C1B4-40E4-881B-3043DD5E63C3}" dt="2020-05-11T18:25:32.379" v="5842" actId="2696"/>
        <pc:sldMkLst>
          <pc:docMk/>
          <pc:sldMk cId="2711161865" sldId="328"/>
        </pc:sldMkLst>
      </pc:sldChg>
      <pc:sldChg chg="del">
        <pc:chgData name="Ólafur Jónsson" userId="8486563d-a172-43f3-8943-1d2f4da99e40" providerId="ADAL" clId="{AE7109C2-C1B4-40E4-881B-3043DD5E63C3}" dt="2020-05-11T18:25:32.270" v="5839" actId="2696"/>
        <pc:sldMkLst>
          <pc:docMk/>
          <pc:sldMk cId="789193744" sldId="329"/>
        </pc:sldMkLst>
      </pc:sldChg>
      <pc:sldChg chg="del">
        <pc:chgData name="Ólafur Jónsson" userId="8486563d-a172-43f3-8943-1d2f4da99e40" providerId="ADAL" clId="{AE7109C2-C1B4-40E4-881B-3043DD5E63C3}" dt="2020-05-11T18:25:32.281" v="5840" actId="2696"/>
        <pc:sldMkLst>
          <pc:docMk/>
          <pc:sldMk cId="4004697980" sldId="330"/>
        </pc:sldMkLst>
      </pc:sldChg>
      <pc:sldChg chg="del">
        <pc:chgData name="Ólafur Jónsson" userId="8486563d-a172-43f3-8943-1d2f4da99e40" providerId="ADAL" clId="{AE7109C2-C1B4-40E4-881B-3043DD5E63C3}" dt="2020-05-11T18:25:32.508" v="5843" actId="2696"/>
        <pc:sldMkLst>
          <pc:docMk/>
          <pc:sldMk cId="1341893284" sldId="332"/>
        </pc:sldMkLst>
      </pc:sldChg>
      <pc:sldChg chg="del">
        <pc:chgData name="Ólafur Jónsson" userId="8486563d-a172-43f3-8943-1d2f4da99e40" providerId="ADAL" clId="{AE7109C2-C1B4-40E4-881B-3043DD5E63C3}" dt="2020-05-11T18:25:32.291" v="5841" actId="2696"/>
        <pc:sldMkLst>
          <pc:docMk/>
          <pc:sldMk cId="2806333235" sldId="333"/>
        </pc:sldMkLst>
      </pc:sldChg>
      <pc:sldChg chg="addSp delSp modSp">
        <pc:chgData name="Ólafur Jónsson" userId="8486563d-a172-43f3-8943-1d2f4da99e40" providerId="ADAL" clId="{AE7109C2-C1B4-40E4-881B-3043DD5E63C3}" dt="2020-05-07T21:12:27.927" v="1405" actId="20577"/>
        <pc:sldMkLst>
          <pc:docMk/>
          <pc:sldMk cId="3328925771" sldId="334"/>
        </pc:sldMkLst>
        <pc:spChg chg="add del mod">
          <ac:chgData name="Ólafur Jónsson" userId="8486563d-a172-43f3-8943-1d2f4da99e40" providerId="ADAL" clId="{AE7109C2-C1B4-40E4-881B-3043DD5E63C3}" dt="2020-05-04T13:57:46.608" v="79"/>
          <ac:spMkLst>
            <pc:docMk/>
            <pc:sldMk cId="3328925771" sldId="334"/>
            <ac:spMk id="4" creationId="{F00E1F08-3A6A-4AE6-9669-B43CAFF57367}"/>
          </ac:spMkLst>
        </pc:spChg>
        <pc:spChg chg="del">
          <ac:chgData name="Ólafur Jónsson" userId="8486563d-a172-43f3-8943-1d2f4da99e40" providerId="ADAL" clId="{AE7109C2-C1B4-40E4-881B-3043DD5E63C3}" dt="2020-05-04T13:56:07.303" v="77"/>
          <ac:spMkLst>
            <pc:docMk/>
            <pc:sldMk cId="3328925771" sldId="334"/>
            <ac:spMk id="5" creationId="{DC4155A8-6639-1A49-A051-FE73A17DCA26}"/>
          </ac:spMkLst>
        </pc:spChg>
        <pc:spChg chg="add del mod">
          <ac:chgData name="Ólafur Jónsson" userId="8486563d-a172-43f3-8943-1d2f4da99e40" providerId="ADAL" clId="{AE7109C2-C1B4-40E4-881B-3043DD5E63C3}" dt="2020-05-04T13:58:53.538" v="83"/>
          <ac:spMkLst>
            <pc:docMk/>
            <pc:sldMk cId="3328925771" sldId="334"/>
            <ac:spMk id="8" creationId="{CA08A65A-226C-4FC6-9F69-81D7BB60D820}"/>
          </ac:spMkLst>
        </pc:spChg>
        <pc:spChg chg="mod">
          <ac:chgData name="Ólafur Jónsson" userId="8486563d-a172-43f3-8943-1d2f4da99e40" providerId="ADAL" clId="{AE7109C2-C1B4-40E4-881B-3043DD5E63C3}" dt="2020-05-04T13:53:38.760" v="76" actId="20577"/>
          <ac:spMkLst>
            <pc:docMk/>
            <pc:sldMk cId="3328925771" sldId="334"/>
            <ac:spMk id="25" creationId="{2A60CB31-1A4B-C64F-AA95-4FBDB8138393}"/>
          </ac:spMkLst>
        </pc:spChg>
        <pc:spChg chg="mod">
          <ac:chgData name="Ólafur Jónsson" userId="8486563d-a172-43f3-8943-1d2f4da99e40" providerId="ADAL" clId="{AE7109C2-C1B4-40E4-881B-3043DD5E63C3}" dt="2020-05-07T21:12:27.927" v="1405" actId="20577"/>
          <ac:spMkLst>
            <pc:docMk/>
            <pc:sldMk cId="3328925771" sldId="334"/>
            <ac:spMk id="31" creationId="{11DDA19C-9D76-9F4B-A877-40DE6E33551E}"/>
          </ac:spMkLst>
        </pc:spChg>
        <pc:spChg chg="mod">
          <ac:chgData name="Ólafur Jónsson" userId="8486563d-a172-43f3-8943-1d2f4da99e40" providerId="ADAL" clId="{AE7109C2-C1B4-40E4-881B-3043DD5E63C3}" dt="2020-05-04T13:53:01.433" v="27" actId="20577"/>
          <ac:spMkLst>
            <pc:docMk/>
            <pc:sldMk cId="3328925771" sldId="334"/>
            <ac:spMk id="33" creationId="{2B14E72B-940F-E74E-90F4-DA79A0D7A804}"/>
          </ac:spMkLst>
        </pc:spChg>
        <pc:spChg chg="mod">
          <ac:chgData name="Ólafur Jónsson" userId="8486563d-a172-43f3-8943-1d2f4da99e40" providerId="ADAL" clId="{AE7109C2-C1B4-40E4-881B-3043DD5E63C3}" dt="2020-05-04T13:53:08.530" v="47" actId="20577"/>
          <ac:spMkLst>
            <pc:docMk/>
            <pc:sldMk cId="3328925771" sldId="334"/>
            <ac:spMk id="35" creationId="{D1F69F72-4026-DD43-8A94-12F2D2792070}"/>
          </ac:spMkLst>
        </pc:spChg>
        <pc:picChg chg="add del mod">
          <ac:chgData name="Ólafur Jónsson" userId="8486563d-a172-43f3-8943-1d2f4da99e40" providerId="ADAL" clId="{AE7109C2-C1B4-40E4-881B-3043DD5E63C3}" dt="2020-05-04T13:56:14.537" v="78" actId="478"/>
          <ac:picMkLst>
            <pc:docMk/>
            <pc:sldMk cId="3328925771" sldId="334"/>
            <ac:picMk id="2" creationId="{4C999CAB-7C48-450D-A402-9B2C10D63745}"/>
          </ac:picMkLst>
        </pc:picChg>
        <pc:picChg chg="add del mod">
          <ac:chgData name="Ólafur Jónsson" userId="8486563d-a172-43f3-8943-1d2f4da99e40" providerId="ADAL" clId="{AE7109C2-C1B4-40E4-881B-3043DD5E63C3}" dt="2020-05-04T13:58:15.122" v="82" actId="478"/>
          <ac:picMkLst>
            <pc:docMk/>
            <pc:sldMk cId="3328925771" sldId="334"/>
            <ac:picMk id="6" creationId="{901C786C-A879-4EC8-A9F5-DFC68EAB25A2}"/>
          </ac:picMkLst>
        </pc:picChg>
        <pc:picChg chg="add">
          <ac:chgData name="Ólafur Jónsson" userId="8486563d-a172-43f3-8943-1d2f4da99e40" providerId="ADAL" clId="{AE7109C2-C1B4-40E4-881B-3043DD5E63C3}" dt="2020-05-04T13:58:53.538" v="83"/>
          <ac:picMkLst>
            <pc:docMk/>
            <pc:sldMk cId="3328925771" sldId="334"/>
            <ac:picMk id="1026" creationId="{9CE49BCE-EED3-478B-ABE8-975D8962B5BA}"/>
          </ac:picMkLst>
        </pc:picChg>
      </pc:sldChg>
      <pc:sldChg chg="addSp delSp modSp add modAnim">
        <pc:chgData name="Ólafur Jónsson" userId="8486563d-a172-43f3-8943-1d2f4da99e40" providerId="ADAL" clId="{AE7109C2-C1B4-40E4-881B-3043DD5E63C3}" dt="2020-05-07T21:26:15.745" v="1418"/>
        <pc:sldMkLst>
          <pc:docMk/>
          <pc:sldMk cId="1047539686" sldId="335"/>
        </pc:sldMkLst>
        <pc:spChg chg="del">
          <ac:chgData name="Ólafur Jónsson" userId="8486563d-a172-43f3-8943-1d2f4da99e40" providerId="ADAL" clId="{AE7109C2-C1B4-40E4-881B-3043DD5E63C3}" dt="2020-05-05T18:00:51.426" v="88" actId="478"/>
          <ac:spMkLst>
            <pc:docMk/>
            <pc:sldMk cId="1047539686" sldId="335"/>
            <ac:spMk id="2" creationId="{4D1BCD94-D16B-46E7-AB85-9698BD264A60}"/>
          </ac:spMkLst>
        </pc:spChg>
        <pc:spChg chg="mod">
          <ac:chgData name="Ólafur Jónsson" userId="8486563d-a172-43f3-8943-1d2f4da99e40" providerId="ADAL" clId="{AE7109C2-C1B4-40E4-881B-3043DD5E63C3}" dt="2020-05-06T20:29:51.004" v="265" actId="14100"/>
          <ac:spMkLst>
            <pc:docMk/>
            <pc:sldMk cId="1047539686" sldId="335"/>
            <ac:spMk id="3" creationId="{6A878E82-8AAA-4E68-B039-4D0BB5D9DE5E}"/>
          </ac:spMkLst>
        </pc:spChg>
        <pc:spChg chg="del mod topLvl">
          <ac:chgData name="Ólafur Jónsson" userId="8486563d-a172-43f3-8943-1d2f4da99e40" providerId="ADAL" clId="{AE7109C2-C1B4-40E4-881B-3043DD5E63C3}" dt="2020-05-07T21:24:26.060" v="1412" actId="478"/>
          <ac:spMkLst>
            <pc:docMk/>
            <pc:sldMk cId="1047539686" sldId="335"/>
            <ac:spMk id="17" creationId="{CFB21439-DAF8-4038-A6A9-E7C83156DF64}"/>
          </ac:spMkLst>
        </pc:spChg>
        <pc:spChg chg="mod topLvl">
          <ac:chgData name="Ólafur Jónsson" userId="8486563d-a172-43f3-8943-1d2f4da99e40" providerId="ADAL" clId="{AE7109C2-C1B4-40E4-881B-3043DD5E63C3}" dt="2020-05-07T21:24:45.596" v="1413" actId="165"/>
          <ac:spMkLst>
            <pc:docMk/>
            <pc:sldMk cId="1047539686" sldId="335"/>
            <ac:spMk id="18" creationId="{57A493DD-4684-4B2A-8DD4-29DB5819C560}"/>
          </ac:spMkLst>
        </pc:spChg>
        <pc:spChg chg="mod topLvl">
          <ac:chgData name="Ólafur Jónsson" userId="8486563d-a172-43f3-8943-1d2f4da99e40" providerId="ADAL" clId="{AE7109C2-C1B4-40E4-881B-3043DD5E63C3}" dt="2020-05-07T21:24:45.596" v="1413" actId="165"/>
          <ac:spMkLst>
            <pc:docMk/>
            <pc:sldMk cId="1047539686" sldId="335"/>
            <ac:spMk id="19" creationId="{DFA166D9-113B-4D4D-9D0B-EF54666B8E40}"/>
          </ac:spMkLst>
        </pc:spChg>
        <pc:spChg chg="mod topLvl">
          <ac:chgData name="Ólafur Jónsson" userId="8486563d-a172-43f3-8943-1d2f4da99e40" providerId="ADAL" clId="{AE7109C2-C1B4-40E4-881B-3043DD5E63C3}" dt="2020-05-07T21:24:45.596" v="1413" actId="165"/>
          <ac:spMkLst>
            <pc:docMk/>
            <pc:sldMk cId="1047539686" sldId="335"/>
            <ac:spMk id="20" creationId="{D9F0D682-EB8C-4592-A327-E6D82D24D22A}"/>
          </ac:spMkLst>
        </pc:spChg>
        <pc:spChg chg="mod topLvl">
          <ac:chgData name="Ólafur Jónsson" userId="8486563d-a172-43f3-8943-1d2f4da99e40" providerId="ADAL" clId="{AE7109C2-C1B4-40E4-881B-3043DD5E63C3}" dt="2020-05-07T21:24:45.596" v="1413" actId="165"/>
          <ac:spMkLst>
            <pc:docMk/>
            <pc:sldMk cId="1047539686" sldId="335"/>
            <ac:spMk id="21" creationId="{0F1BA115-087E-473D-9547-105B7F03953A}"/>
          </ac:spMkLst>
        </pc:spChg>
        <pc:spChg chg="mod topLvl">
          <ac:chgData name="Ólafur Jónsson" userId="8486563d-a172-43f3-8943-1d2f4da99e40" providerId="ADAL" clId="{AE7109C2-C1B4-40E4-881B-3043DD5E63C3}" dt="2020-05-07T21:24:45.596" v="1413" actId="165"/>
          <ac:spMkLst>
            <pc:docMk/>
            <pc:sldMk cId="1047539686" sldId="335"/>
            <ac:spMk id="22" creationId="{52137AA0-B838-4A72-9C85-3DB6082E415B}"/>
          </ac:spMkLst>
        </pc:spChg>
        <pc:spChg chg="add mod">
          <ac:chgData name="Ólafur Jónsson" userId="8486563d-a172-43f3-8943-1d2f4da99e40" providerId="ADAL" clId="{AE7109C2-C1B4-40E4-881B-3043DD5E63C3}" dt="2020-05-06T20:30:44.439" v="289" actId="6549"/>
          <ac:spMkLst>
            <pc:docMk/>
            <pc:sldMk cId="1047539686" sldId="335"/>
            <ac:spMk id="23" creationId="{62135051-344B-4EB9-8816-10F776AAF7D0}"/>
          </ac:spMkLst>
        </pc:spChg>
        <pc:spChg chg="add mod">
          <ac:chgData name="Ólafur Jónsson" userId="8486563d-a172-43f3-8943-1d2f4da99e40" providerId="ADAL" clId="{AE7109C2-C1B4-40E4-881B-3043DD5E63C3}" dt="2020-05-06T20:30:33.639" v="279" actId="6549"/>
          <ac:spMkLst>
            <pc:docMk/>
            <pc:sldMk cId="1047539686" sldId="335"/>
            <ac:spMk id="24" creationId="{2CD59B90-215D-4C47-B092-FD1140BBD419}"/>
          </ac:spMkLst>
        </pc:spChg>
        <pc:spChg chg="add mod">
          <ac:chgData name="Ólafur Jónsson" userId="8486563d-a172-43f3-8943-1d2f4da99e40" providerId="ADAL" clId="{AE7109C2-C1B4-40E4-881B-3043DD5E63C3}" dt="2020-05-06T17:50:00.508" v="247" actId="20577"/>
          <ac:spMkLst>
            <pc:docMk/>
            <pc:sldMk cId="1047539686" sldId="335"/>
            <ac:spMk id="25" creationId="{E8BC87F5-0B35-4ABC-BD95-EA3F8397DE66}"/>
          </ac:spMkLst>
        </pc:spChg>
        <pc:spChg chg="add del mod">
          <ac:chgData name="Ólafur Jónsson" userId="8486563d-a172-43f3-8943-1d2f4da99e40" providerId="ADAL" clId="{AE7109C2-C1B4-40E4-881B-3043DD5E63C3}" dt="2020-05-06T17:48:09.403" v="227" actId="478"/>
          <ac:spMkLst>
            <pc:docMk/>
            <pc:sldMk cId="1047539686" sldId="335"/>
            <ac:spMk id="26" creationId="{066FDA5A-154B-4EDE-BAE0-DE0717BC37CE}"/>
          </ac:spMkLst>
        </pc:spChg>
        <pc:grpChg chg="add del">
          <ac:chgData name="Ólafur Jónsson" userId="8486563d-a172-43f3-8943-1d2f4da99e40" providerId="ADAL" clId="{AE7109C2-C1B4-40E4-881B-3043DD5E63C3}" dt="2020-05-06T15:55:57.059" v="187"/>
          <ac:grpSpMkLst>
            <pc:docMk/>
            <pc:sldMk cId="1047539686" sldId="335"/>
            <ac:grpSpMk id="7" creationId="{2F844357-A02D-40F7-BE31-5082649B685D}"/>
          </ac:grpSpMkLst>
        </pc:grpChg>
        <pc:grpChg chg="add del mod">
          <ac:chgData name="Ólafur Jónsson" userId="8486563d-a172-43f3-8943-1d2f4da99e40" providerId="ADAL" clId="{AE7109C2-C1B4-40E4-881B-3043DD5E63C3}" dt="2020-05-07T21:24:20.119" v="1411" actId="165"/>
          <ac:grpSpMkLst>
            <pc:docMk/>
            <pc:sldMk cId="1047539686" sldId="335"/>
            <ac:grpSpMk id="15" creationId="{EA6F806E-9A77-4190-8165-718E2C2AA009}"/>
          </ac:grpSpMkLst>
        </pc:grpChg>
        <pc:grpChg chg="del mod topLvl">
          <ac:chgData name="Ólafur Jónsson" userId="8486563d-a172-43f3-8943-1d2f4da99e40" providerId="ADAL" clId="{AE7109C2-C1B4-40E4-881B-3043DD5E63C3}" dt="2020-05-07T21:24:45.596" v="1413" actId="165"/>
          <ac:grpSpMkLst>
            <pc:docMk/>
            <pc:sldMk cId="1047539686" sldId="335"/>
            <ac:grpSpMk id="16" creationId="{DF1BBE3A-109C-4B59-8115-31679054902A}"/>
          </ac:grpSpMkLst>
        </pc:grpChg>
        <pc:graphicFrameChg chg="add del mod">
          <ac:chgData name="Ólafur Jónsson" userId="8486563d-a172-43f3-8943-1d2f4da99e40" providerId="ADAL" clId="{AE7109C2-C1B4-40E4-881B-3043DD5E63C3}" dt="2020-05-06T14:22:48.832" v="120" actId="478"/>
          <ac:graphicFrameMkLst>
            <pc:docMk/>
            <pc:sldMk cId="1047539686" sldId="335"/>
            <ac:graphicFrameMk id="2" creationId="{6694B6ED-E338-4F40-8FFC-F5983812477C}"/>
          </ac:graphicFrameMkLst>
        </pc:graphicFrameChg>
        <pc:picChg chg="add del mod">
          <ac:chgData name="Ólafur Jónsson" userId="8486563d-a172-43f3-8943-1d2f4da99e40" providerId="ADAL" clId="{AE7109C2-C1B4-40E4-881B-3043DD5E63C3}" dt="2020-05-05T18:01:22.178" v="91" actId="478"/>
          <ac:picMkLst>
            <pc:docMk/>
            <pc:sldMk cId="1047539686" sldId="335"/>
            <ac:picMk id="4" creationId="{7926C605-C2C6-4A31-96C8-DB4C35C81474}"/>
          </ac:picMkLst>
        </pc:picChg>
        <pc:picChg chg="add del mod">
          <ac:chgData name="Ólafur Jónsson" userId="8486563d-a172-43f3-8943-1d2f4da99e40" providerId="ADAL" clId="{AE7109C2-C1B4-40E4-881B-3043DD5E63C3}" dt="2020-05-06T15:57:42.027" v="189" actId="478"/>
          <ac:picMkLst>
            <pc:docMk/>
            <pc:sldMk cId="1047539686" sldId="335"/>
            <ac:picMk id="4" creationId="{BB1FA534-D326-4CFD-BBE5-3B7D56AB4A4A}"/>
          </ac:picMkLst>
        </pc:picChg>
        <pc:picChg chg="add mod">
          <ac:chgData name="Ólafur Jónsson" userId="8486563d-a172-43f3-8943-1d2f4da99e40" providerId="ADAL" clId="{AE7109C2-C1B4-40E4-881B-3043DD5E63C3}" dt="2020-05-06T17:45:02.193" v="197" actId="1076"/>
          <ac:picMkLst>
            <pc:docMk/>
            <pc:sldMk cId="1047539686" sldId="335"/>
            <ac:picMk id="5" creationId="{B7D750D7-9A55-4795-B313-F13DE6BEA487}"/>
          </ac:picMkLst>
        </pc:picChg>
        <pc:picChg chg="add del mod">
          <ac:chgData name="Ólafur Jónsson" userId="8486563d-a172-43f3-8943-1d2f4da99e40" providerId="ADAL" clId="{AE7109C2-C1B4-40E4-881B-3043DD5E63C3}" dt="2020-05-06T14:25:09.328" v="124" actId="478"/>
          <ac:picMkLst>
            <pc:docMk/>
            <pc:sldMk cId="1047539686" sldId="335"/>
            <ac:picMk id="1026" creationId="{F6960690-40F9-4436-A702-8F496BC4CB97}"/>
          </ac:picMkLst>
        </pc:picChg>
        <pc:picChg chg="add del mod">
          <ac:chgData name="Ólafur Jónsson" userId="8486563d-a172-43f3-8943-1d2f4da99e40" providerId="ADAL" clId="{AE7109C2-C1B4-40E4-881B-3043DD5E63C3}" dt="2020-05-06T15:55:32.715" v="183" actId="478"/>
          <ac:picMkLst>
            <pc:docMk/>
            <pc:sldMk cId="1047539686" sldId="335"/>
            <ac:picMk id="1028" creationId="{0AC90EF7-9E0A-4367-8BB1-995E7C306842}"/>
          </ac:picMkLst>
        </pc:picChg>
      </pc:sldChg>
      <pc:sldChg chg="add del">
        <pc:chgData name="Ólafur Jónsson" userId="8486563d-a172-43f3-8943-1d2f4da99e40" providerId="ADAL" clId="{AE7109C2-C1B4-40E4-881B-3043DD5E63C3}" dt="2020-05-04T13:59:59.078" v="85" actId="2696"/>
        <pc:sldMkLst>
          <pc:docMk/>
          <pc:sldMk cId="2915564790" sldId="335"/>
        </pc:sldMkLst>
      </pc:sldChg>
      <pc:sldChg chg="addSp delSp modSp modNotesTx">
        <pc:chgData name="Ólafur Jónsson" userId="8486563d-a172-43f3-8943-1d2f4da99e40" providerId="ADAL" clId="{AE7109C2-C1B4-40E4-881B-3043DD5E63C3}" dt="2020-05-11T15:07:47.075" v="5836" actId="20577"/>
        <pc:sldMkLst>
          <pc:docMk/>
          <pc:sldMk cId="1517148862" sldId="338"/>
        </pc:sldMkLst>
        <pc:spChg chg="mod">
          <ac:chgData name="Ólafur Jónsson" userId="8486563d-a172-43f3-8943-1d2f4da99e40" providerId="ADAL" clId="{AE7109C2-C1B4-40E4-881B-3043DD5E63C3}" dt="2020-05-11T15:07:47.075" v="5836" actId="20577"/>
          <ac:spMkLst>
            <pc:docMk/>
            <pc:sldMk cId="1517148862" sldId="338"/>
            <ac:spMk id="24" creationId="{B6E05038-F13F-D744-B07E-5C4A3551265E}"/>
          </ac:spMkLst>
        </pc:spChg>
        <pc:spChg chg="mod">
          <ac:chgData name="Ólafur Jónsson" userId="8486563d-a172-43f3-8943-1d2f4da99e40" providerId="ADAL" clId="{AE7109C2-C1B4-40E4-881B-3043DD5E63C3}" dt="2020-05-11T14:43:00.068" v="5761" actId="20577"/>
          <ac:spMkLst>
            <pc:docMk/>
            <pc:sldMk cId="1517148862" sldId="338"/>
            <ac:spMk id="44" creationId="{37B2A165-00B4-4ED3-AE39-8276E1080FF3}"/>
          </ac:spMkLst>
        </pc:spChg>
        <pc:spChg chg="mod">
          <ac:chgData name="Ólafur Jónsson" userId="8486563d-a172-43f3-8943-1d2f4da99e40" providerId="ADAL" clId="{AE7109C2-C1B4-40E4-881B-3043DD5E63C3}" dt="2020-05-11T14:51:23.915" v="5779" actId="20577"/>
          <ac:spMkLst>
            <pc:docMk/>
            <pc:sldMk cId="1517148862" sldId="338"/>
            <ac:spMk id="51" creationId="{D0F4CD33-1531-4C1E-AC8D-C555C461C5FE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54" creationId="{1A03029B-290F-4010-8ED9-E531E439530E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55" creationId="{B04C4774-45AB-40B0-B58A-3E3E6277F292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72" creationId="{0EC0249F-7F70-4DA8-94C0-6263D6453085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75" creationId="{30B58D35-9A57-4EE9-8E89-A55FC04866A0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82" creationId="{C4787EA0-0D4A-4F8D-8BC9-8A72320D991B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103" creationId="{CD929016-F396-4A4C-90FE-982CB27B4B50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104" creationId="{29FD7725-B837-46BF-871D-9F8269D33854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113" creationId="{15EF2719-AEF8-1C49-98F1-935D431F97F5}"/>
          </ac:spMkLst>
        </pc:spChg>
        <pc:spChg chg="mod">
          <ac:chgData name="Ólafur Jónsson" userId="8486563d-a172-43f3-8943-1d2f4da99e40" providerId="ADAL" clId="{AE7109C2-C1B4-40E4-881B-3043DD5E63C3}" dt="2020-05-11T14:51:19.647" v="5776" actId="20577"/>
          <ac:spMkLst>
            <pc:docMk/>
            <pc:sldMk cId="1517148862" sldId="338"/>
            <ac:spMk id="115" creationId="{854F1F0F-4E3B-4EB8-B109-B1C654448405}"/>
          </ac:spMkLst>
        </pc:spChg>
        <pc:spChg chg="mod">
          <ac:chgData name="Ólafur Jónsson" userId="8486563d-a172-43f3-8943-1d2f4da99e40" providerId="ADAL" clId="{AE7109C2-C1B4-40E4-881B-3043DD5E63C3}" dt="2020-05-11T14:41:15.502" v="5757" actId="1076"/>
          <ac:spMkLst>
            <pc:docMk/>
            <pc:sldMk cId="1517148862" sldId="338"/>
            <ac:spMk id="117" creationId="{1E305EC8-CFB7-4FC8-92EF-C1DA2DC3F6DC}"/>
          </ac:spMkLst>
        </pc:spChg>
        <pc:grpChg chg="mod">
          <ac:chgData name="Ólafur Jónsson" userId="8486563d-a172-43f3-8943-1d2f4da99e40" providerId="ADAL" clId="{AE7109C2-C1B4-40E4-881B-3043DD5E63C3}" dt="2020-05-11T14:41:15.502" v="5757" actId="1076"/>
          <ac:grpSpMkLst>
            <pc:docMk/>
            <pc:sldMk cId="1517148862" sldId="338"/>
            <ac:grpSpMk id="194" creationId="{5037AF55-FFFE-B84A-9927-CC898B384618}"/>
          </ac:grpSpMkLst>
        </pc:grpChg>
        <pc:picChg chg="del">
          <ac:chgData name="Ólafur Jónsson" userId="8486563d-a172-43f3-8943-1d2f4da99e40" providerId="ADAL" clId="{AE7109C2-C1B4-40E4-881B-3043DD5E63C3}" dt="2020-05-10T11:32:14.688" v="4719" actId="478"/>
          <ac:picMkLst>
            <pc:docMk/>
            <pc:sldMk cId="1517148862" sldId="338"/>
            <ac:picMk id="30" creationId="{1EE5B1B6-0D74-49CE-A787-0F685DD2E79B}"/>
          </ac:picMkLst>
        </pc:picChg>
        <pc:picChg chg="del">
          <ac:chgData name="Ólafur Jónsson" userId="8486563d-a172-43f3-8943-1d2f4da99e40" providerId="ADAL" clId="{AE7109C2-C1B4-40E4-881B-3043DD5E63C3}" dt="2020-05-10T12:21:18.253" v="4798" actId="478"/>
          <ac:picMkLst>
            <pc:docMk/>
            <pc:sldMk cId="1517148862" sldId="338"/>
            <ac:picMk id="38" creationId="{2C421A78-CDDC-4BCE-B1F8-4BEEA87D7C7F}"/>
          </ac:picMkLst>
        </pc:picChg>
        <pc:picChg chg="del mod">
          <ac:chgData name="Ólafur Jónsson" userId="8486563d-a172-43f3-8943-1d2f4da99e40" providerId="ADAL" clId="{AE7109C2-C1B4-40E4-881B-3043DD5E63C3}" dt="2020-05-11T14:38:21.179" v="5755" actId="478"/>
          <ac:picMkLst>
            <pc:docMk/>
            <pc:sldMk cId="1517148862" sldId="338"/>
            <ac:picMk id="39" creationId="{F50CB65E-D297-4B5E-8D80-21569C3094BB}"/>
          </ac:picMkLst>
        </pc:picChg>
        <pc:picChg chg="add 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40" creationId="{FD36DE31-9604-451B-BEBD-79F0169E5DC9}"/>
          </ac:picMkLst>
        </pc:picChg>
        <pc:picChg chg="add 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41" creationId="{CA557535-A2D9-4FF9-846C-DD10997773BB}"/>
          </ac:picMkLst>
        </pc:picChg>
        <pc:picChg chg="add 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42" creationId="{BDEDFC17-C7BC-48D9-8122-7D06D63A79C3}"/>
          </ac:picMkLst>
        </pc:picChg>
        <pc:picChg chg="add 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43" creationId="{2DFF2352-FD1E-4AFE-973F-2DEF1540122C}"/>
          </ac:picMkLst>
        </pc:picChg>
        <pc:picChg chg="add 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45" creationId="{B41C32F7-9A83-4B1A-9067-5FC5E92344EA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80" creationId="{8B8FB7AC-F694-4471-B85C-F6A4B2F320D7}"/>
          </ac:picMkLst>
        </pc:picChg>
        <pc:picChg chg="del">
          <ac:chgData name="Ólafur Jónsson" userId="8486563d-a172-43f3-8943-1d2f4da99e40" providerId="ADAL" clId="{AE7109C2-C1B4-40E4-881B-3043DD5E63C3}" dt="2020-05-10T11:31:12.366" v="4707" actId="478"/>
          <ac:picMkLst>
            <pc:docMk/>
            <pc:sldMk cId="1517148862" sldId="338"/>
            <ac:picMk id="84" creationId="{545F9D28-F485-4361-8F0C-56567CEF9A80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85" creationId="{B18871EC-23EB-7949-9CDC-47DE1099906F}"/>
          </ac:picMkLst>
        </pc:picChg>
        <pc:picChg chg="del">
          <ac:chgData name="Ólafur Jónsson" userId="8486563d-a172-43f3-8943-1d2f4da99e40" providerId="ADAL" clId="{AE7109C2-C1B4-40E4-881B-3043DD5E63C3}" dt="2020-05-10T11:32:22.108" v="4722" actId="478"/>
          <ac:picMkLst>
            <pc:docMk/>
            <pc:sldMk cId="1517148862" sldId="338"/>
            <ac:picMk id="87" creationId="{01B0A105-2704-40A5-A8A8-C01D431AC8F8}"/>
          </ac:picMkLst>
        </pc:picChg>
        <pc:picChg chg="del">
          <ac:chgData name="Ólafur Jónsson" userId="8486563d-a172-43f3-8943-1d2f4da99e40" providerId="ADAL" clId="{AE7109C2-C1B4-40E4-881B-3043DD5E63C3}" dt="2020-05-10T11:33:36.417" v="4738" actId="478"/>
          <ac:picMkLst>
            <pc:docMk/>
            <pc:sldMk cId="1517148862" sldId="338"/>
            <ac:picMk id="88" creationId="{7F3A0CEF-0314-4B64-8CA1-E13CAEA39BC5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96" creationId="{82970D7B-A816-4C75-A4AE-4BB118BCC788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101" creationId="{9B994BA8-3E19-4856-9694-78FA0179EC5F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102" creationId="{E9842E81-AAC1-495C-A618-A227F3935E7C}"/>
          </ac:picMkLst>
        </pc:picChg>
        <pc:picChg chg="del">
          <ac:chgData name="Ólafur Jónsson" userId="8486563d-a172-43f3-8943-1d2f4da99e40" providerId="ADAL" clId="{AE7109C2-C1B4-40E4-881B-3043DD5E63C3}" dt="2020-05-10T11:32:07.179" v="4716" actId="478"/>
          <ac:picMkLst>
            <pc:docMk/>
            <pc:sldMk cId="1517148862" sldId="338"/>
            <ac:picMk id="107" creationId="{80826AFE-E3C7-4488-BB36-3F268B8A24D7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108" creationId="{1EEF33B9-B856-4E8C-9113-DA182B8CA820}"/>
          </ac:picMkLst>
        </pc:picChg>
        <pc:picChg chg="mod">
          <ac:chgData name="Ólafur Jónsson" userId="8486563d-a172-43f3-8943-1d2f4da99e40" providerId="ADAL" clId="{AE7109C2-C1B4-40E4-881B-3043DD5E63C3}" dt="2020-05-11T14:41:15.502" v="5757" actId="1076"/>
          <ac:picMkLst>
            <pc:docMk/>
            <pc:sldMk cId="1517148862" sldId="338"/>
            <ac:picMk id="109" creationId="{1A706F79-D6CF-441C-A5E1-90B162F144C7}"/>
          </ac:picMkLst>
        </pc:picChg>
        <pc:picChg chg="add del mod">
          <ac:chgData name="Ólafur Jónsson" userId="8486563d-a172-43f3-8943-1d2f4da99e40" providerId="ADAL" clId="{AE7109C2-C1B4-40E4-881B-3043DD5E63C3}" dt="2020-05-10T15:22:16.171" v="5627" actId="478"/>
          <ac:picMkLst>
            <pc:docMk/>
            <pc:sldMk cId="1517148862" sldId="338"/>
            <ac:picMk id="2050" creationId="{203322F5-B955-41DF-A521-201430D2EC94}"/>
          </ac:picMkLst>
        </pc:pic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52" creationId="{33601775-A597-4AD2-A1A2-F531C30E126F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63" creationId="{0C06945B-1F68-4069-B773-7705763326F3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64" creationId="{9DD403F6-BB9C-744E-9F67-85D3130FE9FC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65" creationId="{EDA99B1F-158D-408D-8188-3CF2362D6BFF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78" creationId="{0CD48BA5-E94C-4B7C-8499-BA9F7501D7A9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83" creationId="{E2786251-A7F2-4796-A255-9A840FD330C0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106" creationId="{894694FC-741A-4360-B4B4-26EC6AEFE2B3}"/>
          </ac:cxnSpMkLst>
        </pc:cxnChg>
        <pc:cxnChg chg="mod">
          <ac:chgData name="Ólafur Jónsson" userId="8486563d-a172-43f3-8943-1d2f4da99e40" providerId="ADAL" clId="{AE7109C2-C1B4-40E4-881B-3043DD5E63C3}" dt="2020-05-11T14:41:15.502" v="5757" actId="1076"/>
          <ac:cxnSpMkLst>
            <pc:docMk/>
            <pc:sldMk cId="1517148862" sldId="338"/>
            <ac:cxnSpMk id="189" creationId="{A9F1424C-958D-1643-A07E-1F2644518517}"/>
          </ac:cxnSpMkLst>
        </pc:cxnChg>
      </pc:sldChg>
      <pc:sldChg chg="addSp delSp modSp ord modAnim modNotesTx">
        <pc:chgData name="Ólafur Jónsson" userId="8486563d-a172-43f3-8943-1d2f4da99e40" providerId="ADAL" clId="{AE7109C2-C1B4-40E4-881B-3043DD5E63C3}" dt="2020-05-12T12:11:22.039" v="5881" actId="1076"/>
        <pc:sldMkLst>
          <pc:docMk/>
          <pc:sldMk cId="3482173153" sldId="339"/>
        </pc:sldMkLst>
        <pc:spChg chg="mod">
          <ac:chgData name="Ólafur Jónsson" userId="8486563d-a172-43f3-8943-1d2f4da99e40" providerId="ADAL" clId="{AE7109C2-C1B4-40E4-881B-3043DD5E63C3}" dt="2020-05-12T12:11:22.039" v="5881" actId="1076"/>
          <ac:spMkLst>
            <pc:docMk/>
            <pc:sldMk cId="3482173153" sldId="339"/>
            <ac:spMk id="24" creationId="{B6E05038-F13F-D744-B07E-5C4A3551265E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47" creationId="{13D1BE6A-EAE7-4AE0-AA63-66270D5D00EB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03" creationId="{197933BD-45DA-4AA2-B254-082438A71141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05" creationId="{D85004F8-3205-4051-9100-52F7A229C236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06" creationId="{7D00D9AF-89C2-4B2C-8CEB-7E0E7A0C1E62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83" creationId="{1189CAEF-C66F-4A55-AE41-7E4F1D8A9BB0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85" creationId="{29F267F6-3D9B-4819-825B-B8FCDD656A77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188" creationId="{32889725-8C03-4AC8-A966-A555230CC63A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204" creationId="{E5A0F35C-D1A6-40A2-A86A-9C43E2118462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207" creationId="{E46DC421-E0B8-470B-A808-3CAAF577340E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212" creationId="{F39C46D8-74D3-4FEB-96B9-3A56B906D97E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214" creationId="{F7934AC8-DCAF-4C75-B078-CB8B8DE0AEEF}"/>
          </ac:spMkLst>
        </pc:spChg>
        <pc:spChg chg="mod">
          <ac:chgData name="Ólafur Jónsson" userId="8486563d-a172-43f3-8943-1d2f4da99e40" providerId="ADAL" clId="{AE7109C2-C1B4-40E4-881B-3043DD5E63C3}" dt="2020-05-12T12:11:16.910" v="5880" actId="1076"/>
          <ac:spMkLst>
            <pc:docMk/>
            <pc:sldMk cId="3482173153" sldId="339"/>
            <ac:spMk id="216" creationId="{F81753C2-3FE9-470F-910C-8491BC5F0F0E}"/>
          </ac:spMkLst>
        </pc:spChg>
        <pc:grpChg chg="mod">
          <ac:chgData name="Ólafur Jónsson" userId="8486563d-a172-43f3-8943-1d2f4da99e40" providerId="ADAL" clId="{AE7109C2-C1B4-40E4-881B-3043DD5E63C3}" dt="2020-05-12T12:11:16.910" v="5880" actId="1076"/>
          <ac:grpSpMkLst>
            <pc:docMk/>
            <pc:sldMk cId="3482173153" sldId="339"/>
            <ac:grpSpMk id="179" creationId="{49A03B0C-98F4-4A99-9303-4CF6E068CC9B}"/>
          </ac:grpSpMkLst>
        </pc:grpChg>
        <pc:picChg chg="mod">
          <ac:chgData name="Ólafur Jónsson" userId="8486563d-a172-43f3-8943-1d2f4da99e40" providerId="ADAL" clId="{AE7109C2-C1B4-40E4-881B-3043DD5E63C3}" dt="2020-05-12T12:11:16.910" v="5880" actId="1076"/>
          <ac:picMkLst>
            <pc:docMk/>
            <pc:sldMk cId="3482173153" sldId="339"/>
            <ac:picMk id="4" creationId="{767BEB7B-CC61-47C5-868B-B32E8EE48DEB}"/>
          </ac:picMkLst>
        </pc:picChg>
        <pc:picChg chg="del">
          <ac:chgData name="Ólafur Jónsson" userId="8486563d-a172-43f3-8943-1d2f4da99e40" providerId="ADAL" clId="{AE7109C2-C1B4-40E4-881B-3043DD5E63C3}" dt="2020-05-08T13:22:23.147" v="3040" actId="478"/>
          <ac:picMkLst>
            <pc:docMk/>
            <pc:sldMk cId="3482173153" sldId="339"/>
            <ac:picMk id="13" creationId="{B23A2D9B-D7CE-4927-8BB7-74DB543DEAC1}"/>
          </ac:picMkLst>
        </pc:picChg>
        <pc:picChg chg="add mod">
          <ac:chgData name="Ólafur Jónsson" userId="8486563d-a172-43f3-8943-1d2f4da99e40" providerId="ADAL" clId="{AE7109C2-C1B4-40E4-881B-3043DD5E63C3}" dt="2020-05-12T12:11:16.910" v="5880" actId="1076"/>
          <ac:picMkLst>
            <pc:docMk/>
            <pc:sldMk cId="3482173153" sldId="339"/>
            <ac:picMk id="30" creationId="{1D0E3F55-B25F-46B6-BBBA-90295B106351}"/>
          </ac:picMkLst>
        </pc:picChg>
        <pc:picChg chg="add mod">
          <ac:chgData name="Ólafur Jónsson" userId="8486563d-a172-43f3-8943-1d2f4da99e40" providerId="ADAL" clId="{AE7109C2-C1B4-40E4-881B-3043DD5E63C3}" dt="2020-05-12T12:11:16.910" v="5880" actId="1076"/>
          <ac:picMkLst>
            <pc:docMk/>
            <pc:sldMk cId="3482173153" sldId="339"/>
            <ac:picMk id="31" creationId="{EF87C81F-F05F-47D3-AC4B-C6923F938671}"/>
          </ac:picMkLst>
        </pc:picChg>
        <pc:picChg chg="mod">
          <ac:chgData name="Ólafur Jónsson" userId="8486563d-a172-43f3-8943-1d2f4da99e40" providerId="ADAL" clId="{AE7109C2-C1B4-40E4-881B-3043DD5E63C3}" dt="2020-05-12T12:11:16.910" v="5880" actId="1076"/>
          <ac:picMkLst>
            <pc:docMk/>
            <pc:sldMk cId="3482173153" sldId="339"/>
            <ac:picMk id="182" creationId="{1D3E9579-DFAD-43FF-B4E2-C05FBCF4B653}"/>
          </ac:picMkLst>
        </pc:picChg>
        <pc:picChg chg="del mod">
          <ac:chgData name="Ólafur Jónsson" userId="8486563d-a172-43f3-8943-1d2f4da99e40" providerId="ADAL" clId="{AE7109C2-C1B4-40E4-881B-3043DD5E63C3}" dt="2020-05-10T11:16:14.395" v="4579" actId="478"/>
          <ac:picMkLst>
            <pc:docMk/>
            <pc:sldMk cId="3482173153" sldId="339"/>
            <ac:picMk id="186" creationId="{E119541C-1989-4635-888E-08A48881E01E}"/>
          </ac:picMkLst>
        </pc:picChg>
        <pc:picChg chg="mod">
          <ac:chgData name="Ólafur Jónsson" userId="8486563d-a172-43f3-8943-1d2f4da99e40" providerId="ADAL" clId="{AE7109C2-C1B4-40E4-881B-3043DD5E63C3}" dt="2020-05-12T12:11:16.910" v="5880" actId="1076"/>
          <ac:picMkLst>
            <pc:docMk/>
            <pc:sldMk cId="3482173153" sldId="339"/>
            <ac:picMk id="187" creationId="{9E1CF32B-6748-4DBD-B516-920379AC64BE}"/>
          </ac:picMkLst>
        </pc:pic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184" creationId="{F0E74F4C-B5C5-4768-95B2-AA23A6791F2A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191" creationId="{D63EDAD9-4B4C-4F83-BD10-E96481532AAF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193" creationId="{5472D7A7-99CD-428C-8E88-F62F39798588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205" creationId="{5BE05250-9244-4C13-9A8D-FEFDD9B27DEB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210" creationId="{38F81B9A-B7E9-4E9B-A20A-5CB8344A1527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211" creationId="{BE4270C3-62F3-4882-A9BC-8ACFBDC3E36F}"/>
          </ac:cxnSpMkLst>
        </pc:cxnChg>
        <pc:cxnChg chg="mod">
          <ac:chgData name="Ólafur Jónsson" userId="8486563d-a172-43f3-8943-1d2f4da99e40" providerId="ADAL" clId="{AE7109C2-C1B4-40E4-881B-3043DD5E63C3}" dt="2020-05-12T12:11:16.910" v="5880" actId="1076"/>
          <ac:cxnSpMkLst>
            <pc:docMk/>
            <pc:sldMk cId="3482173153" sldId="339"/>
            <ac:cxnSpMk id="215" creationId="{E935FE78-0383-4B0F-A329-5D4559FBB117}"/>
          </ac:cxnSpMkLst>
        </pc:cxnChg>
      </pc:sldChg>
      <pc:sldChg chg="addSp modSp del ord modTransition">
        <pc:chgData name="Ólafur Jónsson" userId="8486563d-a172-43f3-8943-1d2f4da99e40" providerId="ADAL" clId="{AE7109C2-C1B4-40E4-881B-3043DD5E63C3}" dt="2020-05-10T14:45:05.600" v="5507" actId="2696"/>
        <pc:sldMkLst>
          <pc:docMk/>
          <pc:sldMk cId="3189927422" sldId="340"/>
        </pc:sldMkLst>
        <pc:spChg chg="mod">
          <ac:chgData name="Ólafur Jónsson" userId="8486563d-a172-43f3-8943-1d2f4da99e40" providerId="ADAL" clId="{AE7109C2-C1B4-40E4-881B-3043DD5E63C3}" dt="2020-05-10T13:12:04.200" v="4896" actId="20577"/>
          <ac:spMkLst>
            <pc:docMk/>
            <pc:sldMk cId="3189927422" sldId="340"/>
            <ac:spMk id="2" creationId="{8E579BF6-DA93-8741-B90E-1C8ABF29C2D7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12" creationId="{4287BE30-C306-6A44-943D-8861999E3FAC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23" creationId="{51304951-07CB-E14A-9269-7E0D722D885E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28" creationId="{85B9DBBC-D52E-DE44-AE3F-173EF830F1E1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29" creationId="{3B036281-DDCA-E04E-9C98-9C170EA4B8F7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33" creationId="{994CB89C-BF24-AE45-9FD3-6667BBDB343F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38" creationId="{6A54FED0-9C54-C941-A34D-5BAD1EF15328}"/>
          </ac:spMkLst>
        </pc:spChg>
        <pc:spChg chg="mod">
          <ac:chgData name="Ólafur Jónsson" userId="8486563d-a172-43f3-8943-1d2f4da99e40" providerId="ADAL" clId="{AE7109C2-C1B4-40E4-881B-3043DD5E63C3}" dt="2020-05-07T17:01:57.347" v="649" actId="1076"/>
          <ac:spMkLst>
            <pc:docMk/>
            <pc:sldMk cId="3189927422" sldId="340"/>
            <ac:spMk id="43" creationId="{BD2FE9F7-66CD-4EC4-A1D4-D4665C50DB54}"/>
          </ac:spMkLst>
        </pc:spChg>
        <pc:spChg chg="add mod">
          <ac:chgData name="Ólafur Jónsson" userId="8486563d-a172-43f3-8943-1d2f4da99e40" providerId="ADAL" clId="{AE7109C2-C1B4-40E4-881B-3043DD5E63C3}" dt="2020-05-07T20:01:45.351" v="868" actId="20577"/>
          <ac:spMkLst>
            <pc:docMk/>
            <pc:sldMk cId="3189927422" sldId="340"/>
            <ac:spMk id="45" creationId="{23BD69F1-E54A-4B20-8EFC-9D1FF7003348}"/>
          </ac:spMkLst>
        </pc:spChg>
        <pc:spChg chg="add mod">
          <ac:chgData name="Ólafur Jónsson" userId="8486563d-a172-43f3-8943-1d2f4da99e40" providerId="ADAL" clId="{AE7109C2-C1B4-40E4-881B-3043DD5E63C3}" dt="2020-05-09T13:11:52.803" v="3199" actId="1076"/>
          <ac:spMkLst>
            <pc:docMk/>
            <pc:sldMk cId="3189927422" sldId="340"/>
            <ac:spMk id="48" creationId="{5D223371-E0AD-45F5-AF4D-43F107C4F298}"/>
          </ac:spMkLst>
        </pc:spChg>
        <pc:spChg chg="add mod">
          <ac:chgData name="Ólafur Jónsson" userId="8486563d-a172-43f3-8943-1d2f4da99e40" providerId="ADAL" clId="{AE7109C2-C1B4-40E4-881B-3043DD5E63C3}" dt="2020-05-09T13:12:12.526" v="3202" actId="1076"/>
          <ac:spMkLst>
            <pc:docMk/>
            <pc:sldMk cId="3189927422" sldId="340"/>
            <ac:spMk id="49" creationId="{846F8C28-FEA8-4611-90EB-42212FF199F0}"/>
          </ac:spMkLst>
        </pc:spChg>
        <pc:grpChg chg="mod">
          <ac:chgData name="Ólafur Jónsson" userId="8486563d-a172-43f3-8943-1d2f4da99e40" providerId="ADAL" clId="{AE7109C2-C1B4-40E4-881B-3043DD5E63C3}" dt="2020-05-07T17:01:57.347" v="649" actId="1076"/>
          <ac:grpSpMkLst>
            <pc:docMk/>
            <pc:sldMk cId="3189927422" sldId="340"/>
            <ac:grpSpMk id="14" creationId="{FEC881C9-843D-3E43-A089-FE6885263C51}"/>
          </ac:grpSpMkLst>
        </pc:grpChg>
        <pc:grpChg chg="mod">
          <ac:chgData name="Ólafur Jónsson" userId="8486563d-a172-43f3-8943-1d2f4da99e40" providerId="ADAL" clId="{AE7109C2-C1B4-40E4-881B-3043DD5E63C3}" dt="2020-05-07T17:01:57.347" v="649" actId="1076"/>
          <ac:grpSpMkLst>
            <pc:docMk/>
            <pc:sldMk cId="3189927422" sldId="340"/>
            <ac:grpSpMk id="18" creationId="{198928C2-FE36-534B-96DF-2B661AA50978}"/>
          </ac:grpSpMkLst>
        </pc:grpChg>
        <pc:grpChg chg="mod">
          <ac:chgData name="Ólafur Jónsson" userId="8486563d-a172-43f3-8943-1d2f4da99e40" providerId="ADAL" clId="{AE7109C2-C1B4-40E4-881B-3043DD5E63C3}" dt="2020-05-07T17:01:57.347" v="649" actId="1076"/>
          <ac:grpSpMkLst>
            <pc:docMk/>
            <pc:sldMk cId="3189927422" sldId="340"/>
            <ac:grpSpMk id="46" creationId="{289C3AD3-650D-4C44-8354-E9123DDAB3C4}"/>
          </ac:grpSpMkLst>
        </pc:grp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10" creationId="{CBFC154A-314F-0C42-A837-F50BD5101361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11" creationId="{7641E807-B017-BB43-9885-A23FF86F3B69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24" creationId="{32EAABEC-858C-4843-B7EF-B510DFB022C5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34" creationId="{3F07E1DE-D2A0-4D49-949E-3724C55B80E3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35" creationId="{5149D85E-55D2-774B-B15A-B9E21704F2A4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36" creationId="{AA65B035-AF31-F64E-BAB8-05D252B14A98}"/>
          </ac:picMkLst>
        </pc:picChg>
        <pc:picChg chg="mod">
          <ac:chgData name="Ólafur Jónsson" userId="8486563d-a172-43f3-8943-1d2f4da99e40" providerId="ADAL" clId="{AE7109C2-C1B4-40E4-881B-3043DD5E63C3}" dt="2020-05-07T17:01:57.347" v="649" actId="1076"/>
          <ac:picMkLst>
            <pc:docMk/>
            <pc:sldMk cId="3189927422" sldId="340"/>
            <ac:picMk id="37" creationId="{79E90D97-8378-4D47-BEC1-FA58ACF0CC98}"/>
          </ac:picMkLst>
        </pc:pic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13" creationId="{A665A582-5E0B-D645-BC6A-F68264FDDFE8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25" creationId="{4905102E-EE6D-B442-90B6-E554CD28745F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26" creationId="{2C801CEC-B391-8646-95FC-5B9D2DEA8095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27" creationId="{223E89C5-FF9B-D64D-80C5-6B7ABCDADBFA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30" creationId="{0B43F470-4AAF-744C-9E15-8B0B8305A1FE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31" creationId="{43849699-013E-0D4F-9764-51016D079E42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32" creationId="{7E879C8E-8B1F-904E-89AF-FB4EDB5ADC7D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39" creationId="{F0525121-43EE-5149-96B6-1DF6653B7A9D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40" creationId="{089688C8-B11C-9640-B524-0466D19CF0F8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41" creationId="{F0E7BBFF-368C-E84A-AA19-52ABA8327FA0}"/>
          </ac:cxnSpMkLst>
        </pc:cxnChg>
        <pc:cxnChg chg="mod">
          <ac:chgData name="Ólafur Jónsson" userId="8486563d-a172-43f3-8943-1d2f4da99e40" providerId="ADAL" clId="{AE7109C2-C1B4-40E4-881B-3043DD5E63C3}" dt="2020-05-07T17:01:57.347" v="649" actId="1076"/>
          <ac:cxnSpMkLst>
            <pc:docMk/>
            <pc:sldMk cId="3189927422" sldId="340"/>
            <ac:cxnSpMk id="42" creationId="{533CBA20-5BCC-7649-9004-F6B12AF4BFE2}"/>
          </ac:cxnSpMkLst>
        </pc:cxnChg>
        <pc:cxnChg chg="add mod">
          <ac:chgData name="Ólafur Jónsson" userId="8486563d-a172-43f3-8943-1d2f4da99e40" providerId="ADAL" clId="{AE7109C2-C1B4-40E4-881B-3043DD5E63C3}" dt="2020-05-07T17:15:13.061" v="778" actId="14100"/>
          <ac:cxnSpMkLst>
            <pc:docMk/>
            <pc:sldMk cId="3189927422" sldId="340"/>
            <ac:cxnSpMk id="47" creationId="{AD098613-FE2C-45E2-A644-8CF7AB9B9826}"/>
          </ac:cxnSpMkLst>
        </pc:cxnChg>
      </pc:sldChg>
      <pc:sldChg chg="delSp del">
        <pc:chgData name="Ólafur Jónsson" userId="8486563d-a172-43f3-8943-1d2f4da99e40" providerId="ADAL" clId="{AE7109C2-C1B4-40E4-881B-3043DD5E63C3}" dt="2020-05-07T20:22:14.014" v="959" actId="2696"/>
        <pc:sldMkLst>
          <pc:docMk/>
          <pc:sldMk cId="1860243803" sldId="342"/>
        </pc:sldMkLst>
        <pc:picChg chg="del">
          <ac:chgData name="Ólafur Jónsson" userId="8486563d-a172-43f3-8943-1d2f4da99e40" providerId="ADAL" clId="{AE7109C2-C1B4-40E4-881B-3043DD5E63C3}" dt="2020-05-07T20:21:54.114" v="958" actId="478"/>
          <ac:picMkLst>
            <pc:docMk/>
            <pc:sldMk cId="1860243803" sldId="342"/>
            <ac:picMk id="23" creationId="{0FD8A573-8AC6-1D4C-B725-CBC3ED70598E}"/>
          </ac:picMkLst>
        </pc:picChg>
      </pc:sldChg>
      <pc:sldChg chg="addSp delSp modSp">
        <pc:chgData name="Ólafur Jónsson" userId="8486563d-a172-43f3-8943-1d2f4da99e40" providerId="ADAL" clId="{AE7109C2-C1B4-40E4-881B-3043DD5E63C3}" dt="2020-05-12T14:21:27.039" v="6120" actId="20577"/>
        <pc:sldMkLst>
          <pc:docMk/>
          <pc:sldMk cId="1609911415" sldId="343"/>
        </pc:sldMkLst>
        <pc:spChg chg="mod">
          <ac:chgData name="Ólafur Jónsson" userId="8486563d-a172-43f3-8943-1d2f4da99e40" providerId="ADAL" clId="{AE7109C2-C1B4-40E4-881B-3043DD5E63C3}" dt="2020-05-07T20:03:53.205" v="869" actId="207"/>
          <ac:spMkLst>
            <pc:docMk/>
            <pc:sldMk cId="1609911415" sldId="343"/>
            <ac:spMk id="2" creationId="{DEF1BB0A-C874-4E47-8B25-204C2BD07F98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5" creationId="{0CD6BF0A-6541-F64C-B8D5-449495159130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58" creationId="{48D679D6-509A-C241-8416-4B82E6D10C3E}"/>
          </ac:spMkLst>
        </pc:spChg>
        <pc:spChg chg="del">
          <ac:chgData name="Ólafur Jónsson" userId="8486563d-a172-43f3-8943-1d2f4da99e40" providerId="ADAL" clId="{AE7109C2-C1B4-40E4-881B-3043DD5E63C3}" dt="2020-05-12T14:11:36.298" v="5925" actId="478"/>
          <ac:spMkLst>
            <pc:docMk/>
            <pc:sldMk cId="1609911415" sldId="343"/>
            <ac:spMk id="59" creationId="{3A066F6A-9F58-F84C-A2BE-12C0A4C96332}"/>
          </ac:spMkLst>
        </pc:spChg>
        <pc:spChg chg="del mod">
          <ac:chgData name="Ólafur Jónsson" userId="8486563d-a172-43f3-8943-1d2f4da99e40" providerId="ADAL" clId="{AE7109C2-C1B4-40E4-881B-3043DD5E63C3}" dt="2020-05-10T12:36:26.879" v="4817" actId="478"/>
          <ac:spMkLst>
            <pc:docMk/>
            <pc:sldMk cId="1609911415" sldId="343"/>
            <ac:spMk id="63" creationId="{2DD022B6-858F-4486-BC53-0DBDEF302954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77" creationId="{1A387690-CB0B-46C3-9BD4-A698F23F237E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78" creationId="{46E5FFA3-0917-4AEA-B3BB-4602CAF38C5C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83" creationId="{CF1C1AE5-3A4C-4EDF-AE4D-D2F7C07D94C5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84" creationId="{9E5A0261-CCB9-448C-8CB9-9E178C53CF9B}"/>
          </ac:spMkLst>
        </pc:spChg>
        <pc:spChg chg="add mod">
          <ac:chgData name="Ólafur Jónsson" userId="8486563d-a172-43f3-8943-1d2f4da99e40" providerId="ADAL" clId="{AE7109C2-C1B4-40E4-881B-3043DD5E63C3}" dt="2020-05-12T14:21:27.039" v="6120" actId="20577"/>
          <ac:spMkLst>
            <pc:docMk/>
            <pc:sldMk cId="1609911415" sldId="343"/>
            <ac:spMk id="85" creationId="{D153CB24-1C1C-4266-BE65-FB8AB595F845}"/>
          </ac:spMkLst>
        </pc:spChg>
        <pc:spChg chg="mod">
          <ac:chgData name="Ólafur Jónsson" userId="8486563d-a172-43f3-8943-1d2f4da99e40" providerId="ADAL" clId="{AE7109C2-C1B4-40E4-881B-3043DD5E63C3}" dt="2020-05-12T14:13:09.406" v="5938" actId="20577"/>
          <ac:spMkLst>
            <pc:docMk/>
            <pc:sldMk cId="1609911415" sldId="343"/>
            <ac:spMk id="91" creationId="{B1B5B269-FE56-4936-99C1-D3F5427DC111}"/>
          </ac:spMkLst>
        </pc:spChg>
        <pc:spChg chg="mod">
          <ac:chgData name="Ólafur Jónsson" userId="8486563d-a172-43f3-8943-1d2f4da99e40" providerId="ADAL" clId="{AE7109C2-C1B4-40E4-881B-3043DD5E63C3}" dt="2020-05-12T14:13:14.626" v="5943" actId="20577"/>
          <ac:spMkLst>
            <pc:docMk/>
            <pc:sldMk cId="1609911415" sldId="343"/>
            <ac:spMk id="107" creationId="{2E090884-B84A-4508-BCD3-D88E1F73966E}"/>
          </ac:spMkLst>
        </pc:spChg>
        <pc:spChg chg="mod">
          <ac:chgData name="Ólafur Jónsson" userId="8486563d-a172-43f3-8943-1d2f4da99e40" providerId="ADAL" clId="{AE7109C2-C1B4-40E4-881B-3043DD5E63C3}" dt="2020-05-12T14:12:43.821" v="5933" actId="1076"/>
          <ac:spMkLst>
            <pc:docMk/>
            <pc:sldMk cId="1609911415" sldId="343"/>
            <ac:spMk id="112" creationId="{63C314E7-FB24-44D8-A60C-61C8ECF23635}"/>
          </ac:spMkLst>
        </pc:spChg>
        <pc:spChg chg="mod">
          <ac:chgData name="Ólafur Jónsson" userId="8486563d-a172-43f3-8943-1d2f4da99e40" providerId="ADAL" clId="{AE7109C2-C1B4-40E4-881B-3043DD5E63C3}" dt="2020-05-12T14:13:18.995" v="5947" actId="5793"/>
          <ac:spMkLst>
            <pc:docMk/>
            <pc:sldMk cId="1609911415" sldId="343"/>
            <ac:spMk id="116" creationId="{C0F7F4CD-84D4-47E4-867D-40D345B748AD}"/>
          </ac:spMkLst>
        </pc:spChg>
        <pc:spChg chg="mod">
          <ac:chgData name="Ólafur Jónsson" userId="8486563d-a172-43f3-8943-1d2f4da99e40" providerId="ADAL" clId="{AE7109C2-C1B4-40E4-881B-3043DD5E63C3}" dt="2020-05-12T14:13:40.828" v="5952" actId="5793"/>
          <ac:spMkLst>
            <pc:docMk/>
            <pc:sldMk cId="1609911415" sldId="343"/>
            <ac:spMk id="117" creationId="{8A6DCC1D-2DE2-4CEC-9F11-062EFB308181}"/>
          </ac:spMkLst>
        </pc:spChg>
        <pc:spChg chg="del">
          <ac:chgData name="Ólafur Jónsson" userId="8486563d-a172-43f3-8943-1d2f4da99e40" providerId="ADAL" clId="{AE7109C2-C1B4-40E4-881B-3043DD5E63C3}" dt="2020-05-12T14:10:35.672" v="5919" actId="478"/>
          <ac:spMkLst>
            <pc:docMk/>
            <pc:sldMk cId="1609911415" sldId="343"/>
            <ac:spMk id="122" creationId="{819B94BF-52C6-4F50-B16B-940DB8027B74}"/>
          </ac:spMkLst>
        </pc:spChg>
        <pc:spChg chg="del">
          <ac:chgData name="Ólafur Jónsson" userId="8486563d-a172-43f3-8943-1d2f4da99e40" providerId="ADAL" clId="{AE7109C2-C1B4-40E4-881B-3043DD5E63C3}" dt="2020-05-12T14:10:15.066" v="5916" actId="478"/>
          <ac:spMkLst>
            <pc:docMk/>
            <pc:sldMk cId="1609911415" sldId="343"/>
            <ac:spMk id="123" creationId="{626B1E93-B33C-4084-AA7D-7C0E5ED13779}"/>
          </ac:spMkLst>
        </pc:spChg>
        <pc:grpChg chg="del">
          <ac:chgData name="Ólafur Jónsson" userId="8486563d-a172-43f3-8943-1d2f4da99e40" providerId="ADAL" clId="{AE7109C2-C1B4-40E4-881B-3043DD5E63C3}" dt="2020-05-10T12:36:26.879" v="4817" actId="478"/>
          <ac:grpSpMkLst>
            <pc:docMk/>
            <pc:sldMk cId="1609911415" sldId="343"/>
            <ac:grpSpMk id="49" creationId="{4B7929F3-FC6F-42C8-B750-85EF2C0239D1}"/>
          </ac:grpSpMkLst>
        </pc:grpChg>
        <pc:grpChg chg="mod">
          <ac:chgData name="Ólafur Jónsson" userId="8486563d-a172-43f3-8943-1d2f4da99e40" providerId="ADAL" clId="{AE7109C2-C1B4-40E4-881B-3043DD5E63C3}" dt="2020-05-12T14:12:43.821" v="5933" actId="1076"/>
          <ac:grpSpMkLst>
            <pc:docMk/>
            <pc:sldMk cId="1609911415" sldId="343"/>
            <ac:grpSpMk id="57" creationId="{0F26D336-FBEE-6F43-A838-DA1204F0ECE4}"/>
          </ac:grpSpMkLst>
        </pc:grpChg>
        <pc:grpChg chg="mod">
          <ac:chgData name="Ólafur Jónsson" userId="8486563d-a172-43f3-8943-1d2f4da99e40" providerId="ADAL" clId="{AE7109C2-C1B4-40E4-881B-3043DD5E63C3}" dt="2020-05-12T14:12:43.821" v="5933" actId="1076"/>
          <ac:grpSpMkLst>
            <pc:docMk/>
            <pc:sldMk cId="1609911415" sldId="343"/>
            <ac:grpSpMk id="64" creationId="{F4F93FFD-ECA5-4500-AE45-93D6E01A83DB}"/>
          </ac:grpSpMkLst>
        </pc:grpChg>
        <pc:grpChg chg="mod">
          <ac:chgData name="Ólafur Jónsson" userId="8486563d-a172-43f3-8943-1d2f4da99e40" providerId="ADAL" clId="{AE7109C2-C1B4-40E4-881B-3043DD5E63C3}" dt="2020-05-12T14:12:43.821" v="5933" actId="1076"/>
          <ac:grpSpMkLst>
            <pc:docMk/>
            <pc:sldMk cId="1609911415" sldId="343"/>
            <ac:grpSpMk id="86" creationId="{F78C2646-9FB4-4B97-A1EA-C0377F447952}"/>
          </ac:grpSpMkLst>
        </pc:grpChg>
        <pc:grpChg chg="mod">
          <ac:chgData name="Ólafur Jónsson" userId="8486563d-a172-43f3-8943-1d2f4da99e40" providerId="ADAL" clId="{AE7109C2-C1B4-40E4-881B-3043DD5E63C3}" dt="2020-05-12T14:12:43.821" v="5933" actId="1076"/>
          <ac:grpSpMkLst>
            <pc:docMk/>
            <pc:sldMk cId="1609911415" sldId="343"/>
            <ac:grpSpMk id="113" creationId="{32BB31DF-4A02-4B33-A77A-00138C6E97E2}"/>
          </ac:grpSpMkLst>
        </pc:grpChg>
        <pc:picChg chg="add mod">
          <ac:chgData name="Ólafur Jónsson" userId="8486563d-a172-43f3-8943-1d2f4da99e40" providerId="ADAL" clId="{AE7109C2-C1B4-40E4-881B-3043DD5E63C3}" dt="2020-05-12T14:12:43.821" v="5933" actId="1076"/>
          <ac:picMkLst>
            <pc:docMk/>
            <pc:sldMk cId="1609911415" sldId="343"/>
            <ac:picMk id="3" creationId="{22312F5A-0F8C-42AD-AEF0-5A65A315BD9C}"/>
          </ac:picMkLst>
        </pc:picChg>
        <pc:picChg chg="add del mod">
          <ac:chgData name="Ólafur Jónsson" userId="8486563d-a172-43f3-8943-1d2f4da99e40" providerId="ADAL" clId="{AE7109C2-C1B4-40E4-881B-3043DD5E63C3}" dt="2020-05-07T20:05:57.018" v="875" actId="478"/>
          <ac:picMkLst>
            <pc:docMk/>
            <pc:sldMk cId="1609911415" sldId="343"/>
            <ac:picMk id="3" creationId="{46909A40-D881-4980-A0BA-31280C54C127}"/>
          </ac:picMkLst>
        </pc:picChg>
        <pc:picChg chg="del">
          <ac:chgData name="Ólafur Jónsson" userId="8486563d-a172-43f3-8943-1d2f4da99e40" providerId="ADAL" clId="{AE7109C2-C1B4-40E4-881B-3043DD5E63C3}" dt="2020-05-07T20:05:39.865" v="872" actId="478"/>
          <ac:picMkLst>
            <pc:docMk/>
            <pc:sldMk cId="1609911415" sldId="343"/>
            <ac:picMk id="4" creationId="{882BE6A0-CD38-9747-9F17-17E705BA04CC}"/>
          </ac:picMkLst>
        </pc:picChg>
        <pc:picChg chg="add del mod">
          <ac:chgData name="Ólafur Jónsson" userId="8486563d-a172-43f3-8943-1d2f4da99e40" providerId="ADAL" clId="{AE7109C2-C1B4-40E4-881B-3043DD5E63C3}" dt="2020-05-07T20:06:20.439" v="878" actId="478"/>
          <ac:picMkLst>
            <pc:docMk/>
            <pc:sldMk cId="1609911415" sldId="343"/>
            <ac:picMk id="8" creationId="{B0DDCABC-6127-4658-B80C-ADF51BEB45A4}"/>
          </ac:picMkLst>
        </pc:picChg>
        <pc:picChg chg="add del mod">
          <ac:chgData name="Ólafur Jónsson" userId="8486563d-a172-43f3-8943-1d2f4da99e40" providerId="ADAL" clId="{AE7109C2-C1B4-40E4-881B-3043DD5E63C3}" dt="2020-05-10T12:36:26.879" v="4817" actId="478"/>
          <ac:picMkLst>
            <pc:docMk/>
            <pc:sldMk cId="1609911415" sldId="343"/>
            <ac:picMk id="9" creationId="{4E2777D8-2A38-4C9F-8641-0D55ACA846D6}"/>
          </ac:picMkLst>
        </pc:picChg>
        <pc:picChg chg="del">
          <ac:chgData name="Ólafur Jónsson" userId="8486563d-a172-43f3-8943-1d2f4da99e40" providerId="ADAL" clId="{AE7109C2-C1B4-40E4-881B-3043DD5E63C3}" dt="2020-05-07T20:06:58.345" v="883" actId="478"/>
          <ac:picMkLst>
            <pc:docMk/>
            <pc:sldMk cId="1609911415" sldId="343"/>
            <ac:picMk id="62" creationId="{36DD3D14-F010-4651-86B6-31F3997399C1}"/>
          </ac:picMkLst>
        </pc:picChg>
        <pc:picChg chg="mod">
          <ac:chgData name="Ólafur Jónsson" userId="8486563d-a172-43f3-8943-1d2f4da99e40" providerId="ADAL" clId="{AE7109C2-C1B4-40E4-881B-3043DD5E63C3}" dt="2020-05-12T14:12:43.821" v="5933" actId="1076"/>
          <ac:picMkLst>
            <pc:docMk/>
            <pc:sldMk cId="1609911415" sldId="343"/>
            <ac:picMk id="79" creationId="{63B67A9A-70EA-496D-9A90-46DE3E8B5F0D}"/>
          </ac:picMkLst>
        </pc:picChg>
        <pc:picChg chg="mod">
          <ac:chgData name="Ólafur Jónsson" userId="8486563d-a172-43f3-8943-1d2f4da99e40" providerId="ADAL" clId="{AE7109C2-C1B4-40E4-881B-3043DD5E63C3}" dt="2020-05-12T14:12:43.821" v="5933" actId="1076"/>
          <ac:picMkLst>
            <pc:docMk/>
            <pc:sldMk cId="1609911415" sldId="343"/>
            <ac:picMk id="82" creationId="{8556EC0C-C650-48C8-AD29-5C99F9F8E574}"/>
          </ac:picMkLst>
        </pc:picChg>
        <pc:picChg chg="mod">
          <ac:chgData name="Ólafur Jónsson" userId="8486563d-a172-43f3-8943-1d2f4da99e40" providerId="ADAL" clId="{AE7109C2-C1B4-40E4-881B-3043DD5E63C3}" dt="2020-05-12T14:12:43.821" v="5933" actId="1076"/>
          <ac:picMkLst>
            <pc:docMk/>
            <pc:sldMk cId="1609911415" sldId="343"/>
            <ac:picMk id="118" creationId="{807A965C-1532-45E2-B6BA-3D4400AD875D}"/>
          </ac:picMkLst>
        </pc:picChg>
        <pc:picChg chg="mod">
          <ac:chgData name="Ólafur Jónsson" userId="8486563d-a172-43f3-8943-1d2f4da99e40" providerId="ADAL" clId="{AE7109C2-C1B4-40E4-881B-3043DD5E63C3}" dt="2020-05-12T14:13:46.762" v="5953" actId="1076"/>
          <ac:picMkLst>
            <pc:docMk/>
            <pc:sldMk cId="1609911415" sldId="343"/>
            <ac:picMk id="121" creationId="{B22FD945-784E-4B2E-A613-52322F23FEE7}"/>
          </ac:picMkLst>
        </pc:picChg>
        <pc:cxnChg chg="del">
          <ac:chgData name="Ólafur Jónsson" userId="8486563d-a172-43f3-8943-1d2f4da99e40" providerId="ADAL" clId="{AE7109C2-C1B4-40E4-881B-3043DD5E63C3}" dt="2020-05-07T20:06:56.511" v="881" actId="478"/>
          <ac:cxnSpMkLst>
            <pc:docMk/>
            <pc:sldMk cId="1609911415" sldId="343"/>
            <ac:cxnSpMk id="60" creationId="{F00568F5-CFD1-487C-A02C-E0BB47695CB2}"/>
          </ac:cxnSpMkLst>
        </pc:cxnChg>
        <pc:cxnChg chg="del">
          <ac:chgData name="Ólafur Jónsson" userId="8486563d-a172-43f3-8943-1d2f4da99e40" providerId="ADAL" clId="{AE7109C2-C1B4-40E4-881B-3043DD5E63C3}" dt="2020-05-07T20:06:57.688" v="882" actId="478"/>
          <ac:cxnSpMkLst>
            <pc:docMk/>
            <pc:sldMk cId="1609911415" sldId="343"/>
            <ac:cxnSpMk id="61" creationId="{ACD9F6E8-58F4-4047-910D-DF6F757AC244}"/>
          </ac:cxnSpMkLst>
        </pc:cxnChg>
        <pc:cxnChg chg="mod">
          <ac:chgData name="Ólafur Jónsson" userId="8486563d-a172-43f3-8943-1d2f4da99e40" providerId="ADAL" clId="{AE7109C2-C1B4-40E4-881B-3043DD5E63C3}" dt="2020-05-12T14:12:43.821" v="5933" actId="1076"/>
          <ac:cxnSpMkLst>
            <pc:docMk/>
            <pc:sldMk cId="1609911415" sldId="343"/>
            <ac:cxnSpMk id="80" creationId="{C4E58B0E-644C-4280-8111-C54C555FC540}"/>
          </ac:cxnSpMkLst>
        </pc:cxnChg>
        <pc:cxnChg chg="mod">
          <ac:chgData name="Ólafur Jónsson" userId="8486563d-a172-43f3-8943-1d2f4da99e40" providerId="ADAL" clId="{AE7109C2-C1B4-40E4-881B-3043DD5E63C3}" dt="2020-05-12T14:12:43.821" v="5933" actId="1076"/>
          <ac:cxnSpMkLst>
            <pc:docMk/>
            <pc:sldMk cId="1609911415" sldId="343"/>
            <ac:cxnSpMk id="81" creationId="{F626DD49-40C2-4939-995D-0C7081D9B2FB}"/>
          </ac:cxnSpMkLst>
        </pc:cxnChg>
        <pc:cxnChg chg="mod">
          <ac:chgData name="Ólafur Jónsson" userId="8486563d-a172-43f3-8943-1d2f4da99e40" providerId="ADAL" clId="{AE7109C2-C1B4-40E4-881B-3043DD5E63C3}" dt="2020-05-12T14:12:43.821" v="5933" actId="1076"/>
          <ac:cxnSpMkLst>
            <pc:docMk/>
            <pc:sldMk cId="1609911415" sldId="343"/>
            <ac:cxnSpMk id="119" creationId="{10B5F792-AF52-41ED-83D3-DFD7367D7B5A}"/>
          </ac:cxnSpMkLst>
        </pc:cxnChg>
        <pc:cxnChg chg="mod">
          <ac:chgData name="Ólafur Jónsson" userId="8486563d-a172-43f3-8943-1d2f4da99e40" providerId="ADAL" clId="{AE7109C2-C1B4-40E4-881B-3043DD5E63C3}" dt="2020-05-12T14:12:43.821" v="5933" actId="1076"/>
          <ac:cxnSpMkLst>
            <pc:docMk/>
            <pc:sldMk cId="1609911415" sldId="343"/>
            <ac:cxnSpMk id="120" creationId="{18D56304-AF48-4041-932E-DC06683D938D}"/>
          </ac:cxnSpMkLst>
        </pc:cxnChg>
      </pc:sldChg>
      <pc:sldChg chg="modSp ord modNotesTx">
        <pc:chgData name="Ólafur Jónsson" userId="8486563d-a172-43f3-8943-1d2f4da99e40" providerId="ADAL" clId="{AE7109C2-C1B4-40E4-881B-3043DD5E63C3}" dt="2020-05-10T15:16:23.162" v="5619" actId="6549"/>
        <pc:sldMkLst>
          <pc:docMk/>
          <pc:sldMk cId="237466409" sldId="345"/>
        </pc:sldMkLst>
        <pc:spChg chg="mod">
          <ac:chgData name="Ólafur Jónsson" userId="8486563d-a172-43f3-8943-1d2f4da99e40" providerId="ADAL" clId="{AE7109C2-C1B4-40E4-881B-3043DD5E63C3}" dt="2020-05-10T13:12:35.479" v="4916" actId="6549"/>
          <ac:spMkLst>
            <pc:docMk/>
            <pc:sldMk cId="237466409" sldId="345"/>
            <ac:spMk id="2" creationId="{D0CD78E9-10B4-B340-8352-CF81597BF13D}"/>
          </ac:spMkLst>
        </pc:spChg>
        <pc:spChg chg="mod">
          <ac:chgData name="Ólafur Jónsson" userId="8486563d-a172-43f3-8943-1d2f4da99e40" providerId="ADAL" clId="{AE7109C2-C1B4-40E4-881B-3043DD5E63C3}" dt="2020-05-10T13:12:48.537" v="4925" actId="6549"/>
          <ac:spMkLst>
            <pc:docMk/>
            <pc:sldMk cId="237466409" sldId="345"/>
            <ac:spMk id="40" creationId="{372869ED-44ED-944D-8664-B6D3386F22DF}"/>
          </ac:spMkLst>
        </pc:spChg>
        <pc:spChg chg="mod">
          <ac:chgData name="Ólafur Jónsson" userId="8486563d-a172-43f3-8943-1d2f4da99e40" providerId="ADAL" clId="{AE7109C2-C1B4-40E4-881B-3043DD5E63C3}" dt="2020-05-10T13:13:01.953" v="4929" actId="6549"/>
          <ac:spMkLst>
            <pc:docMk/>
            <pc:sldMk cId="237466409" sldId="345"/>
            <ac:spMk id="49" creationId="{9C06CD2C-F068-9A4F-9FCD-2E21E82704B6}"/>
          </ac:spMkLst>
        </pc:spChg>
      </pc:sldChg>
      <pc:sldChg chg="addSp delSp modSp del">
        <pc:chgData name="Ólafur Jónsson" userId="8486563d-a172-43f3-8943-1d2f4da99e40" providerId="ADAL" clId="{AE7109C2-C1B4-40E4-881B-3043DD5E63C3}" dt="2020-05-07T23:13:24.953" v="2603" actId="2696"/>
        <pc:sldMkLst>
          <pc:docMk/>
          <pc:sldMk cId="3017374582" sldId="349"/>
        </pc:sldMkLst>
        <pc:spChg chg="mod">
          <ac:chgData name="Ólafur Jónsson" userId="8486563d-a172-43f3-8943-1d2f4da99e40" providerId="ADAL" clId="{AE7109C2-C1B4-40E4-881B-3043DD5E63C3}" dt="2020-05-07T16:43:31.843" v="552" actId="27636"/>
          <ac:spMkLst>
            <pc:docMk/>
            <pc:sldMk cId="3017374582" sldId="349"/>
            <ac:spMk id="4" creationId="{76C5E174-C0F1-8B4B-9E42-170781AC7FD6}"/>
          </ac:spMkLst>
        </pc:spChg>
        <pc:spChg chg="mod">
          <ac:chgData name="Ólafur Jónsson" userId="8486563d-a172-43f3-8943-1d2f4da99e40" providerId="ADAL" clId="{AE7109C2-C1B4-40E4-881B-3043DD5E63C3}" dt="2020-05-07T17:03:31.645" v="653" actId="1076"/>
          <ac:spMkLst>
            <pc:docMk/>
            <pc:sldMk cId="3017374582" sldId="349"/>
            <ac:spMk id="5" creationId="{8639C4AD-2618-EA4F-B7AD-1DACABFD57E5}"/>
          </ac:spMkLst>
        </pc:spChg>
        <pc:spChg chg="del">
          <ac:chgData name="Ólafur Jónsson" userId="8486563d-a172-43f3-8943-1d2f4da99e40" providerId="ADAL" clId="{AE7109C2-C1B4-40E4-881B-3043DD5E63C3}" dt="2020-05-07T16:43:41.715" v="554" actId="478"/>
          <ac:spMkLst>
            <pc:docMk/>
            <pc:sldMk cId="3017374582" sldId="349"/>
            <ac:spMk id="13" creationId="{9AB1DEEC-BC21-45F7-AF26-682B0BCBA6DE}"/>
          </ac:spMkLst>
        </pc:spChg>
        <pc:grpChg chg="mod">
          <ac:chgData name="Ólafur Jónsson" userId="8486563d-a172-43f3-8943-1d2f4da99e40" providerId="ADAL" clId="{AE7109C2-C1B4-40E4-881B-3043DD5E63C3}" dt="2020-05-07T17:03:33.981" v="654" actId="1076"/>
          <ac:grpSpMkLst>
            <pc:docMk/>
            <pc:sldMk cId="3017374582" sldId="349"/>
            <ac:grpSpMk id="12" creationId="{3D4F6490-7DD7-9348-84B9-3CAF79CF8D41}"/>
          </ac:grpSpMkLst>
        </pc:grpChg>
        <pc:picChg chg="del">
          <ac:chgData name="Ólafur Jónsson" userId="8486563d-a172-43f3-8943-1d2f4da99e40" providerId="ADAL" clId="{AE7109C2-C1B4-40E4-881B-3043DD5E63C3}" dt="2020-05-07T16:43:45.787" v="555" actId="478"/>
          <ac:picMkLst>
            <pc:docMk/>
            <pc:sldMk cId="3017374582" sldId="349"/>
            <ac:picMk id="6" creationId="{E3898CBC-56C9-B644-8271-E82529D13A4E}"/>
          </ac:picMkLst>
        </pc:picChg>
        <pc:picChg chg="mod">
          <ac:chgData name="Ólafur Jónsson" userId="8486563d-a172-43f3-8943-1d2f4da99e40" providerId="ADAL" clId="{AE7109C2-C1B4-40E4-881B-3043DD5E63C3}" dt="2020-05-07T17:03:35.730" v="655" actId="1076"/>
          <ac:picMkLst>
            <pc:docMk/>
            <pc:sldMk cId="3017374582" sldId="349"/>
            <ac:picMk id="7" creationId="{1870CB87-11A0-9943-A12C-1727D0642BA1}"/>
          </ac:picMkLst>
        </pc:picChg>
        <pc:picChg chg="del">
          <ac:chgData name="Ólafur Jónsson" userId="8486563d-a172-43f3-8943-1d2f4da99e40" providerId="ADAL" clId="{AE7109C2-C1B4-40E4-881B-3043DD5E63C3}" dt="2020-05-07T16:43:37.728" v="553" actId="478"/>
          <ac:picMkLst>
            <pc:docMk/>
            <pc:sldMk cId="3017374582" sldId="349"/>
            <ac:picMk id="17" creationId="{F753AB7A-F78E-4641-B271-D98106C1596D}"/>
          </ac:picMkLst>
        </pc:picChg>
        <pc:cxnChg chg="add mod">
          <ac:chgData name="Ólafur Jónsson" userId="8486563d-a172-43f3-8943-1d2f4da99e40" providerId="ADAL" clId="{AE7109C2-C1B4-40E4-881B-3043DD5E63C3}" dt="2020-05-07T17:03:43.500" v="656" actId="1076"/>
          <ac:cxnSpMkLst>
            <pc:docMk/>
            <pc:sldMk cId="3017374582" sldId="349"/>
            <ac:cxnSpMk id="14" creationId="{EEDDD752-926D-454D-906F-D47F9DFBDA31}"/>
          </ac:cxnSpMkLst>
        </pc:cxnChg>
      </pc:sldChg>
      <pc:sldChg chg="modSp del">
        <pc:chgData name="Ólafur Jónsson" userId="8486563d-a172-43f3-8943-1d2f4da99e40" providerId="ADAL" clId="{AE7109C2-C1B4-40E4-881B-3043DD5E63C3}" dt="2020-05-07T16:54:00.941" v="588" actId="2696"/>
        <pc:sldMkLst>
          <pc:docMk/>
          <pc:sldMk cId="1815300916" sldId="350"/>
        </pc:sldMkLst>
        <pc:spChg chg="mod">
          <ac:chgData name="Ólafur Jónsson" userId="8486563d-a172-43f3-8943-1d2f4da99e40" providerId="ADAL" clId="{AE7109C2-C1B4-40E4-881B-3043DD5E63C3}" dt="2020-05-07T16:44:50.250" v="575" actId="20577"/>
          <ac:spMkLst>
            <pc:docMk/>
            <pc:sldMk cId="1815300916" sldId="350"/>
            <ac:spMk id="14" creationId="{97F44AA8-C420-764A-9014-966BBFA18503}"/>
          </ac:spMkLst>
        </pc:spChg>
      </pc:sldChg>
      <pc:sldChg chg="modSp del modTransition">
        <pc:chgData name="Ólafur Jónsson" userId="8486563d-a172-43f3-8943-1d2f4da99e40" providerId="ADAL" clId="{AE7109C2-C1B4-40E4-881B-3043DD5E63C3}" dt="2020-05-07T23:05:25.638" v="2516" actId="2696"/>
        <pc:sldMkLst>
          <pc:docMk/>
          <pc:sldMk cId="3362186939" sldId="364"/>
        </pc:sldMkLst>
        <pc:spChg chg="mod">
          <ac:chgData name="Ólafur Jónsson" userId="8486563d-a172-43f3-8943-1d2f4da99e40" providerId="ADAL" clId="{AE7109C2-C1B4-40E4-881B-3043DD5E63C3}" dt="2020-05-07T21:34:42.550" v="1451" actId="207"/>
          <ac:spMkLst>
            <pc:docMk/>
            <pc:sldMk cId="3362186939" sldId="364"/>
            <ac:spMk id="5" creationId="{F8599C62-879E-42BD-BF02-D28E979E8DCE}"/>
          </ac:spMkLst>
        </pc:spChg>
        <pc:spChg chg="mod">
          <ac:chgData name="Ólafur Jónsson" userId="8486563d-a172-43f3-8943-1d2f4da99e40" providerId="ADAL" clId="{AE7109C2-C1B4-40E4-881B-3043DD5E63C3}" dt="2020-05-07T21:34:53.596" v="1452" actId="207"/>
          <ac:spMkLst>
            <pc:docMk/>
            <pc:sldMk cId="3362186939" sldId="364"/>
            <ac:spMk id="10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7T21:34:59.583" v="1453" actId="207"/>
          <ac:spMkLst>
            <pc:docMk/>
            <pc:sldMk cId="3362186939" sldId="364"/>
            <ac:spMk id="13" creationId="{00000000-0000-0000-0000-000000000000}"/>
          </ac:spMkLst>
        </pc:spChg>
      </pc:sldChg>
      <pc:sldChg chg="modSp del modTransition">
        <pc:chgData name="Ólafur Jónsson" userId="8486563d-a172-43f3-8943-1d2f4da99e40" providerId="ADAL" clId="{AE7109C2-C1B4-40E4-881B-3043DD5E63C3}" dt="2020-05-07T23:05:25.659" v="2517" actId="2696"/>
        <pc:sldMkLst>
          <pc:docMk/>
          <pc:sldMk cId="1342315238" sldId="366"/>
        </pc:sldMkLst>
        <pc:spChg chg="mod">
          <ac:chgData name="Ólafur Jónsson" userId="8486563d-a172-43f3-8943-1d2f4da99e40" providerId="ADAL" clId="{AE7109C2-C1B4-40E4-881B-3043DD5E63C3}" dt="2020-05-07T21:35:10.201" v="1454" actId="207"/>
          <ac:spMkLst>
            <pc:docMk/>
            <pc:sldMk cId="1342315238" sldId="366"/>
            <ac:spMk id="5" creationId="{F8599C62-879E-42BD-BF02-D28E979E8DCE}"/>
          </ac:spMkLst>
        </pc:spChg>
        <pc:spChg chg="mod">
          <ac:chgData name="Ólafur Jónsson" userId="8486563d-a172-43f3-8943-1d2f4da99e40" providerId="ADAL" clId="{AE7109C2-C1B4-40E4-881B-3043DD5E63C3}" dt="2020-05-07T21:35:16.686" v="1455" actId="207"/>
          <ac:spMkLst>
            <pc:docMk/>
            <pc:sldMk cId="1342315238" sldId="366"/>
            <ac:spMk id="7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7T21:35:22.279" v="1456" actId="207"/>
          <ac:spMkLst>
            <pc:docMk/>
            <pc:sldMk cId="1342315238" sldId="366"/>
            <ac:spMk id="10" creationId="{00000000-0000-0000-0000-000000000000}"/>
          </ac:spMkLst>
        </pc:spChg>
      </pc:sldChg>
      <pc:sldChg chg="modSp del modTransition">
        <pc:chgData name="Ólafur Jónsson" userId="8486563d-a172-43f3-8943-1d2f4da99e40" providerId="ADAL" clId="{AE7109C2-C1B4-40E4-881B-3043DD5E63C3}" dt="2020-05-07T23:05:20.100" v="2512" actId="2696"/>
        <pc:sldMkLst>
          <pc:docMk/>
          <pc:sldMk cId="571699266" sldId="371"/>
        </pc:sldMkLst>
        <pc:spChg chg="mod">
          <ac:chgData name="Ólafur Jónsson" userId="8486563d-a172-43f3-8943-1d2f4da99e40" providerId="ADAL" clId="{AE7109C2-C1B4-40E4-881B-3043DD5E63C3}" dt="2020-05-07T21:34:09.549" v="1447" actId="207"/>
          <ac:spMkLst>
            <pc:docMk/>
            <pc:sldMk cId="571699266" sldId="371"/>
            <ac:spMk id="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7T21:34:17.790" v="1448" actId="207"/>
          <ac:spMkLst>
            <pc:docMk/>
            <pc:sldMk cId="571699266" sldId="371"/>
            <ac:spMk id="4" creationId="{00000000-0000-0000-0000-000000000000}"/>
          </ac:spMkLst>
        </pc:spChg>
      </pc:sldChg>
      <pc:sldChg chg="delSp modSp del delAnim">
        <pc:chgData name="Ólafur Jónsson" userId="8486563d-a172-43f3-8943-1d2f4da99e40" providerId="ADAL" clId="{AE7109C2-C1B4-40E4-881B-3043DD5E63C3}" dt="2020-05-07T22:54:17.403" v="2258" actId="2696"/>
        <pc:sldMkLst>
          <pc:docMk/>
          <pc:sldMk cId="3162509912" sldId="373"/>
        </pc:sldMkLst>
        <pc:spChg chg="mod">
          <ac:chgData name="Ólafur Jónsson" userId="8486563d-a172-43f3-8943-1d2f4da99e40" providerId="ADAL" clId="{AE7109C2-C1B4-40E4-881B-3043DD5E63C3}" dt="2020-05-07T21:34:29.613" v="1449" actId="207"/>
          <ac:spMkLst>
            <pc:docMk/>
            <pc:sldMk cId="3162509912" sldId="373"/>
            <ac:spMk id="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7T21:34:34.769" v="1450" actId="207"/>
          <ac:spMkLst>
            <pc:docMk/>
            <pc:sldMk cId="3162509912" sldId="373"/>
            <ac:spMk id="4" creationId="{00000000-0000-0000-0000-000000000000}"/>
          </ac:spMkLst>
        </pc:spChg>
        <pc:picChg chg="del mod">
          <ac:chgData name="Ólafur Jónsson" userId="8486563d-a172-43f3-8943-1d2f4da99e40" providerId="ADAL" clId="{AE7109C2-C1B4-40E4-881B-3043DD5E63C3}" dt="2020-05-07T22:48:56.283" v="2200" actId="478"/>
          <ac:picMkLst>
            <pc:docMk/>
            <pc:sldMk cId="3162509912" sldId="373"/>
            <ac:picMk id="2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8:53.941" v="2198" actId="478"/>
          <ac:picMkLst>
            <pc:docMk/>
            <pc:sldMk cId="3162509912" sldId="373"/>
            <ac:picMk id="6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8:51.515" v="2196" actId="478"/>
          <ac:picMkLst>
            <pc:docMk/>
            <pc:sldMk cId="3162509912" sldId="373"/>
            <ac:picMk id="7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8:49.010" v="2194" actId="478"/>
          <ac:picMkLst>
            <pc:docMk/>
            <pc:sldMk cId="3162509912" sldId="373"/>
            <ac:picMk id="8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8:46.757" v="2192" actId="478"/>
          <ac:picMkLst>
            <pc:docMk/>
            <pc:sldMk cId="3162509912" sldId="373"/>
            <ac:picMk id="9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48:43.277" v="2190" actId="478"/>
          <ac:picMkLst>
            <pc:docMk/>
            <pc:sldMk cId="3162509912" sldId="373"/>
            <ac:picMk id="20" creationId="{24812393-5522-4A1E-B32F-1DE1D100A83C}"/>
          </ac:picMkLst>
        </pc:picChg>
        <pc:picChg chg="mod">
          <ac:chgData name="Ólafur Jónsson" userId="8486563d-a172-43f3-8943-1d2f4da99e40" providerId="ADAL" clId="{AE7109C2-C1B4-40E4-881B-3043DD5E63C3}" dt="2020-05-07T22:49:01.953" v="2201" actId="1076"/>
          <ac:picMkLst>
            <pc:docMk/>
            <pc:sldMk cId="3162509912" sldId="373"/>
            <ac:picMk id="21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48:42.611" v="2189" actId="478"/>
          <ac:picMkLst>
            <pc:docMk/>
            <pc:sldMk cId="3162509912" sldId="373"/>
            <ac:picMk id="22" creationId="{9DC9B628-A567-4B18-9CEB-E6E05E1E4305}"/>
          </ac:picMkLst>
        </pc:picChg>
        <pc:picChg chg="del">
          <ac:chgData name="Ólafur Jónsson" userId="8486563d-a172-43f3-8943-1d2f4da99e40" providerId="ADAL" clId="{AE7109C2-C1B4-40E4-881B-3043DD5E63C3}" dt="2020-05-07T22:48:41.619" v="2188" actId="478"/>
          <ac:picMkLst>
            <pc:docMk/>
            <pc:sldMk cId="3162509912" sldId="373"/>
            <ac:picMk id="23" creationId="{9090625B-5C2B-4BDA-8930-78BFF0EFAE7D}"/>
          </ac:picMkLst>
        </pc:picChg>
      </pc:sldChg>
      <pc:sldChg chg="modSp ord">
        <pc:chgData name="Ólafur Jónsson" userId="8486563d-a172-43f3-8943-1d2f4da99e40" providerId="ADAL" clId="{AE7109C2-C1B4-40E4-881B-3043DD5E63C3}" dt="2020-05-12T12:06:07.104" v="5859" actId="1076"/>
        <pc:sldMkLst>
          <pc:docMk/>
          <pc:sldMk cId="60430683" sldId="1543"/>
        </pc:sldMkLst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8" creationId="{F501235A-1C99-4D7C-984B-DC259C39B377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20" creationId="{7CA388F8-C086-4DD9-899D-A9CADBA823D4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22" creationId="{B59BC43B-1D92-4DCE-80FD-B1E91B2A8E1B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28" creationId="{9E5CF33F-8912-4355-83DE-C119AC27AEB2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29" creationId="{82C7AB2D-F7B8-4F90-A229-BE7F4472FCC2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35" creationId="{FEAEAA5C-62EA-4E75-9155-60D15CDC4FF0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43" creationId="{DF2C4F70-6D37-44E8-855A-4CBC24D0967B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44" creationId="{1B07E3CE-7A39-479A-8FB3-FA44F60565CF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46" creationId="{A678E36B-EF63-46B9-9210-EFCBD1EF4C8A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58" creationId="{8511FD06-9FAB-4610-991E-6CACCD9ACA53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63" creationId="{8616901D-E359-4D24-814F-E517B719ABF6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64" creationId="{DD23F84C-9306-4394-B7A6-5642008976F7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65" creationId="{20E25A34-5230-4751-9E00-CB741ADEB35A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66" creationId="{25CC61AB-903A-4C8D-AD96-A08178F902A8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69" creationId="{E2FD30D6-199F-44B1-A062-124EBA1A99EE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70" creationId="{D8E2A324-859F-4E8F-A4F6-FC4014389B56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72" creationId="{406DE324-981B-4A84-8E77-63FEA5E43EA3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74" creationId="{33943DEB-C8CF-4AE8-B11E-4BFC0EA37997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75" creationId="{7EAF95A2-3BAD-4AB0-BF59-53FBE702D29A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76" creationId="{39A57CCF-4AA4-4175-90D5-C43DDDF037BA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86" creationId="{46CFB6EE-784B-4C0F-A0D8-59A25A8D4053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11" creationId="{AD55FE75-C438-4292-A4AA-939DE05413E6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12" creationId="{8E6DAD37-A6AA-4185-B1FA-4D9B11D91EF4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24" creationId="{9338997B-BF56-4E79-9CC3-FC527B24BEF9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25" creationId="{17842E29-D23F-443E-8D15-1EB4C1CE7ECD}"/>
          </ac:spMkLst>
        </pc:spChg>
        <pc:spChg chg="mod">
          <ac:chgData name="Ólafur Jónsson" userId="8486563d-a172-43f3-8943-1d2f4da99e40" providerId="ADAL" clId="{AE7109C2-C1B4-40E4-881B-3043DD5E63C3}" dt="2020-05-12T12:06:07.104" v="5859" actId="1076"/>
          <ac:spMkLst>
            <pc:docMk/>
            <pc:sldMk cId="60430683" sldId="1543"/>
            <ac:spMk id="126" creationId="{FEDD1570-72AB-475D-B946-BAA8F3827DD6}"/>
          </ac:spMkLst>
        </pc:sp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24" creationId="{8DFBDD85-4048-4BA4-ABB7-440387308135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25" creationId="{0720BEA9-5799-44FE-8E14-37657E5AB5A8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26" creationId="{CDEBCCB2-716A-48AE-BBCA-563C972F47A2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52" creationId="{A8FF33C6-4766-42E7-A70B-21A5FD753C19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59" creationId="{427296BA-8729-4780-B2AB-068F139FA68C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60" creationId="{12049CB6-3E78-4B9F-AF8F-0CD1F30C2401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61" creationId="{C79F461D-726A-4268-B40D-3D368C82A7D6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62" creationId="{12E48723-5E41-4800-BA92-9B7E7D032FE1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67" creationId="{CD3C9FAA-1D6E-4311-8381-8E54F3D1B09F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73" creationId="{FE255BF9-57FE-407A-B39F-F7B7FF6B01B9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06" creationId="{BDB22A00-55AE-4A94-A4B8-E9E8B878BF4A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07" creationId="{2CDEC0DF-E8F1-45FA-B814-5DF7EC20F4F4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13" creationId="{8916AF15-B682-4CF5-B16A-9FEC9FD0EAF3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14" creationId="{3975B323-C602-4105-BA4E-655DC7E8962E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15" creationId="{FCCE9D0B-E2AA-48E3-84CD-86EDC048F2EC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16" creationId="{83B41556-7A9F-4AF0-A027-1EDB6CAFD295}"/>
          </ac:picMkLst>
        </pc:picChg>
        <pc:picChg chg="mod">
          <ac:chgData name="Ólafur Jónsson" userId="8486563d-a172-43f3-8943-1d2f4da99e40" providerId="ADAL" clId="{AE7109C2-C1B4-40E4-881B-3043DD5E63C3}" dt="2020-05-12T12:06:07.104" v="5859" actId="1076"/>
          <ac:picMkLst>
            <pc:docMk/>
            <pc:sldMk cId="60430683" sldId="1543"/>
            <ac:picMk id="121" creationId="{B3222243-9592-4DB7-AC33-94800AE502A8}"/>
          </ac:picMkLst>
        </pc:pic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27" creationId="{B8769898-A5D1-4A85-9C30-3EE3B2113F2E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0" creationId="{CB534410-C276-46DF-9B9F-0138A0C25905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1" creationId="{B23D9328-C178-433B-8893-7F0F50F9272A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2" creationId="{BD11ADBC-A1F9-447D-A990-181D7BAA9CD7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3" creationId="{71B69F57-4F4E-4DC7-9E8B-41A9B1B7CBC1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4" creationId="{83FBD370-7FC9-4415-AB21-E1BB6F283E1D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7" creationId="{08D97EA7-E799-44C4-96C4-E7CC7234D7E7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38" creationId="{476ED99C-B0CA-4C81-BE12-76A50EB71559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42" creationId="{8751314C-73E0-4B88-B298-0F38C650F655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68" creationId="{AFF258B6-D108-4C01-95FA-B8F3BD83D92D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71" creationId="{72052207-3CE2-46A6-8FA3-5154E5283271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01" creationId="{06D14872-BED3-4E05-AF43-9B2C926C384F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03" creationId="{A6103BCD-2283-46C4-AD60-965C85EB188F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04" creationId="{C8EBE00E-929A-4ED5-A074-983353CB51B4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08" creationId="{EDD7782E-43D9-4BD5-9A63-557B7A9879D9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09" creationId="{E6D62BA0-2625-42BD-95A2-2C331ADAC0FE}"/>
          </ac:cxnSpMkLst>
        </pc:cxnChg>
        <pc:cxnChg chg="mod">
          <ac:chgData name="Ólafur Jónsson" userId="8486563d-a172-43f3-8943-1d2f4da99e40" providerId="ADAL" clId="{AE7109C2-C1B4-40E4-881B-3043DD5E63C3}" dt="2020-05-12T12:06:07.104" v="5859" actId="1076"/>
          <ac:cxnSpMkLst>
            <pc:docMk/>
            <pc:sldMk cId="60430683" sldId="1543"/>
            <ac:cxnSpMk id="110" creationId="{257A4771-87E8-4078-948E-EA2091F900D1}"/>
          </ac:cxnSpMkLst>
        </pc:cxnChg>
      </pc:sldChg>
      <pc:sldChg chg="addSp delSp modSp del modTransition">
        <pc:chgData name="Ólafur Jónsson" userId="8486563d-a172-43f3-8943-1d2f4da99e40" providerId="ADAL" clId="{AE7109C2-C1B4-40E4-881B-3043DD5E63C3}" dt="2020-05-10T14:45:28.453" v="5509" actId="2696"/>
        <pc:sldMkLst>
          <pc:docMk/>
          <pc:sldMk cId="755169798" sldId="1545"/>
        </pc:sldMkLst>
        <pc:spChg chg="mod">
          <ac:chgData name="Ólafur Jónsson" userId="8486563d-a172-43f3-8943-1d2f4da99e40" providerId="ADAL" clId="{AE7109C2-C1B4-40E4-881B-3043DD5E63C3}" dt="2020-05-09T15:59:49.348" v="4339" actId="14100"/>
          <ac:spMkLst>
            <pc:docMk/>
            <pc:sldMk cId="755169798" sldId="1545"/>
            <ac:spMk id="2" creationId="{8E579BF6-DA93-8741-B90E-1C8ABF29C2D7}"/>
          </ac:spMkLst>
        </pc:spChg>
        <pc:spChg chg="add">
          <ac:chgData name="Ólafur Jónsson" userId="8486563d-a172-43f3-8943-1d2f4da99e40" providerId="ADAL" clId="{AE7109C2-C1B4-40E4-881B-3043DD5E63C3}" dt="2020-05-08T13:38:34.248" v="3056"/>
          <ac:spMkLst>
            <pc:docMk/>
            <pc:sldMk cId="755169798" sldId="1545"/>
            <ac:spMk id="45" creationId="{409685C6-0D8A-4F89-8C7B-7E3FD1276852}"/>
          </ac:spMkLst>
        </pc:spChg>
        <pc:spChg chg="mod">
          <ac:chgData name="Ólafur Jónsson" userId="8486563d-a172-43f3-8943-1d2f4da99e40" providerId="ADAL" clId="{AE7109C2-C1B4-40E4-881B-3043DD5E63C3}" dt="2020-05-08T13:38:36.899" v="3057" actId="1076"/>
          <ac:spMkLst>
            <pc:docMk/>
            <pc:sldMk cId="755169798" sldId="1545"/>
            <ac:spMk id="78" creationId="{65C48586-BDD3-436B-BFA1-4AC498DA71E2}"/>
          </ac:spMkLst>
        </pc:spChg>
        <pc:spChg chg="del">
          <ac:chgData name="Ólafur Jónsson" userId="8486563d-a172-43f3-8943-1d2f4da99e40" providerId="ADAL" clId="{AE7109C2-C1B4-40E4-881B-3043DD5E63C3}" dt="2020-05-08T13:34:39.401" v="3045" actId="478"/>
          <ac:spMkLst>
            <pc:docMk/>
            <pc:sldMk cId="755169798" sldId="1545"/>
            <ac:spMk id="90" creationId="{0F9EEA41-4F09-4A12-A0DD-24990003211A}"/>
          </ac:spMkLst>
        </pc:spChg>
        <pc:picChg chg="add del mod">
          <ac:chgData name="Ólafur Jónsson" userId="8486563d-a172-43f3-8943-1d2f4da99e40" providerId="ADAL" clId="{AE7109C2-C1B4-40E4-881B-3043DD5E63C3}" dt="2020-05-08T13:35:03.224" v="3049" actId="478"/>
          <ac:picMkLst>
            <pc:docMk/>
            <pc:sldMk cId="755169798" sldId="1545"/>
            <ac:picMk id="3" creationId="{44BC7390-9304-4A80-ADCD-E5F9745D6D00}"/>
          </ac:picMkLst>
        </pc:picChg>
        <pc:picChg chg="add del">
          <ac:chgData name="Ólafur Jónsson" userId="8486563d-a172-43f3-8943-1d2f4da99e40" providerId="ADAL" clId="{AE7109C2-C1B4-40E4-881B-3043DD5E63C3}" dt="2020-05-08T13:37:57.101" v="3051"/>
          <ac:picMkLst>
            <pc:docMk/>
            <pc:sldMk cId="755169798" sldId="1545"/>
            <ac:picMk id="1026" creationId="{FD159B86-BD2D-4D5C-A129-AA5EB76B02A7}"/>
          </ac:picMkLst>
        </pc:picChg>
        <pc:picChg chg="add del">
          <ac:chgData name="Ólafur Jónsson" userId="8486563d-a172-43f3-8943-1d2f4da99e40" providerId="ADAL" clId="{AE7109C2-C1B4-40E4-881B-3043DD5E63C3}" dt="2020-05-08T13:38:09.383" v="3053"/>
          <ac:picMkLst>
            <pc:docMk/>
            <pc:sldMk cId="755169798" sldId="1545"/>
            <ac:picMk id="1028" creationId="{CAEA1EAC-EE4D-4C07-AA93-455D78695FD6}"/>
          </ac:picMkLst>
        </pc:picChg>
        <pc:picChg chg="add del">
          <ac:chgData name="Ólafur Jónsson" userId="8486563d-a172-43f3-8943-1d2f4da99e40" providerId="ADAL" clId="{AE7109C2-C1B4-40E4-881B-3043DD5E63C3}" dt="2020-05-08T13:38:19.564" v="3055" actId="478"/>
          <ac:picMkLst>
            <pc:docMk/>
            <pc:sldMk cId="755169798" sldId="1545"/>
            <ac:picMk id="1030" creationId="{AA106E8B-F268-489C-81CE-5BEBDE8B9803}"/>
          </ac:picMkLst>
        </pc:picChg>
      </pc:sldChg>
      <pc:sldChg chg="addSp delSp modSp modNotesTx">
        <pc:chgData name="Ólafur Jónsson" userId="8486563d-a172-43f3-8943-1d2f4da99e40" providerId="ADAL" clId="{AE7109C2-C1B4-40E4-881B-3043DD5E63C3}" dt="2020-05-12T12:12:33.461" v="5894" actId="6549"/>
        <pc:sldMkLst>
          <pc:docMk/>
          <pc:sldMk cId="2849421193" sldId="1546"/>
        </pc:sldMkLst>
        <pc:spChg chg="mod">
          <ac:chgData name="Ólafur Jónsson" userId="8486563d-a172-43f3-8943-1d2f4da99e40" providerId="ADAL" clId="{AE7109C2-C1B4-40E4-881B-3043DD5E63C3}" dt="2020-05-10T11:24:59.608" v="4663" actId="20577"/>
          <ac:spMkLst>
            <pc:docMk/>
            <pc:sldMk cId="2849421193" sldId="1546"/>
            <ac:spMk id="24" creationId="{B6E05038-F13F-D744-B07E-5C4A3551265E}"/>
          </ac:spMkLst>
        </pc:spChg>
        <pc:spChg chg="add mod">
          <ac:chgData name="Ólafur Jónsson" userId="8486563d-a172-43f3-8943-1d2f4da99e40" providerId="ADAL" clId="{AE7109C2-C1B4-40E4-881B-3043DD5E63C3}" dt="2020-05-10T11:28:11.078" v="4683" actId="1076"/>
          <ac:spMkLst>
            <pc:docMk/>
            <pc:sldMk cId="2849421193" sldId="1546"/>
            <ac:spMk id="68" creationId="{641E18B7-85E8-4E43-AF9F-78DACC4153E7}"/>
          </ac:spMkLst>
        </pc:spChg>
        <pc:spChg chg="add mod">
          <ac:chgData name="Ólafur Jónsson" userId="8486563d-a172-43f3-8943-1d2f4da99e40" providerId="ADAL" clId="{AE7109C2-C1B4-40E4-881B-3043DD5E63C3}" dt="2020-05-10T11:27:54.412" v="4681" actId="1076"/>
          <ac:spMkLst>
            <pc:docMk/>
            <pc:sldMk cId="2849421193" sldId="1546"/>
            <ac:spMk id="73" creationId="{E96B0C69-FF66-4930-9D92-73B2A45BED13}"/>
          </ac:spMkLst>
        </pc:spChg>
        <pc:spChg chg="add del mod">
          <ac:chgData name="Ólafur Jónsson" userId="8486563d-a172-43f3-8943-1d2f4da99e40" providerId="ADAL" clId="{AE7109C2-C1B4-40E4-881B-3043DD5E63C3}" dt="2020-05-10T11:38:30.345" v="4783" actId="478"/>
          <ac:spMkLst>
            <pc:docMk/>
            <pc:sldMk cId="2849421193" sldId="1546"/>
            <ac:spMk id="83" creationId="{7A521B6D-9EDD-4E50-A1A6-F4BE3DAAE3DC}"/>
          </ac:spMkLst>
        </pc:spChg>
        <pc:spChg chg="mod">
          <ac:chgData name="Ólafur Jónsson" userId="8486563d-a172-43f3-8943-1d2f4da99e40" providerId="ADAL" clId="{AE7109C2-C1B4-40E4-881B-3043DD5E63C3}" dt="2020-05-10T13:28:56.912" v="5299" actId="20577"/>
          <ac:spMkLst>
            <pc:docMk/>
            <pc:sldMk cId="2849421193" sldId="1546"/>
            <ac:spMk id="101" creationId="{F9255EE4-5162-430D-8394-8EF3447B7E40}"/>
          </ac:spMkLst>
        </pc:spChg>
        <pc:spChg chg="del">
          <ac:chgData name="Ólafur Jónsson" userId="8486563d-a172-43f3-8943-1d2f4da99e40" providerId="ADAL" clId="{AE7109C2-C1B4-40E4-881B-3043DD5E63C3}" dt="2020-05-10T11:27:38.443" v="4679" actId="478"/>
          <ac:spMkLst>
            <pc:docMk/>
            <pc:sldMk cId="2849421193" sldId="1546"/>
            <ac:spMk id="109" creationId="{45966251-F2CF-4714-B37F-299F0801C8DD}"/>
          </ac:spMkLst>
        </pc:spChg>
        <pc:spChg chg="mod">
          <ac:chgData name="Ólafur Jónsson" userId="8486563d-a172-43f3-8943-1d2f4da99e40" providerId="ADAL" clId="{AE7109C2-C1B4-40E4-881B-3043DD5E63C3}" dt="2020-05-10T13:32:48.010" v="5322" actId="20577"/>
          <ac:spMkLst>
            <pc:docMk/>
            <pc:sldMk cId="2849421193" sldId="1546"/>
            <ac:spMk id="138" creationId="{7DDF7CC8-25C1-4AA2-8418-5A0EA11D3E91}"/>
          </ac:spMkLst>
        </pc:spChg>
        <pc:spChg chg="mod">
          <ac:chgData name="Ólafur Jónsson" userId="8486563d-a172-43f3-8943-1d2f4da99e40" providerId="ADAL" clId="{AE7109C2-C1B4-40E4-881B-3043DD5E63C3}" dt="2020-05-10T13:30:40.402" v="5304" actId="1076"/>
          <ac:spMkLst>
            <pc:docMk/>
            <pc:sldMk cId="2849421193" sldId="1546"/>
            <ac:spMk id="161" creationId="{8A6C8DA6-3A71-4C3D-AE16-1623EDD378C0}"/>
          </ac:spMkLst>
        </pc:spChg>
        <pc:spChg chg="mod">
          <ac:chgData name="Ólafur Jónsson" userId="8486563d-a172-43f3-8943-1d2f4da99e40" providerId="ADAL" clId="{AE7109C2-C1B4-40E4-881B-3043DD5E63C3}" dt="2020-05-10T13:32:01.464" v="5310" actId="1076"/>
          <ac:spMkLst>
            <pc:docMk/>
            <pc:sldMk cId="2849421193" sldId="1546"/>
            <ac:spMk id="162" creationId="{9BD3401C-F8A8-4E32-80CC-546A23F77478}"/>
          </ac:spMkLst>
        </pc:spChg>
        <pc:spChg chg="del">
          <ac:chgData name="Ólafur Jónsson" userId="8486563d-a172-43f3-8943-1d2f4da99e40" providerId="ADAL" clId="{AE7109C2-C1B4-40E4-881B-3043DD5E63C3}" dt="2020-05-11T14:57:11.160" v="5781" actId="478"/>
          <ac:spMkLst>
            <pc:docMk/>
            <pc:sldMk cId="2849421193" sldId="1546"/>
            <ac:spMk id="172" creationId="{E5D061E6-FA43-4B75-B1F5-92979BAD8BFF}"/>
          </ac:spMkLst>
        </pc:spChg>
        <pc:spChg chg="del">
          <ac:chgData name="Ólafur Jónsson" userId="8486563d-a172-43f3-8943-1d2f4da99e40" providerId="ADAL" clId="{AE7109C2-C1B4-40E4-881B-3043DD5E63C3}" dt="2020-05-10T13:30:11.085" v="5302" actId="478"/>
          <ac:spMkLst>
            <pc:docMk/>
            <pc:sldMk cId="2849421193" sldId="1546"/>
            <ac:spMk id="175" creationId="{17B37D00-D98B-4116-8E5B-816DE855580B}"/>
          </ac:spMkLst>
        </pc:spChg>
        <pc:spChg chg="del">
          <ac:chgData name="Ólafur Jónsson" userId="8486563d-a172-43f3-8943-1d2f4da99e40" providerId="ADAL" clId="{AE7109C2-C1B4-40E4-881B-3043DD5E63C3}" dt="2020-05-10T13:30:07.357" v="5301" actId="478"/>
          <ac:spMkLst>
            <pc:docMk/>
            <pc:sldMk cId="2849421193" sldId="1546"/>
            <ac:spMk id="176" creationId="{7595412B-F22F-4083-AFFA-7C1A15BDC229}"/>
          </ac:spMkLst>
        </pc:spChg>
        <pc:spChg chg="mod">
          <ac:chgData name="Ólafur Jónsson" userId="8486563d-a172-43f3-8943-1d2f4da99e40" providerId="ADAL" clId="{AE7109C2-C1B4-40E4-881B-3043DD5E63C3}" dt="2020-05-12T12:12:33.461" v="5894" actId="6549"/>
          <ac:spMkLst>
            <pc:docMk/>
            <pc:sldMk cId="2849421193" sldId="1546"/>
            <ac:spMk id="187" creationId="{D6CB8FAC-F566-4A6D-803C-EC479E5C52F8}"/>
          </ac:spMkLst>
        </pc:spChg>
        <pc:spChg chg="del">
          <ac:chgData name="Ólafur Jónsson" userId="8486563d-a172-43f3-8943-1d2f4da99e40" providerId="ADAL" clId="{AE7109C2-C1B4-40E4-881B-3043DD5E63C3}" dt="2020-05-10T11:28:04.777" v="4682" actId="478"/>
          <ac:spMkLst>
            <pc:docMk/>
            <pc:sldMk cId="2849421193" sldId="1546"/>
            <ac:spMk id="215" creationId="{E7288533-BED2-4EC6-AC67-0632909ED37E}"/>
          </ac:spMkLst>
        </pc:spChg>
        <pc:picChg chg="add del mod">
          <ac:chgData name="Ólafur Jónsson" userId="8486563d-a172-43f3-8943-1d2f4da99e40" providerId="ADAL" clId="{AE7109C2-C1B4-40E4-881B-3043DD5E63C3}" dt="2020-05-11T14:57:47.499" v="5787" actId="478"/>
          <ac:picMkLst>
            <pc:docMk/>
            <pc:sldMk cId="2849421193" sldId="1546"/>
            <ac:picMk id="62" creationId="{58452D75-0DE8-45AB-B2F2-D3F635F5F4AE}"/>
          </ac:picMkLst>
        </pc:picChg>
        <pc:picChg chg="add del mod">
          <ac:chgData name="Ólafur Jónsson" userId="8486563d-a172-43f3-8943-1d2f4da99e40" providerId="ADAL" clId="{AE7109C2-C1B4-40E4-881B-3043DD5E63C3}" dt="2020-05-11T14:59:41.927" v="5800" actId="478"/>
          <ac:picMkLst>
            <pc:docMk/>
            <pc:sldMk cId="2849421193" sldId="1546"/>
            <ac:picMk id="63" creationId="{4AE02B7E-EB6F-4799-A492-4CF0BFABDD67}"/>
          </ac:picMkLst>
        </pc:picChg>
        <pc:picChg chg="add mod">
          <ac:chgData name="Ólafur Jónsson" userId="8486563d-a172-43f3-8943-1d2f4da99e40" providerId="ADAL" clId="{AE7109C2-C1B4-40E4-881B-3043DD5E63C3}" dt="2020-05-11T15:00:08.790" v="5808" actId="14100"/>
          <ac:picMkLst>
            <pc:docMk/>
            <pc:sldMk cId="2849421193" sldId="1546"/>
            <ac:picMk id="64" creationId="{7CC36848-CC0A-4B6D-B767-9A48694FFB1A}"/>
          </ac:picMkLst>
        </pc:picChg>
        <pc:picChg chg="add mod">
          <ac:chgData name="Ólafur Jónsson" userId="8486563d-a172-43f3-8943-1d2f4da99e40" providerId="ADAL" clId="{AE7109C2-C1B4-40E4-881B-3043DD5E63C3}" dt="2020-05-10T11:28:11.078" v="4683" actId="1076"/>
          <ac:picMkLst>
            <pc:docMk/>
            <pc:sldMk cId="2849421193" sldId="1546"/>
            <ac:picMk id="69" creationId="{7F4EEBD0-5085-4714-94FE-AF8B548C9F16}"/>
          </ac:picMkLst>
        </pc:picChg>
        <pc:picChg chg="add mod">
          <ac:chgData name="Ólafur Jónsson" userId="8486563d-a172-43f3-8943-1d2f4da99e40" providerId="ADAL" clId="{AE7109C2-C1B4-40E4-881B-3043DD5E63C3}" dt="2020-05-10T11:28:11.078" v="4683" actId="1076"/>
          <ac:picMkLst>
            <pc:docMk/>
            <pc:sldMk cId="2849421193" sldId="1546"/>
            <ac:picMk id="70" creationId="{EA6D0CF4-65F4-4D73-8B50-A9619053B1D0}"/>
          </ac:picMkLst>
        </pc:picChg>
        <pc:picChg chg="add mod">
          <ac:chgData name="Ólafur Jónsson" userId="8486563d-a172-43f3-8943-1d2f4da99e40" providerId="ADAL" clId="{AE7109C2-C1B4-40E4-881B-3043DD5E63C3}" dt="2020-05-10T11:28:11.078" v="4683" actId="1076"/>
          <ac:picMkLst>
            <pc:docMk/>
            <pc:sldMk cId="2849421193" sldId="1546"/>
            <ac:picMk id="71" creationId="{4EE87395-6F8F-4294-AF3F-A362AB4C754F}"/>
          </ac:picMkLst>
        </pc:picChg>
        <pc:picChg chg="add mod">
          <ac:chgData name="Ólafur Jónsson" userId="8486563d-a172-43f3-8943-1d2f4da99e40" providerId="ADAL" clId="{AE7109C2-C1B4-40E4-881B-3043DD5E63C3}" dt="2020-05-10T11:28:52.322" v="4691" actId="1076"/>
          <ac:picMkLst>
            <pc:docMk/>
            <pc:sldMk cId="2849421193" sldId="1546"/>
            <ac:picMk id="72" creationId="{E84DD681-0657-4500-8E44-65EE1CD2E024}"/>
          </ac:picMkLst>
        </pc:picChg>
        <pc:picChg chg="add mod">
          <ac:chgData name="Ólafur Jónsson" userId="8486563d-a172-43f3-8943-1d2f4da99e40" providerId="ADAL" clId="{AE7109C2-C1B4-40E4-881B-3043DD5E63C3}" dt="2020-05-10T11:27:54.412" v="4681" actId="1076"/>
          <ac:picMkLst>
            <pc:docMk/>
            <pc:sldMk cId="2849421193" sldId="1546"/>
            <ac:picMk id="74" creationId="{0676DED2-17F4-461C-9061-902D6531E21F}"/>
          </ac:picMkLst>
        </pc:picChg>
        <pc:picChg chg="add mod">
          <ac:chgData name="Ólafur Jónsson" userId="8486563d-a172-43f3-8943-1d2f4da99e40" providerId="ADAL" clId="{AE7109C2-C1B4-40E4-881B-3043DD5E63C3}" dt="2020-05-10T11:27:54.412" v="4681" actId="1076"/>
          <ac:picMkLst>
            <pc:docMk/>
            <pc:sldMk cId="2849421193" sldId="1546"/>
            <ac:picMk id="75" creationId="{7A6F3032-4AC9-4AFC-BBF7-959637C7E554}"/>
          </ac:picMkLst>
        </pc:picChg>
        <pc:picChg chg="add mod">
          <ac:chgData name="Ólafur Jónsson" userId="8486563d-a172-43f3-8943-1d2f4da99e40" providerId="ADAL" clId="{AE7109C2-C1B4-40E4-881B-3043DD5E63C3}" dt="2020-05-10T11:27:54.412" v="4681" actId="1076"/>
          <ac:picMkLst>
            <pc:docMk/>
            <pc:sldMk cId="2849421193" sldId="1546"/>
            <ac:picMk id="76" creationId="{F63C7EFD-0117-4FE5-9431-353E5B89DB2A}"/>
          </ac:picMkLst>
        </pc:picChg>
        <pc:picChg chg="add mod">
          <ac:chgData name="Ólafur Jónsson" userId="8486563d-a172-43f3-8943-1d2f4da99e40" providerId="ADAL" clId="{AE7109C2-C1B4-40E4-881B-3043DD5E63C3}" dt="2020-05-10T11:28:46.525" v="4690" actId="1076"/>
          <ac:picMkLst>
            <pc:docMk/>
            <pc:sldMk cId="2849421193" sldId="1546"/>
            <ac:picMk id="77" creationId="{CCADD457-F718-489C-BD10-A31C1135E79C}"/>
          </ac:picMkLst>
        </pc:picChg>
        <pc:picChg chg="add mod">
          <ac:chgData name="Ólafur Jónsson" userId="8486563d-a172-43f3-8943-1d2f4da99e40" providerId="ADAL" clId="{AE7109C2-C1B4-40E4-881B-3043DD5E63C3}" dt="2020-05-10T11:28:29.607" v="4686" actId="1076"/>
          <ac:picMkLst>
            <pc:docMk/>
            <pc:sldMk cId="2849421193" sldId="1546"/>
            <ac:picMk id="78" creationId="{DFEFFD3F-BEC4-46D6-8860-B6B51F73220F}"/>
          </ac:picMkLst>
        </pc:picChg>
        <pc:picChg chg="add mod">
          <ac:chgData name="Ólafur Jónsson" userId="8486563d-a172-43f3-8943-1d2f4da99e40" providerId="ADAL" clId="{AE7109C2-C1B4-40E4-881B-3043DD5E63C3}" dt="2020-05-10T11:28:39.718" v="4689" actId="1076"/>
          <ac:picMkLst>
            <pc:docMk/>
            <pc:sldMk cId="2849421193" sldId="1546"/>
            <ac:picMk id="79" creationId="{30F16C65-2827-4544-B562-E0DBE8548B45}"/>
          </ac:picMkLst>
        </pc:picChg>
        <pc:picChg chg="add mod">
          <ac:chgData name="Ólafur Jónsson" userId="8486563d-a172-43f3-8943-1d2f4da99e40" providerId="ADAL" clId="{AE7109C2-C1B4-40E4-881B-3043DD5E63C3}" dt="2020-05-10T13:33:02.574" v="5323" actId="1076"/>
          <ac:picMkLst>
            <pc:docMk/>
            <pc:sldMk cId="2849421193" sldId="1546"/>
            <ac:picMk id="80" creationId="{0EE8704C-B95E-42F4-B1DF-3C28E630036A}"/>
          </ac:picMkLst>
        </pc:picChg>
        <pc:picChg chg="add del mod">
          <ac:chgData name="Ólafur Jónsson" userId="8486563d-a172-43f3-8943-1d2f4da99e40" providerId="ADAL" clId="{AE7109C2-C1B4-40E4-881B-3043DD5E63C3}" dt="2020-05-10T11:37:47.401" v="4777" actId="478"/>
          <ac:picMkLst>
            <pc:docMk/>
            <pc:sldMk cId="2849421193" sldId="1546"/>
            <ac:picMk id="81" creationId="{CC261921-4B1E-4C15-8DB1-352437220426}"/>
          </ac:picMkLst>
        </pc:picChg>
        <pc:picChg chg="add mod">
          <ac:chgData name="Ólafur Jónsson" userId="8486563d-a172-43f3-8943-1d2f4da99e40" providerId="ADAL" clId="{AE7109C2-C1B4-40E4-881B-3043DD5E63C3}" dt="2020-05-10T11:38:34.227" v="4784" actId="1076"/>
          <ac:picMkLst>
            <pc:docMk/>
            <pc:sldMk cId="2849421193" sldId="1546"/>
            <ac:picMk id="82" creationId="{570702D4-26E0-40F4-BDEE-A07E4FC5F729}"/>
          </ac:picMkLst>
        </pc:picChg>
        <pc:picChg chg="add mod">
          <ac:chgData name="Ólafur Jónsson" userId="8486563d-a172-43f3-8943-1d2f4da99e40" providerId="ADAL" clId="{AE7109C2-C1B4-40E4-881B-3043DD5E63C3}" dt="2020-05-10T13:31:42.017" v="5307" actId="1076"/>
          <ac:picMkLst>
            <pc:docMk/>
            <pc:sldMk cId="2849421193" sldId="1546"/>
            <ac:picMk id="85" creationId="{E8B6486E-968F-47F1-93C4-02FE0C2040B9}"/>
          </ac:picMkLst>
        </pc:picChg>
        <pc:picChg chg="add mod">
          <ac:chgData name="Ólafur Jónsson" userId="8486563d-a172-43f3-8943-1d2f4da99e40" providerId="ADAL" clId="{AE7109C2-C1B4-40E4-881B-3043DD5E63C3}" dt="2020-05-10T13:31:53.355" v="5309" actId="1076"/>
          <ac:picMkLst>
            <pc:docMk/>
            <pc:sldMk cId="2849421193" sldId="1546"/>
            <ac:picMk id="86" creationId="{49DFDE73-6327-42D3-95EB-B9885D15354C}"/>
          </ac:picMkLst>
        </pc:picChg>
        <pc:picChg chg="del">
          <ac:chgData name="Ólafur Jónsson" userId="8486563d-a172-43f3-8943-1d2f4da99e40" providerId="ADAL" clId="{AE7109C2-C1B4-40E4-881B-3043DD5E63C3}" dt="2020-05-10T11:27:38.443" v="4679" actId="478"/>
          <ac:picMkLst>
            <pc:docMk/>
            <pc:sldMk cId="2849421193" sldId="1546"/>
            <ac:picMk id="111" creationId="{89119097-41F6-440D-B55A-04EB75ECAA02}"/>
          </ac:picMkLst>
        </pc:picChg>
        <pc:picChg chg="del">
          <ac:chgData name="Ólafur Jónsson" userId="8486563d-a172-43f3-8943-1d2f4da99e40" providerId="ADAL" clId="{AE7109C2-C1B4-40E4-881B-3043DD5E63C3}" dt="2020-05-10T11:27:38.443" v="4679" actId="478"/>
          <ac:picMkLst>
            <pc:docMk/>
            <pc:sldMk cId="2849421193" sldId="1546"/>
            <ac:picMk id="112" creationId="{1080DC0D-D530-4406-9273-9C347096D783}"/>
          </ac:picMkLst>
        </pc:picChg>
        <pc:picChg chg="del">
          <ac:chgData name="Ólafur Jónsson" userId="8486563d-a172-43f3-8943-1d2f4da99e40" providerId="ADAL" clId="{AE7109C2-C1B4-40E4-881B-3043DD5E63C3}" dt="2020-05-10T11:27:38.443" v="4679" actId="478"/>
          <ac:picMkLst>
            <pc:docMk/>
            <pc:sldMk cId="2849421193" sldId="1546"/>
            <ac:picMk id="115" creationId="{16288DBE-37A8-49BB-A34B-37869E870118}"/>
          </ac:picMkLst>
        </pc:picChg>
        <pc:picChg chg="del">
          <ac:chgData name="Ólafur Jónsson" userId="8486563d-a172-43f3-8943-1d2f4da99e40" providerId="ADAL" clId="{AE7109C2-C1B4-40E4-881B-3043DD5E63C3}" dt="2020-05-10T11:27:38.443" v="4679" actId="478"/>
          <ac:picMkLst>
            <pc:docMk/>
            <pc:sldMk cId="2849421193" sldId="1546"/>
            <ac:picMk id="116" creationId="{2E04EBC5-FD6F-4962-B28E-9A2B0AFDDAC9}"/>
          </ac:picMkLst>
        </pc:picChg>
        <pc:picChg chg="mod">
          <ac:chgData name="Ólafur Jónsson" userId="8486563d-a172-43f3-8943-1d2f4da99e40" providerId="ADAL" clId="{AE7109C2-C1B4-40E4-881B-3043DD5E63C3}" dt="2020-05-10T13:30:40.402" v="5304" actId="1076"/>
          <ac:picMkLst>
            <pc:docMk/>
            <pc:sldMk cId="2849421193" sldId="1546"/>
            <ac:picMk id="120" creationId="{D2FAFD58-568E-4F22-A236-8F24D7FA2B31}"/>
          </ac:picMkLst>
        </pc:picChg>
        <pc:picChg chg="del">
          <ac:chgData name="Ólafur Jónsson" userId="8486563d-a172-43f3-8943-1d2f4da99e40" providerId="ADAL" clId="{AE7109C2-C1B4-40E4-881B-3043DD5E63C3}" dt="2020-05-10T13:29:23.876" v="5300" actId="478"/>
          <ac:picMkLst>
            <pc:docMk/>
            <pc:sldMk cId="2849421193" sldId="1546"/>
            <ac:picMk id="163" creationId="{BC01C471-FE85-4340-8863-431DE2B219DE}"/>
          </ac:picMkLst>
        </pc:picChg>
        <pc:picChg chg="del mod">
          <ac:chgData name="Ólafur Jónsson" userId="8486563d-a172-43f3-8943-1d2f4da99e40" providerId="ADAL" clId="{AE7109C2-C1B4-40E4-881B-3043DD5E63C3}" dt="2020-05-10T13:32:12.010" v="5311" actId="478"/>
          <ac:picMkLst>
            <pc:docMk/>
            <pc:sldMk cId="2849421193" sldId="1546"/>
            <ac:picMk id="166" creationId="{8015A876-3F2B-4D64-89E5-8174FFC82F8F}"/>
          </ac:picMkLst>
        </pc:picChg>
        <pc:picChg chg="mod">
          <ac:chgData name="Ólafur Jónsson" userId="8486563d-a172-43f3-8943-1d2f4da99e40" providerId="ADAL" clId="{AE7109C2-C1B4-40E4-881B-3043DD5E63C3}" dt="2020-05-10T13:32:37.791" v="5316" actId="1076"/>
          <ac:picMkLst>
            <pc:docMk/>
            <pc:sldMk cId="2849421193" sldId="1546"/>
            <ac:picMk id="170" creationId="{E8EE0B4C-8765-4450-B902-5A05563B52C0}"/>
          </ac:picMkLst>
        </pc:picChg>
        <pc:picChg chg="mod">
          <ac:chgData name="Ólafur Jónsson" userId="8486563d-a172-43f3-8943-1d2f4da99e40" providerId="ADAL" clId="{AE7109C2-C1B4-40E4-881B-3043DD5E63C3}" dt="2020-05-10T13:32:31.577" v="5315" actId="1076"/>
          <ac:picMkLst>
            <pc:docMk/>
            <pc:sldMk cId="2849421193" sldId="1546"/>
            <ac:picMk id="171" creationId="{182A5326-E98B-48B3-B619-1AC7CA932A4E}"/>
          </ac:picMkLst>
        </pc:picChg>
        <pc:picChg chg="del">
          <ac:chgData name="Ólafur Jónsson" userId="8486563d-a172-43f3-8943-1d2f4da99e40" providerId="ADAL" clId="{AE7109C2-C1B4-40E4-881B-3043DD5E63C3}" dt="2020-05-10T13:30:07.357" v="5301" actId="478"/>
          <ac:picMkLst>
            <pc:docMk/>
            <pc:sldMk cId="2849421193" sldId="1546"/>
            <ac:picMk id="174" creationId="{DE7EB95D-3FAF-4640-8B54-D31E835E3A39}"/>
          </ac:picMkLst>
        </pc:picChg>
        <pc:picChg chg="del">
          <ac:chgData name="Ólafur Jónsson" userId="8486563d-a172-43f3-8943-1d2f4da99e40" providerId="ADAL" clId="{AE7109C2-C1B4-40E4-881B-3043DD5E63C3}" dt="2020-05-10T11:28:32.756" v="4687" actId="478"/>
          <ac:picMkLst>
            <pc:docMk/>
            <pc:sldMk cId="2849421193" sldId="1546"/>
            <ac:picMk id="184" creationId="{556110A6-BE92-47C8-A524-560F4A62093D}"/>
          </ac:picMkLst>
        </pc:picChg>
        <pc:picChg chg="del">
          <ac:chgData name="Ólafur Jónsson" userId="8486563d-a172-43f3-8943-1d2f4da99e40" providerId="ADAL" clId="{AE7109C2-C1B4-40E4-881B-3043DD5E63C3}" dt="2020-05-10T11:28:55.740" v="4692" actId="478"/>
          <ac:picMkLst>
            <pc:docMk/>
            <pc:sldMk cId="2849421193" sldId="1546"/>
            <ac:picMk id="186" creationId="{460B8345-AC92-4A02-A7A0-71CD98B7EA74}"/>
          </ac:picMkLst>
        </pc:picChg>
        <pc:picChg chg="del">
          <ac:chgData name="Ólafur Jónsson" userId="8486563d-a172-43f3-8943-1d2f4da99e40" providerId="ADAL" clId="{AE7109C2-C1B4-40E4-881B-3043DD5E63C3}" dt="2020-05-10T11:29:05.792" v="4695" actId="478"/>
          <ac:picMkLst>
            <pc:docMk/>
            <pc:sldMk cId="2849421193" sldId="1546"/>
            <ac:picMk id="191" creationId="{FA4E79A3-2052-42E0-9917-21FC0CFD9F64}"/>
          </ac:picMkLst>
        </pc:picChg>
        <pc:picChg chg="del">
          <ac:chgData name="Ólafur Jónsson" userId="8486563d-a172-43f3-8943-1d2f4da99e40" providerId="ADAL" clId="{AE7109C2-C1B4-40E4-881B-3043DD5E63C3}" dt="2020-05-10T11:37:47.401" v="4777" actId="478"/>
          <ac:picMkLst>
            <pc:docMk/>
            <pc:sldMk cId="2849421193" sldId="1546"/>
            <ac:picMk id="192" creationId="{F7EC6B94-7BD6-44FC-ACF4-8FD62DCF2F1C}"/>
          </ac:picMkLst>
        </pc:picChg>
        <pc:picChg chg="del">
          <ac:chgData name="Ólafur Jónsson" userId="8486563d-a172-43f3-8943-1d2f4da99e40" providerId="ADAL" clId="{AE7109C2-C1B4-40E4-881B-3043DD5E63C3}" dt="2020-05-10T11:28:24.143" v="4684" actId="478"/>
          <ac:picMkLst>
            <pc:docMk/>
            <pc:sldMk cId="2849421193" sldId="1546"/>
            <ac:picMk id="203" creationId="{C0A2BC99-FE42-4513-BE18-E68606C41DBD}"/>
          </ac:picMkLst>
        </pc:picChg>
        <pc:picChg chg="del">
          <ac:chgData name="Ólafur Jónsson" userId="8486563d-a172-43f3-8943-1d2f4da99e40" providerId="ADAL" clId="{AE7109C2-C1B4-40E4-881B-3043DD5E63C3}" dt="2020-05-10T11:28:04.777" v="4682" actId="478"/>
          <ac:picMkLst>
            <pc:docMk/>
            <pc:sldMk cId="2849421193" sldId="1546"/>
            <ac:picMk id="216" creationId="{AF6532B0-7958-4934-BB18-237E3F52B92B}"/>
          </ac:picMkLst>
        </pc:picChg>
        <pc:picChg chg="del">
          <ac:chgData name="Ólafur Jónsson" userId="8486563d-a172-43f3-8943-1d2f4da99e40" providerId="ADAL" clId="{AE7109C2-C1B4-40E4-881B-3043DD5E63C3}" dt="2020-05-10T11:28:04.777" v="4682" actId="478"/>
          <ac:picMkLst>
            <pc:docMk/>
            <pc:sldMk cId="2849421193" sldId="1546"/>
            <ac:picMk id="217" creationId="{0C6B5FF0-3AFA-4B01-A0E6-AFD2DE9F5CDB}"/>
          </ac:picMkLst>
        </pc:picChg>
        <pc:picChg chg="del">
          <ac:chgData name="Ólafur Jónsson" userId="8486563d-a172-43f3-8943-1d2f4da99e40" providerId="ADAL" clId="{AE7109C2-C1B4-40E4-881B-3043DD5E63C3}" dt="2020-05-10T11:28:04.777" v="4682" actId="478"/>
          <ac:picMkLst>
            <pc:docMk/>
            <pc:sldMk cId="2849421193" sldId="1546"/>
            <ac:picMk id="218" creationId="{BE42E116-6F81-40D0-B72C-08AC77DF978D}"/>
          </ac:picMkLst>
        </pc:picChg>
        <pc:picChg chg="del">
          <ac:chgData name="Ólafur Jónsson" userId="8486563d-a172-43f3-8943-1d2f4da99e40" providerId="ADAL" clId="{AE7109C2-C1B4-40E4-881B-3043DD5E63C3}" dt="2020-05-10T11:28:04.777" v="4682" actId="478"/>
          <ac:picMkLst>
            <pc:docMk/>
            <pc:sldMk cId="2849421193" sldId="1546"/>
            <ac:picMk id="219" creationId="{AF96ACA3-A838-4229-B9D1-09873BC71237}"/>
          </ac:picMkLst>
        </pc:picChg>
        <pc:picChg chg="del">
          <ac:chgData name="Ólafur Jónsson" userId="8486563d-a172-43f3-8943-1d2f4da99e40" providerId="ADAL" clId="{AE7109C2-C1B4-40E4-881B-3043DD5E63C3}" dt="2020-05-10T13:30:07.357" v="5301" actId="478"/>
          <ac:picMkLst>
            <pc:docMk/>
            <pc:sldMk cId="2849421193" sldId="1546"/>
            <ac:picMk id="224" creationId="{CDEB12E3-725A-4E2F-8227-1011945FAC34}"/>
          </ac:picMkLst>
        </pc:picChg>
        <pc:picChg chg="mod">
          <ac:chgData name="Ólafur Jónsson" userId="8486563d-a172-43f3-8943-1d2f4da99e40" providerId="ADAL" clId="{AE7109C2-C1B4-40E4-881B-3043DD5E63C3}" dt="2020-05-10T13:30:40.402" v="5304" actId="1076"/>
          <ac:picMkLst>
            <pc:docMk/>
            <pc:sldMk cId="2849421193" sldId="1546"/>
            <ac:picMk id="225" creationId="{4C6DFDF5-2859-4277-B285-E7BDB9D67958}"/>
          </ac:picMkLst>
        </pc:picChg>
        <pc:cxnChg chg="del">
          <ac:chgData name="Ólafur Jónsson" userId="8486563d-a172-43f3-8943-1d2f4da99e40" providerId="ADAL" clId="{AE7109C2-C1B4-40E4-881B-3043DD5E63C3}" dt="2020-05-10T13:30:13.907" v="5303" actId="478"/>
          <ac:cxnSpMkLst>
            <pc:docMk/>
            <pc:sldMk cId="2849421193" sldId="1546"/>
            <ac:cxnSpMk id="199" creationId="{2EDDF701-196D-48D1-BECB-CAAA0F10D43D}"/>
          </ac:cxnSpMkLst>
        </pc:cxnChg>
        <pc:cxnChg chg="mod">
          <ac:chgData name="Ólafur Jónsson" userId="8486563d-a172-43f3-8943-1d2f4da99e40" providerId="ADAL" clId="{AE7109C2-C1B4-40E4-881B-3043DD5E63C3}" dt="2020-05-10T13:30:47.061" v="5305" actId="14100"/>
          <ac:cxnSpMkLst>
            <pc:docMk/>
            <pc:sldMk cId="2849421193" sldId="1546"/>
            <ac:cxnSpMk id="209" creationId="{485FB1F9-E401-47D8-BCE9-DACA935D4033}"/>
          </ac:cxnSpMkLst>
        </pc:cxnChg>
      </pc:sldChg>
      <pc:sldChg chg="addSp delSp modSp del modTransition modNotesTx">
        <pc:chgData name="Ólafur Jónsson" userId="8486563d-a172-43f3-8943-1d2f4da99e40" providerId="ADAL" clId="{AE7109C2-C1B4-40E4-881B-3043DD5E63C3}" dt="2020-05-11T15:02:44.669" v="5816" actId="2696"/>
        <pc:sldMkLst>
          <pc:docMk/>
          <pc:sldMk cId="227527919" sldId="1547"/>
        </pc:sldMkLst>
        <pc:spChg chg="mod">
          <ac:chgData name="Ólafur Jónsson" userId="8486563d-a172-43f3-8943-1d2f4da99e40" providerId="ADAL" clId="{AE7109C2-C1B4-40E4-881B-3043DD5E63C3}" dt="2020-05-09T16:01:40.600" v="4349" actId="1076"/>
          <ac:spMkLst>
            <pc:docMk/>
            <pc:sldMk cId="227527919" sldId="1547"/>
            <ac:spMk id="24" creationId="{B6E05038-F13F-D744-B07E-5C4A3551265E}"/>
          </ac:spMkLst>
        </pc:spChg>
        <pc:spChg chg="del">
          <ac:chgData name="Ólafur Jónsson" userId="8486563d-a172-43f3-8943-1d2f4da99e40" providerId="ADAL" clId="{AE7109C2-C1B4-40E4-881B-3043DD5E63C3}" dt="2020-05-08T08:56:54.163" v="2771" actId="478"/>
          <ac:spMkLst>
            <pc:docMk/>
            <pc:sldMk cId="227527919" sldId="1547"/>
            <ac:spMk id="44" creationId="{37B2A165-00B4-4ED3-AE39-8276E1080FF3}"/>
          </ac:spMkLst>
        </pc:spChg>
        <pc:spChg chg="mod">
          <ac:chgData name="Ólafur Jónsson" userId="8486563d-a172-43f3-8943-1d2f4da99e40" providerId="ADAL" clId="{AE7109C2-C1B4-40E4-881B-3043DD5E63C3}" dt="2020-05-08T09:08:59.594" v="2818" actId="1076"/>
          <ac:spMkLst>
            <pc:docMk/>
            <pc:sldMk cId="227527919" sldId="1547"/>
            <ac:spMk id="45" creationId="{D509DC0A-0874-435F-8283-11BDF3BD499C}"/>
          </ac:spMkLst>
        </pc:spChg>
        <pc:spChg chg="add del mod">
          <ac:chgData name="Ólafur Jónsson" userId="8486563d-a172-43f3-8943-1d2f4da99e40" providerId="ADAL" clId="{AE7109C2-C1B4-40E4-881B-3043DD5E63C3}" dt="2020-05-10T11:39:02.317" v="4785" actId="478"/>
          <ac:spMkLst>
            <pc:docMk/>
            <pc:sldMk cId="227527919" sldId="1547"/>
            <ac:spMk id="72" creationId="{5096C1B0-C4DC-4AEF-AD85-BC861C63FE10}"/>
          </ac:spMkLst>
        </pc:spChg>
        <pc:spChg chg="del">
          <ac:chgData name="Ólafur Jónsson" userId="8486563d-a172-43f3-8943-1d2f4da99e40" providerId="ADAL" clId="{AE7109C2-C1B4-40E4-881B-3043DD5E63C3}" dt="2020-05-08T08:56:54.163" v="2771" actId="478"/>
          <ac:spMkLst>
            <pc:docMk/>
            <pc:sldMk cId="227527919" sldId="1547"/>
            <ac:spMk id="75" creationId="{30B58D35-9A57-4EE9-8E89-A55FC04866A0}"/>
          </ac:spMkLst>
        </pc:spChg>
        <pc:spChg chg="mod">
          <ac:chgData name="Ólafur Jónsson" userId="8486563d-a172-43f3-8943-1d2f4da99e40" providerId="ADAL" clId="{AE7109C2-C1B4-40E4-881B-3043DD5E63C3}" dt="2020-05-08T08:57:49.600" v="2797" actId="20577"/>
          <ac:spMkLst>
            <pc:docMk/>
            <pc:sldMk cId="227527919" sldId="1547"/>
            <ac:spMk id="119" creationId="{6E8349B8-75D3-4353-B778-49217B22CFB6}"/>
          </ac:spMkLst>
        </pc:spChg>
        <pc:spChg chg="del">
          <ac:chgData name="Ólafur Jónsson" userId="8486563d-a172-43f3-8943-1d2f4da99e40" providerId="ADAL" clId="{AE7109C2-C1B4-40E4-881B-3043DD5E63C3}" dt="2020-05-08T08:56:54.163" v="2771" actId="478"/>
          <ac:spMkLst>
            <pc:docMk/>
            <pc:sldMk cId="227527919" sldId="1547"/>
            <ac:spMk id="121" creationId="{0B336731-B1F4-4C7A-8A96-C6630F93DA76}"/>
          </ac:spMkLst>
        </pc:spChg>
        <pc:picChg chg="del">
          <ac:chgData name="Ólafur Jónsson" userId="8486563d-a172-43f3-8943-1d2f4da99e40" providerId="ADAL" clId="{AE7109C2-C1B4-40E4-881B-3043DD5E63C3}" dt="2020-05-10T11:33:53.625" v="4741" actId="478"/>
          <ac:picMkLst>
            <pc:docMk/>
            <pc:sldMk cId="227527919" sldId="1547"/>
            <ac:picMk id="42" creationId="{627DC57F-D4FD-4172-A435-19D6175A0132}"/>
          </ac:picMkLst>
        </pc:picChg>
        <pc:picChg chg="add mod">
          <ac:chgData name="Ólafur Jónsson" userId="8486563d-a172-43f3-8943-1d2f4da99e40" providerId="ADAL" clId="{AE7109C2-C1B4-40E4-881B-3043DD5E63C3}" dt="2020-05-10T11:31:45.514" v="4715" actId="1076"/>
          <ac:picMkLst>
            <pc:docMk/>
            <pc:sldMk cId="227527919" sldId="1547"/>
            <ac:picMk id="47" creationId="{C51EFF92-A952-4BEB-AE53-E577A0A767CA}"/>
          </ac:picMkLst>
        </pc:picChg>
        <pc:picChg chg="add mod">
          <ac:chgData name="Ólafur Jónsson" userId="8486563d-a172-43f3-8943-1d2f4da99e40" providerId="ADAL" clId="{AE7109C2-C1B4-40E4-881B-3043DD5E63C3}" dt="2020-05-10T11:32:57.489" v="4731" actId="1076"/>
          <ac:picMkLst>
            <pc:docMk/>
            <pc:sldMk cId="227527919" sldId="1547"/>
            <ac:picMk id="48" creationId="{35F225A7-B82C-4A15-9B92-DF6AFC52604B}"/>
          </ac:picMkLst>
        </pc:picChg>
        <pc:picChg chg="del">
          <ac:chgData name="Ólafur Jónsson" userId="8486563d-a172-43f3-8943-1d2f4da99e40" providerId="ADAL" clId="{AE7109C2-C1B4-40E4-881B-3043DD5E63C3}" dt="2020-05-10T11:32:52.536" v="4729" actId="478"/>
          <ac:picMkLst>
            <pc:docMk/>
            <pc:sldMk cId="227527919" sldId="1547"/>
            <ac:picMk id="49" creationId="{8093F6B3-0CCF-4204-9B53-E8C1A8097E97}"/>
          </ac:picMkLst>
        </pc:picChg>
        <pc:picChg chg="add mod">
          <ac:chgData name="Ólafur Jónsson" userId="8486563d-a172-43f3-8943-1d2f4da99e40" providerId="ADAL" clId="{AE7109C2-C1B4-40E4-881B-3043DD5E63C3}" dt="2020-05-10T11:33:06.035" v="4734" actId="1076"/>
          <ac:picMkLst>
            <pc:docMk/>
            <pc:sldMk cId="227527919" sldId="1547"/>
            <ac:picMk id="61" creationId="{28409A2B-B92E-4371-A39F-97DD0AE06D94}"/>
          </ac:picMkLst>
        </pc:picChg>
        <pc:picChg chg="add del mod">
          <ac:chgData name="Ólafur Jónsson" userId="8486563d-a172-43f3-8943-1d2f4da99e40" providerId="ADAL" clId="{AE7109C2-C1B4-40E4-881B-3043DD5E63C3}" dt="2020-05-08T09:08:45.068" v="2815" actId="478"/>
          <ac:picMkLst>
            <pc:docMk/>
            <pc:sldMk cId="227527919" sldId="1547"/>
            <ac:picMk id="61" creationId="{AEC260F1-0F98-4A40-9F03-E8806000C405}"/>
          </ac:picMkLst>
        </pc:picChg>
        <pc:picChg chg="add mod">
          <ac:chgData name="Ólafur Jónsson" userId="8486563d-a172-43f3-8943-1d2f4da99e40" providerId="ADAL" clId="{AE7109C2-C1B4-40E4-881B-3043DD5E63C3}" dt="2020-05-10T11:33:15.392" v="4737" actId="1076"/>
          <ac:picMkLst>
            <pc:docMk/>
            <pc:sldMk cId="227527919" sldId="1547"/>
            <ac:picMk id="62" creationId="{5EA90C51-2F68-4C8C-BA18-9E55686F8CE0}"/>
          </ac:picMkLst>
        </pc:picChg>
        <pc:picChg chg="add del mod">
          <ac:chgData name="Ólafur Jónsson" userId="8486563d-a172-43f3-8943-1d2f4da99e40" providerId="ADAL" clId="{AE7109C2-C1B4-40E4-881B-3043DD5E63C3}" dt="2020-05-08T11:28:52.928" v="3016"/>
          <ac:picMkLst>
            <pc:docMk/>
            <pc:sldMk cId="227527919" sldId="1547"/>
            <ac:picMk id="62" creationId="{AB1A46C1-11B4-4255-A896-E675BF94298D}"/>
          </ac:picMkLst>
        </pc:picChg>
        <pc:picChg chg="del">
          <ac:chgData name="Ólafur Jónsson" userId="8486563d-a172-43f3-8943-1d2f4da99e40" providerId="ADAL" clId="{AE7109C2-C1B4-40E4-881B-3043DD5E63C3}" dt="2020-05-10T11:33:00.224" v="4732" actId="478"/>
          <ac:picMkLst>
            <pc:docMk/>
            <pc:sldMk cId="227527919" sldId="1547"/>
            <ac:picMk id="63" creationId="{617A9827-8873-474D-B170-28A2961681F5}"/>
          </ac:picMkLst>
        </pc:picChg>
        <pc:picChg chg="add mod">
          <ac:chgData name="Ólafur Jónsson" userId="8486563d-a172-43f3-8943-1d2f4da99e40" providerId="ADAL" clId="{AE7109C2-C1B4-40E4-881B-3043DD5E63C3}" dt="2020-05-10T11:33:59.573" v="4743" actId="1076"/>
          <ac:picMkLst>
            <pc:docMk/>
            <pc:sldMk cId="227527919" sldId="1547"/>
            <ac:picMk id="65" creationId="{FAECAB65-A7B6-44A4-A187-D7A5C5787B61}"/>
          </ac:picMkLst>
        </pc:picChg>
        <pc:picChg chg="add mod">
          <ac:chgData name="Ólafur Jónsson" userId="8486563d-a172-43f3-8943-1d2f4da99e40" providerId="ADAL" clId="{AE7109C2-C1B4-40E4-881B-3043DD5E63C3}" dt="2020-05-10T11:39:07.127" v="4786" actId="1076"/>
          <ac:picMkLst>
            <pc:docMk/>
            <pc:sldMk cId="227527919" sldId="1547"/>
            <ac:picMk id="67" creationId="{45E980EF-9AFF-40B8-9A89-552C8336D5D3}"/>
          </ac:picMkLst>
        </pc:picChg>
        <pc:picChg chg="add mod">
          <ac:chgData name="Ólafur Jónsson" userId="8486563d-a172-43f3-8943-1d2f4da99e40" providerId="ADAL" clId="{AE7109C2-C1B4-40E4-881B-3043DD5E63C3}" dt="2020-05-10T11:34:16.294" v="4749" actId="1076"/>
          <ac:picMkLst>
            <pc:docMk/>
            <pc:sldMk cId="227527919" sldId="1547"/>
            <ac:picMk id="69" creationId="{B243D75C-41B1-4E70-96C5-6D88BF6DD334}"/>
          </ac:picMkLst>
        </pc:picChg>
        <pc:picChg chg="add mod">
          <ac:chgData name="Ólafur Jónsson" userId="8486563d-a172-43f3-8943-1d2f4da99e40" providerId="ADAL" clId="{AE7109C2-C1B4-40E4-881B-3043DD5E63C3}" dt="2020-05-10T11:35:05.609" v="4758" actId="1076"/>
          <ac:picMkLst>
            <pc:docMk/>
            <pc:sldMk cId="227527919" sldId="1547"/>
            <ac:picMk id="70" creationId="{010AE87E-9A9D-49E6-A9F8-EC31D36EDB39}"/>
          </ac:picMkLst>
        </pc:picChg>
        <pc:picChg chg="del">
          <ac:chgData name="Ólafur Jónsson" userId="8486563d-a172-43f3-8943-1d2f4da99e40" providerId="ADAL" clId="{AE7109C2-C1B4-40E4-881B-3043DD5E63C3}" dt="2020-05-10T11:31:39.564" v="4713" actId="478"/>
          <ac:picMkLst>
            <pc:docMk/>
            <pc:sldMk cId="227527919" sldId="1547"/>
            <ac:picMk id="79" creationId="{A634D7B9-9E9B-43A7-9A70-373FB01D60C1}"/>
          </ac:picMkLst>
        </pc:picChg>
        <pc:picChg chg="del">
          <ac:chgData name="Ólafur Jónsson" userId="8486563d-a172-43f3-8943-1d2f4da99e40" providerId="ADAL" clId="{AE7109C2-C1B4-40E4-881B-3043DD5E63C3}" dt="2020-05-10T11:34:58.054" v="4755" actId="478"/>
          <ac:picMkLst>
            <pc:docMk/>
            <pc:sldMk cId="227527919" sldId="1547"/>
            <ac:picMk id="81" creationId="{13169957-26C9-4EF5-9DF6-E58D6DEF116E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84" creationId="{545F9D28-F485-4361-8F0C-56567CEF9A80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85" creationId="{B18871EC-23EB-7949-9CDC-47DE1099906F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86" creationId="{30E43783-854B-4958-BB93-A1BFEC24DF21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88" creationId="{7F3A0CEF-0314-4B64-8CA1-E13CAEA39BC5}"/>
          </ac:picMkLst>
        </pc:picChg>
        <pc:picChg chg="del">
          <ac:chgData name="Ólafur Jónsson" userId="8486563d-a172-43f3-8943-1d2f4da99e40" providerId="ADAL" clId="{AE7109C2-C1B4-40E4-881B-3043DD5E63C3}" dt="2020-05-10T11:33:08.840" v="4735" actId="478"/>
          <ac:picMkLst>
            <pc:docMk/>
            <pc:sldMk cId="227527919" sldId="1547"/>
            <ac:picMk id="89" creationId="{02B4B212-CEF6-4700-8203-7BE7D1E03E8A}"/>
          </ac:picMkLst>
        </pc:picChg>
        <pc:picChg chg="del">
          <ac:chgData name="Ólafur Jónsson" userId="8486563d-a172-43f3-8943-1d2f4da99e40" providerId="ADAL" clId="{AE7109C2-C1B4-40E4-881B-3043DD5E63C3}" dt="2020-05-10T11:34:11.641" v="4747" actId="478"/>
          <ac:picMkLst>
            <pc:docMk/>
            <pc:sldMk cId="227527919" sldId="1547"/>
            <ac:picMk id="90" creationId="{950C8C14-3410-4714-BA33-70C281103463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96" creationId="{82970D7B-A816-4C75-A4AE-4BB118BCC788}"/>
          </ac:picMkLst>
        </pc:picChg>
        <pc:picChg chg="mod">
          <ac:chgData name="Ólafur Jónsson" userId="8486563d-a172-43f3-8943-1d2f4da99e40" providerId="ADAL" clId="{AE7109C2-C1B4-40E4-881B-3043DD5E63C3}" dt="2020-05-10T11:35:26.649" v="4760" actId="1076"/>
          <ac:picMkLst>
            <pc:docMk/>
            <pc:sldMk cId="227527919" sldId="1547"/>
            <ac:picMk id="101" creationId="{9B994BA8-3E19-4856-9694-78FA0179EC5F}"/>
          </ac:picMkLst>
        </pc:picChg>
        <pc:picChg chg="del">
          <ac:chgData name="Ólafur Jónsson" userId="8486563d-a172-43f3-8943-1d2f4da99e40" providerId="ADAL" clId="{AE7109C2-C1B4-40E4-881B-3043DD5E63C3}" dt="2020-05-08T08:56:54.163" v="2771" actId="478"/>
          <ac:picMkLst>
            <pc:docMk/>
            <pc:sldMk cId="227527919" sldId="1547"/>
            <ac:picMk id="102" creationId="{E9842E81-AAC1-495C-A618-A227F3935E7C}"/>
          </ac:picMkLst>
        </pc:picChg>
        <pc:picChg chg="mod">
          <ac:chgData name="Ólafur Jónsson" userId="8486563d-a172-43f3-8943-1d2f4da99e40" providerId="ADAL" clId="{AE7109C2-C1B4-40E4-881B-3043DD5E63C3}" dt="2020-05-08T08:57:03.615" v="2772" actId="1076"/>
          <ac:picMkLst>
            <pc:docMk/>
            <pc:sldMk cId="227527919" sldId="1547"/>
            <ac:picMk id="114" creationId="{FD2978BC-F672-4142-A1B5-072E70D0DE59}"/>
          </ac:picMkLst>
        </pc:picChg>
        <pc:picChg chg="mod">
          <ac:chgData name="Ólafur Jónsson" userId="8486563d-a172-43f3-8943-1d2f4da99e40" providerId="ADAL" clId="{AE7109C2-C1B4-40E4-881B-3043DD5E63C3}" dt="2020-05-08T08:57:03.615" v="2772" actId="1076"/>
          <ac:picMkLst>
            <pc:docMk/>
            <pc:sldMk cId="227527919" sldId="1547"/>
            <ac:picMk id="116" creationId="{5CF26C01-96A3-4A7B-8D7B-671D2488E141}"/>
          </ac:picMkLst>
        </pc:picChg>
        <pc:picChg chg="del">
          <ac:chgData name="Ólafur Jónsson" userId="8486563d-a172-43f3-8943-1d2f4da99e40" providerId="ADAL" clId="{AE7109C2-C1B4-40E4-881B-3043DD5E63C3}" dt="2020-05-10T11:34:02.063" v="4744" actId="478"/>
          <ac:picMkLst>
            <pc:docMk/>
            <pc:sldMk cId="227527919" sldId="1547"/>
            <ac:picMk id="122" creationId="{C11D19AC-5FDC-4789-B93E-E236075907A0}"/>
          </ac:picMkLst>
        </pc:picChg>
        <pc:picChg chg="del">
          <ac:chgData name="Ólafur Jónsson" userId="8486563d-a172-43f3-8943-1d2f4da99e40" providerId="ADAL" clId="{AE7109C2-C1B4-40E4-881B-3043DD5E63C3}" dt="2020-05-10T11:35:56.807" v="4770" actId="478"/>
          <ac:picMkLst>
            <pc:docMk/>
            <pc:sldMk cId="227527919" sldId="1547"/>
            <ac:picMk id="123" creationId="{1C9D383B-F637-4693-B1F4-BB7F8359A8B7}"/>
          </ac:picMkLst>
        </pc:picChg>
      </pc:sldChg>
      <pc:sldChg chg="addSp delSp modSp modNotesTx">
        <pc:chgData name="Ólafur Jónsson" userId="8486563d-a172-43f3-8943-1d2f4da99e40" providerId="ADAL" clId="{AE7109C2-C1B4-40E4-881B-3043DD5E63C3}" dt="2020-05-12T14:00:54.143" v="5915" actId="1076"/>
        <pc:sldMkLst>
          <pc:docMk/>
          <pc:sldMk cId="675351849" sldId="1552"/>
        </pc:sldMkLst>
        <pc:spChg chg="mod">
          <ac:chgData name="Ólafur Jónsson" userId="8486563d-a172-43f3-8943-1d2f4da99e40" providerId="ADAL" clId="{AE7109C2-C1B4-40E4-881B-3043DD5E63C3}" dt="2020-05-10T13:35:20.186" v="5345" actId="120"/>
          <ac:spMkLst>
            <pc:docMk/>
            <pc:sldMk cId="675351849" sldId="1552"/>
            <ac:spMk id="24" creationId="{B6E05038-F13F-D744-B07E-5C4A3551265E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43" creationId="{5AED834F-7F49-4A87-AA23-37C3F5F76EAD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44" creationId="{37B2A165-00B4-4ED3-AE39-8276E1080FF3}"/>
          </ac:spMkLst>
        </pc:spChg>
        <pc:spChg chg="del">
          <ac:chgData name="Ólafur Jónsson" userId="8486563d-a172-43f3-8943-1d2f4da99e40" providerId="ADAL" clId="{AE7109C2-C1B4-40E4-881B-3043DD5E63C3}" dt="2020-05-11T14:58:28.810" v="5793" actId="478"/>
          <ac:spMkLst>
            <pc:docMk/>
            <pc:sldMk cId="675351849" sldId="1552"/>
            <ac:spMk id="45" creationId="{D509DC0A-0874-435F-8283-11BDF3BD499C}"/>
          </ac:spMkLst>
        </pc:spChg>
        <pc:spChg chg="mod">
          <ac:chgData name="Ólafur Jónsson" userId="8486563d-a172-43f3-8943-1d2f4da99e40" providerId="ADAL" clId="{AE7109C2-C1B4-40E4-881B-3043DD5E63C3}" dt="2020-05-12T13:59:41.919" v="5903" actId="1076"/>
          <ac:spMkLst>
            <pc:docMk/>
            <pc:sldMk cId="675351849" sldId="1552"/>
            <ac:spMk id="46" creationId="{8B87D689-7DCF-4F63-9A31-8791EE2A5520}"/>
          </ac:spMkLst>
        </pc:spChg>
        <pc:spChg chg="mod">
          <ac:chgData name="Ólafur Jónsson" userId="8486563d-a172-43f3-8943-1d2f4da99e40" providerId="ADAL" clId="{AE7109C2-C1B4-40E4-881B-3043DD5E63C3}" dt="2020-05-12T14:00:17.707" v="5910" actId="1076"/>
          <ac:spMkLst>
            <pc:docMk/>
            <pc:sldMk cId="675351849" sldId="1552"/>
            <ac:spMk id="48" creationId="{3315B3F0-6396-445B-9E2A-28048C06D28D}"/>
          </ac:spMkLst>
        </pc:spChg>
        <pc:spChg chg="mod">
          <ac:chgData name="Ólafur Jónsson" userId="8486563d-a172-43f3-8943-1d2f4da99e40" providerId="ADAL" clId="{AE7109C2-C1B4-40E4-881B-3043DD5E63C3}" dt="2020-05-12T13:59:41.919" v="5903" actId="1076"/>
          <ac:spMkLst>
            <pc:docMk/>
            <pc:sldMk cId="675351849" sldId="1552"/>
            <ac:spMk id="51" creationId="{D0F4CD33-1531-4C1E-AC8D-C555C461C5FE}"/>
          </ac:spMkLst>
        </pc:spChg>
        <pc:spChg chg="add 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55" creationId="{64740446-8136-4AB8-8B09-A3A2982D2524}"/>
          </ac:spMkLst>
        </pc:spChg>
        <pc:spChg chg="mod">
          <ac:chgData name="Ólafur Jónsson" userId="8486563d-a172-43f3-8943-1d2f4da99e40" providerId="ADAL" clId="{AE7109C2-C1B4-40E4-881B-3043DD5E63C3}" dt="2020-05-12T14:00:54.143" v="5915" actId="1076"/>
          <ac:spMkLst>
            <pc:docMk/>
            <pc:sldMk cId="675351849" sldId="1552"/>
            <ac:spMk id="60" creationId="{E5D7CA0C-CF38-4609-B37F-1CC0642E1334}"/>
          </ac:spMkLst>
        </pc:spChg>
        <pc:spChg chg="mod">
          <ac:chgData name="Ólafur Jónsson" userId="8486563d-a172-43f3-8943-1d2f4da99e40" providerId="ADAL" clId="{AE7109C2-C1B4-40E4-881B-3043DD5E63C3}" dt="2020-05-12T14:00:36.272" v="5913" actId="1076"/>
          <ac:spMkLst>
            <pc:docMk/>
            <pc:sldMk cId="675351849" sldId="1552"/>
            <ac:spMk id="65" creationId="{286C42F3-16CD-442A-8B48-84AED03EFDD2}"/>
          </ac:spMkLst>
        </pc:spChg>
        <pc:spChg chg="mod">
          <ac:chgData name="Ólafur Jónsson" userId="8486563d-a172-43f3-8943-1d2f4da99e40" providerId="ADAL" clId="{AE7109C2-C1B4-40E4-881B-3043DD5E63C3}" dt="2020-05-12T14:00:50.083" v="5914" actId="1076"/>
          <ac:spMkLst>
            <pc:docMk/>
            <pc:sldMk cId="675351849" sldId="1552"/>
            <ac:spMk id="67" creationId="{85763355-EC36-492B-B3C9-29D7B3E3359A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75" creationId="{30B58D35-9A57-4EE9-8E89-A55FC04866A0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82" creationId="{C4787EA0-0D4A-4F8D-8BC9-8A72320D991B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103" creationId="{CD929016-F396-4A4C-90FE-982CB27B4B50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104" creationId="{29FD7725-B837-46BF-871D-9F8269D33854}"/>
          </ac:spMkLst>
        </pc:spChg>
        <pc:spChg chg="mod">
          <ac:chgData name="Ólafur Jónsson" userId="8486563d-a172-43f3-8943-1d2f4da99e40" providerId="ADAL" clId="{AE7109C2-C1B4-40E4-881B-3043DD5E63C3}" dt="2020-05-12T13:59:55.045" v="5905" actId="1076"/>
          <ac:spMkLst>
            <pc:docMk/>
            <pc:sldMk cId="675351849" sldId="1552"/>
            <ac:spMk id="113" creationId="{15EF2719-AEF8-1C49-98F1-935D431F97F5}"/>
          </ac:spMkLst>
        </pc:spChg>
        <pc:grpChg chg="mod">
          <ac:chgData name="Ólafur Jónsson" userId="8486563d-a172-43f3-8943-1d2f4da99e40" providerId="ADAL" clId="{AE7109C2-C1B4-40E4-881B-3043DD5E63C3}" dt="2020-05-12T13:59:55.045" v="5905" actId="1076"/>
          <ac:grpSpMkLst>
            <pc:docMk/>
            <pc:sldMk cId="675351849" sldId="1552"/>
            <ac:grpSpMk id="194" creationId="{5037AF55-FFFE-B84A-9927-CC898B384618}"/>
          </ac:grpSpMkLst>
        </pc:grpChg>
        <pc:picChg chg="del mod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2" creationId="{F1200D79-88A0-43CD-B869-2A5F82D9BFA7}"/>
          </ac:picMkLst>
        </pc:picChg>
        <pc:picChg chg="add del mod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3" creationId="{A41C9CC6-F237-419B-AFAA-799EAF224400}"/>
          </ac:picMkLst>
        </pc:picChg>
        <pc:picChg chg="add del mod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4" creationId="{0E744B33-B313-4910-AC58-88D00E68EA77}"/>
          </ac:picMkLst>
        </pc:picChg>
        <pc:picChg chg="del">
          <ac:chgData name="Ólafur Jónsson" userId="8486563d-a172-43f3-8943-1d2f4da99e40" providerId="ADAL" clId="{AE7109C2-C1B4-40E4-881B-3043DD5E63C3}" dt="2020-05-10T12:08:07.025" v="4788" actId="478"/>
          <ac:picMkLst>
            <pc:docMk/>
            <pc:sldMk cId="675351849" sldId="1552"/>
            <ac:picMk id="16" creationId="{5DB0ECE8-AF8B-431B-AB3D-BE82B75ABFC6}"/>
          </ac:picMkLst>
        </pc:picChg>
        <pc:picChg chg="del">
          <ac:chgData name="Ólafur Jónsson" userId="8486563d-a172-43f3-8943-1d2f4da99e40" providerId="ADAL" clId="{AE7109C2-C1B4-40E4-881B-3043DD5E63C3}" dt="2020-05-10T12:11:08.028" v="4790" actId="478"/>
          <ac:picMkLst>
            <pc:docMk/>
            <pc:sldMk cId="675351849" sldId="1552"/>
            <ac:picMk id="17" creationId="{D549AFA9-A23C-4287-B725-EBC8A399CAC2}"/>
          </ac:picMkLst>
        </pc:picChg>
        <pc:picChg chg="del">
          <ac:chgData name="Ólafur Jónsson" userId="8486563d-a172-43f3-8943-1d2f4da99e40" providerId="ADAL" clId="{AE7109C2-C1B4-40E4-881B-3043DD5E63C3}" dt="2020-05-10T12:14:11.930" v="4794" actId="478"/>
          <ac:picMkLst>
            <pc:docMk/>
            <pc:sldMk cId="675351849" sldId="1552"/>
            <ac:picMk id="18" creationId="{B90B4A19-C70D-41C0-A42F-34A5E651E9DF}"/>
          </ac:picMkLst>
        </pc:picChg>
        <pc:picChg chg="del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19" creationId="{A6E88FA5-52CA-4ACC-8BD4-428C79FDA52F}"/>
          </ac:picMkLst>
        </pc:picChg>
        <pc:picChg chg="del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21" creationId="{63A66DE2-7120-4819-A58B-88BE32A60964}"/>
          </ac:picMkLst>
        </pc:picChg>
        <pc:picChg chg="del">
          <ac:chgData name="Ólafur Jónsson" userId="8486563d-a172-43f3-8943-1d2f4da99e40" providerId="ADAL" clId="{AE7109C2-C1B4-40E4-881B-3043DD5E63C3}" dt="2020-05-10T11:29:28.539" v="4698" actId="478"/>
          <ac:picMkLst>
            <pc:docMk/>
            <pc:sldMk cId="675351849" sldId="1552"/>
            <ac:picMk id="42" creationId="{627DC57F-D4FD-4172-A435-19D6175A0132}"/>
          </ac:picMkLst>
        </pc:picChg>
        <pc:picChg chg="mod">
          <ac:chgData name="Ólafur Jónsson" userId="8486563d-a172-43f3-8943-1d2f4da99e40" providerId="ADAL" clId="{AE7109C2-C1B4-40E4-881B-3043DD5E63C3}" dt="2020-05-12T13:59:25.583" v="5901" actId="1076"/>
          <ac:picMkLst>
            <pc:docMk/>
            <pc:sldMk cId="675351849" sldId="1552"/>
            <ac:picMk id="47" creationId="{DF776B31-B421-40A7-9508-7302707ACFC3}"/>
          </ac:picMkLst>
        </pc:picChg>
        <pc:picChg chg="add del mod">
          <ac:chgData name="Ólafur Jónsson" userId="8486563d-a172-43f3-8943-1d2f4da99e40" providerId="ADAL" clId="{AE7109C2-C1B4-40E4-881B-3043DD5E63C3}" dt="2020-05-11T14:59:20.325" v="5799" actId="478"/>
          <ac:picMkLst>
            <pc:docMk/>
            <pc:sldMk cId="675351849" sldId="1552"/>
            <ac:picMk id="53" creationId="{4EDE9A92-731E-457C-A8C3-B320FDD69BA2}"/>
          </ac:picMkLst>
        </pc:picChg>
        <pc:picChg chg="add del mod">
          <ac:chgData name="Ólafur Jónsson" userId="8486563d-a172-43f3-8943-1d2f4da99e40" providerId="ADAL" clId="{AE7109C2-C1B4-40E4-881B-3043DD5E63C3}" dt="2020-05-10T11:29:39.353" v="4701" actId="478"/>
          <ac:picMkLst>
            <pc:docMk/>
            <pc:sldMk cId="675351849" sldId="1552"/>
            <ac:picMk id="53" creationId="{F96B63B5-0D7D-4B3D-BFE9-DBD564E47873}"/>
          </ac:picMkLst>
        </pc:picChg>
        <pc:picChg chg="add del">
          <ac:chgData name="Ólafur Jónsson" userId="8486563d-a172-43f3-8943-1d2f4da99e40" providerId="ADAL" clId="{AE7109C2-C1B4-40E4-881B-3043DD5E63C3}" dt="2020-05-08T08:54:21.873" v="2746"/>
          <ac:picMkLst>
            <pc:docMk/>
            <pc:sldMk cId="675351849" sldId="1552"/>
            <ac:picMk id="54" creationId="{292D7E93-629C-4403-BFCD-D8DDF29C0821}"/>
          </ac:picMkLst>
        </pc:picChg>
        <pc:picChg chg="add mod">
          <ac:chgData name="Ólafur Jónsson" userId="8486563d-a172-43f3-8943-1d2f4da99e40" providerId="ADAL" clId="{AE7109C2-C1B4-40E4-881B-3043DD5E63C3}" dt="2020-05-12T13:59:41.919" v="5903" actId="1076"/>
          <ac:picMkLst>
            <pc:docMk/>
            <pc:sldMk cId="675351849" sldId="1552"/>
            <ac:picMk id="54" creationId="{7790F330-0E18-476E-9DB7-88CDE10C7878}"/>
          </ac:picMkLst>
        </pc:picChg>
        <pc:picChg chg="add 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57" creationId="{69E441AD-4A3E-4609-A677-8402EE05DBE0}"/>
          </ac:picMkLst>
        </pc:picChg>
        <pc:picChg chg="add 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58" creationId="{40AE0A85-725B-4866-BD3E-49C8E0786632}"/>
          </ac:picMkLst>
        </pc:picChg>
        <pc:picChg chg="add 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59" creationId="{7214951A-2BA8-4207-B82C-23D4CE77554C}"/>
          </ac:picMkLst>
        </pc:picChg>
        <pc:picChg chg="add 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61" creationId="{9E297DB6-59B4-4789-9C19-DD1B07B333A1}"/>
          </ac:picMkLst>
        </pc:picChg>
        <pc:picChg chg="add 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62" creationId="{A7BCA947-D512-4C49-A6CF-F4677A1643B0}"/>
          </ac:picMkLst>
        </pc:picChg>
        <pc:picChg chg="mod">
          <ac:chgData name="Ólafur Jónsson" userId="8486563d-a172-43f3-8943-1d2f4da99e40" providerId="ADAL" clId="{AE7109C2-C1B4-40E4-881B-3043DD5E63C3}" dt="2020-05-12T14:00:36.272" v="5913" actId="1076"/>
          <ac:picMkLst>
            <pc:docMk/>
            <pc:sldMk cId="675351849" sldId="1552"/>
            <ac:picMk id="63" creationId="{28CCD0C6-0DDF-4095-8031-6BA35E21E623}"/>
          </ac:picMkLst>
        </pc:picChg>
        <pc:picChg chg="mod">
          <ac:chgData name="Ólafur Jónsson" userId="8486563d-a172-43f3-8943-1d2f4da99e40" providerId="ADAL" clId="{AE7109C2-C1B4-40E4-881B-3043DD5E63C3}" dt="2020-05-12T13:59:41.919" v="5903" actId="1076"/>
          <ac:picMkLst>
            <pc:docMk/>
            <pc:sldMk cId="675351849" sldId="1552"/>
            <ac:picMk id="80" creationId="{8B8FB7AC-F694-4471-B85C-F6A4B2F320D7}"/>
          </ac:picMkLst>
        </pc:picChg>
        <pc:picChg chg="del">
          <ac:chgData name="Ólafur Jónsson" userId="8486563d-a172-43f3-8943-1d2f4da99e40" providerId="ADAL" clId="{AE7109C2-C1B4-40E4-881B-3043DD5E63C3}" dt="2020-05-10T11:31:24.548" v="4710" actId="478"/>
          <ac:picMkLst>
            <pc:docMk/>
            <pc:sldMk cId="675351849" sldId="1552"/>
            <ac:picMk id="84" creationId="{545F9D28-F485-4361-8F0C-56567CEF9A80}"/>
          </ac:picMkLst>
        </pc:picChg>
        <pc:picChg chg="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85" creationId="{B18871EC-23EB-7949-9CDC-47DE1099906F}"/>
          </ac:picMkLst>
        </pc:picChg>
        <pc:picChg chg="del">
          <ac:chgData name="Ólafur Jónsson" userId="8486563d-a172-43f3-8943-1d2f4da99e40" providerId="ADAL" clId="{AE7109C2-C1B4-40E4-881B-3043DD5E63C3}" dt="2020-05-10T11:34:37.558" v="4750" actId="478"/>
          <ac:picMkLst>
            <pc:docMk/>
            <pc:sldMk cId="675351849" sldId="1552"/>
            <ac:picMk id="86" creationId="{30E43783-854B-4958-BB93-A1BFEC24DF21}"/>
          </ac:picMkLst>
        </pc:picChg>
        <pc:picChg chg="del">
          <ac:chgData name="Ólafur Jónsson" userId="8486563d-a172-43f3-8943-1d2f4da99e40" providerId="ADAL" clId="{AE7109C2-C1B4-40E4-881B-3043DD5E63C3}" dt="2020-05-10T11:32:35.424" v="4725" actId="478"/>
          <ac:picMkLst>
            <pc:docMk/>
            <pc:sldMk cId="675351849" sldId="1552"/>
            <ac:picMk id="87" creationId="{01B0A105-2704-40A5-A8A8-C01D431AC8F8}"/>
          </ac:picMkLst>
        </pc:picChg>
        <pc:picChg chg="del">
          <ac:chgData name="Ólafur Jónsson" userId="8486563d-a172-43f3-8943-1d2f4da99e40" providerId="ADAL" clId="{AE7109C2-C1B4-40E4-881B-3043DD5E63C3}" dt="2020-05-10T11:29:48.361" v="4704" actId="478"/>
          <ac:picMkLst>
            <pc:docMk/>
            <pc:sldMk cId="675351849" sldId="1552"/>
            <ac:picMk id="88" creationId="{7F3A0CEF-0314-4B64-8CA1-E13CAEA39BC5}"/>
          </ac:picMkLst>
        </pc:picChg>
        <pc:picChg chg="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96" creationId="{82970D7B-A816-4C75-A4AE-4BB118BCC788}"/>
          </ac:picMkLst>
        </pc:picChg>
        <pc:picChg chg="mod">
          <ac:chgData name="Ólafur Jónsson" userId="8486563d-a172-43f3-8943-1d2f4da99e40" providerId="ADAL" clId="{AE7109C2-C1B4-40E4-881B-3043DD5E63C3}" dt="2020-05-12T13:59:41.919" v="5903" actId="1076"/>
          <ac:picMkLst>
            <pc:docMk/>
            <pc:sldMk cId="675351849" sldId="1552"/>
            <ac:picMk id="101" creationId="{9B994BA8-3E19-4856-9694-78FA0179EC5F}"/>
          </ac:picMkLst>
        </pc:picChg>
        <pc:picChg chg="mod">
          <ac:chgData name="Ólafur Jónsson" userId="8486563d-a172-43f3-8943-1d2f4da99e40" providerId="ADAL" clId="{AE7109C2-C1B4-40E4-881B-3043DD5E63C3}" dt="2020-05-12T13:59:55.045" v="5905" actId="1076"/>
          <ac:picMkLst>
            <pc:docMk/>
            <pc:sldMk cId="675351849" sldId="1552"/>
            <ac:picMk id="102" creationId="{E9842E81-AAC1-495C-A618-A227F3935E7C}"/>
          </ac:picMkLst>
        </pc:picChg>
        <pc:picChg chg="add del mod">
          <ac:chgData name="Ólafur Jónsson" userId="8486563d-a172-43f3-8943-1d2f4da99e40" providerId="ADAL" clId="{AE7109C2-C1B4-40E4-881B-3043DD5E63C3}" dt="2020-05-12T13:58:35.990" v="5898" actId="478"/>
          <ac:picMkLst>
            <pc:docMk/>
            <pc:sldMk cId="675351849" sldId="1552"/>
            <ac:picMk id="1026" creationId="{C9C58F4A-52CB-4571-97C6-4FF4DEB34D50}"/>
          </ac:picMkLst>
        </pc:pic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34" creationId="{E56DB80B-4241-4C16-A75A-94F9E97B0A39}"/>
          </ac:cxnSpMkLst>
        </pc:cxn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35" creationId="{FFDDFF0B-A485-4381-AF82-A8F9525612BF}"/>
          </ac:cxnSpMkLst>
        </pc:cxn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38" creationId="{B95BD463-B730-48B9-A940-8214436393A0}"/>
          </ac:cxnSpMkLst>
        </pc:cxn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40" creationId="{53644CA3-5634-48E0-8078-133603B9CF9C}"/>
          </ac:cxnSpMkLst>
        </pc:cxn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49" creationId="{CF3035BA-3CCC-4B6E-BFB1-B020C9EC24D5}"/>
          </ac:cxnSpMkLst>
        </pc:cxnChg>
        <pc:cxnChg chg="mod">
          <ac:chgData name="Ólafur Jónsson" userId="8486563d-a172-43f3-8943-1d2f4da99e40" providerId="ADAL" clId="{AE7109C2-C1B4-40E4-881B-3043DD5E63C3}" dt="2020-05-12T13:59:45.239" v="5904" actId="1076"/>
          <ac:cxnSpMkLst>
            <pc:docMk/>
            <pc:sldMk cId="675351849" sldId="1552"/>
            <ac:cxnSpMk id="50" creationId="{468A4013-BE59-4AAE-B17F-0FC6121EEA79}"/>
          </ac:cxnSpMkLst>
        </pc:cxnChg>
        <pc:cxnChg chg="mod">
          <ac:chgData name="Ólafur Jónsson" userId="8486563d-a172-43f3-8943-1d2f4da99e40" providerId="ADAL" clId="{AE7109C2-C1B4-40E4-881B-3043DD5E63C3}" dt="2020-05-12T14:00:07.296" v="5908" actId="14100"/>
          <ac:cxnSpMkLst>
            <pc:docMk/>
            <pc:sldMk cId="675351849" sldId="1552"/>
            <ac:cxnSpMk id="52" creationId="{6DA8045E-933B-4370-93D2-345F31C1105F}"/>
          </ac:cxnSpMkLst>
        </pc:cxnChg>
        <pc:cxnChg chg="add 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56" creationId="{BFB14416-3273-4C5E-A932-43049131A6C4}"/>
          </ac:cxnSpMkLst>
        </pc:cxnChg>
        <pc:cxnChg chg="mod">
          <ac:chgData name="Ólafur Jónsson" userId="8486563d-a172-43f3-8943-1d2f4da99e40" providerId="ADAL" clId="{AE7109C2-C1B4-40E4-881B-3043DD5E63C3}" dt="2020-05-12T13:59:41.919" v="5903" actId="1076"/>
          <ac:cxnSpMkLst>
            <pc:docMk/>
            <pc:sldMk cId="675351849" sldId="1552"/>
            <ac:cxnSpMk id="64" creationId="{9DD403F6-BB9C-744E-9F67-85D3130FE9FC}"/>
          </ac:cxnSpMkLst>
        </pc:cxnChg>
        <pc:cxnChg chg="mod">
          <ac:chgData name="Ólafur Jónsson" userId="8486563d-a172-43f3-8943-1d2f4da99e40" providerId="ADAL" clId="{AE7109C2-C1B4-40E4-881B-3043DD5E63C3}" dt="2020-05-12T13:58:43.637" v="5899" actId="1076"/>
          <ac:cxnSpMkLst>
            <pc:docMk/>
            <pc:sldMk cId="675351849" sldId="1552"/>
            <ac:cxnSpMk id="66" creationId="{4D048C05-7F8B-4A5E-99CB-D4EACD1E1670}"/>
          </ac:cxnSpMkLst>
        </pc:cxnChg>
        <pc:cxnChg chg="mod">
          <ac:chgData name="Ólafur Jónsson" userId="8486563d-a172-43f3-8943-1d2f4da99e40" providerId="ADAL" clId="{AE7109C2-C1B4-40E4-881B-3043DD5E63C3}" dt="2020-05-12T13:59:55.045" v="5905" actId="1076"/>
          <ac:cxnSpMkLst>
            <pc:docMk/>
            <pc:sldMk cId="675351849" sldId="1552"/>
            <ac:cxnSpMk id="83" creationId="{E2786251-A7F2-4796-A255-9A840FD330C0}"/>
          </ac:cxnSpMkLst>
        </pc:cxnChg>
      </pc:sldChg>
      <pc:sldChg chg="addSp modSp modNotesTx">
        <pc:chgData name="Ólafur Jónsson" userId="8486563d-a172-43f3-8943-1d2f4da99e40" providerId="ADAL" clId="{AE7109C2-C1B4-40E4-881B-3043DD5E63C3}" dt="2020-05-12T12:10:04.174" v="5875" actId="1076"/>
        <pc:sldMkLst>
          <pc:docMk/>
          <pc:sldMk cId="1762437666" sldId="1554"/>
        </pc:sldMkLst>
        <pc:spChg chg="mod">
          <ac:chgData name="Ólafur Jónsson" userId="8486563d-a172-43f3-8943-1d2f4da99e40" providerId="ADAL" clId="{AE7109C2-C1B4-40E4-881B-3043DD5E63C3}" dt="2020-05-12T12:09:55.936" v="5874" actId="1076"/>
          <ac:spMkLst>
            <pc:docMk/>
            <pc:sldMk cId="1762437666" sldId="1554"/>
            <ac:spMk id="4" creationId="{76C5E174-C0F1-8B4B-9E42-170781AC7FD6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5" creationId="{8639C4AD-2618-EA4F-B7AD-1DACABFD57E5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6" creationId="{6A8D8BEA-FD5B-4D0E-BDDC-034CD1F91F87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11" creationId="{F8ABEA2D-C6F1-4BCD-A1FC-5C7EFA927F40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28" creationId="{31D3011F-6199-4F36-ADA3-DD0BFF3B1994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30" creationId="{997D65BB-3CFA-4770-AD5B-49B31C6CD40F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31" creationId="{59344C9E-82AD-400A-A6B8-2B915761F126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36" creationId="{006CDF70-48A9-457D-B53E-79DE84E0BC30}"/>
          </ac:spMkLst>
        </pc:spChg>
        <pc:spChg chg="add 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40" creationId="{F40B808E-723F-497B-89D9-8C2F2908D1F4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42" creationId="{92EA533E-3109-4D2B-B376-E6A9833C4802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43" creationId="{F1E2F6BF-55FD-45B1-B433-15D524D75ADD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44" creationId="{682F2305-A68B-40B5-8E6E-9648B5DF0DB9}"/>
          </ac:spMkLst>
        </pc:spChg>
        <pc:spChg chg="mod">
          <ac:chgData name="Ólafur Jónsson" userId="8486563d-a172-43f3-8943-1d2f4da99e40" providerId="ADAL" clId="{AE7109C2-C1B4-40E4-881B-3043DD5E63C3}" dt="2020-05-12T12:10:04.174" v="5875" actId="1076"/>
          <ac:spMkLst>
            <pc:docMk/>
            <pc:sldMk cId="1762437666" sldId="1554"/>
            <ac:spMk id="45" creationId="{2A693AFB-0B59-418E-99B3-A7F04B559D9C}"/>
          </ac:spMkLst>
        </pc:spChg>
        <pc:grpChg chg="mod">
          <ac:chgData name="Ólafur Jónsson" userId="8486563d-a172-43f3-8943-1d2f4da99e40" providerId="ADAL" clId="{AE7109C2-C1B4-40E4-881B-3043DD5E63C3}" dt="2020-05-12T12:10:04.174" v="5875" actId="1076"/>
          <ac:grpSpMkLst>
            <pc:docMk/>
            <pc:sldMk cId="1762437666" sldId="1554"/>
            <ac:grpSpMk id="33" creationId="{B563CFD1-2064-48B0-8D27-C7A787683381}"/>
          </ac:grpSpMkLst>
        </pc:grpChg>
        <pc:grpChg chg="mod">
          <ac:chgData name="Ólafur Jónsson" userId="8486563d-a172-43f3-8943-1d2f4da99e40" providerId="ADAL" clId="{AE7109C2-C1B4-40E4-881B-3043DD5E63C3}" dt="2020-05-12T12:10:04.174" v="5875" actId="1076"/>
          <ac:grpSpMkLst>
            <pc:docMk/>
            <pc:sldMk cId="1762437666" sldId="1554"/>
            <ac:grpSpMk id="37" creationId="{234DCE2C-8C96-4502-B819-D32D7E419A51}"/>
          </ac:grpSpMkLst>
        </pc:grp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2" creationId="{B6D17FF8-DA8A-43A4-906C-133C597228F1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3" creationId="{6E880608-5E3C-438F-84BE-1EE15ABA6C84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8" creationId="{F1A29C74-5C7B-4DE2-83D7-B5F4C00D0E19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9" creationId="{B8E0DEBD-1E39-45AC-92AB-505F5FF08102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10" creationId="{23C7D72C-0AE8-4072-9062-F91924263F50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12" creationId="{1BD28C18-287B-4C29-887E-F855E9A3BED0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13" creationId="{716A7DF8-727D-493C-A2AE-4541095DCE9C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22" creationId="{8A650DC0-B4B8-4919-B51A-77738183DE33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23" creationId="{40CAB5C2-2610-4ECA-A14F-9FF37623D566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32" creationId="{EC7C7C0F-C359-4E51-9B22-93681F7953FC}"/>
          </ac:picMkLst>
        </pc:picChg>
        <pc:picChg chg="mod">
          <ac:chgData name="Ólafur Jónsson" userId="8486563d-a172-43f3-8943-1d2f4da99e40" providerId="ADAL" clId="{AE7109C2-C1B4-40E4-881B-3043DD5E63C3}" dt="2020-05-12T12:10:04.174" v="5875" actId="1076"/>
          <ac:picMkLst>
            <pc:docMk/>
            <pc:sldMk cId="1762437666" sldId="1554"/>
            <ac:picMk id="41" creationId="{F8C0C644-FAAB-4464-AD30-DE1F528C6A6C}"/>
          </ac:picMkLst>
        </pc:picChg>
        <pc:cxnChg chg="mod">
          <ac:chgData name="Ólafur Jónsson" userId="8486563d-a172-43f3-8943-1d2f4da99e40" providerId="ADAL" clId="{AE7109C2-C1B4-40E4-881B-3043DD5E63C3}" dt="2020-05-12T12:10:04.174" v="5875" actId="1076"/>
          <ac:cxnSpMkLst>
            <pc:docMk/>
            <pc:sldMk cId="1762437666" sldId="1554"/>
            <ac:cxnSpMk id="7" creationId="{32CA1284-C578-4E8E-ABF5-39B1F4A02399}"/>
          </ac:cxnSpMkLst>
        </pc:cxnChg>
        <pc:cxnChg chg="mod">
          <ac:chgData name="Ólafur Jónsson" userId="8486563d-a172-43f3-8943-1d2f4da99e40" providerId="ADAL" clId="{AE7109C2-C1B4-40E4-881B-3043DD5E63C3}" dt="2020-05-12T12:10:04.174" v="5875" actId="1076"/>
          <ac:cxnSpMkLst>
            <pc:docMk/>
            <pc:sldMk cId="1762437666" sldId="1554"/>
            <ac:cxnSpMk id="14" creationId="{0DB2FA12-C9B7-4648-B92D-31C9E4C19CA9}"/>
          </ac:cxnSpMkLst>
        </pc:cxnChg>
        <pc:cxnChg chg="mod">
          <ac:chgData name="Ólafur Jónsson" userId="8486563d-a172-43f3-8943-1d2f4da99e40" providerId="ADAL" clId="{AE7109C2-C1B4-40E4-881B-3043DD5E63C3}" dt="2020-05-12T12:10:04.174" v="5875" actId="1076"/>
          <ac:cxnSpMkLst>
            <pc:docMk/>
            <pc:sldMk cId="1762437666" sldId="1554"/>
            <ac:cxnSpMk id="27" creationId="{F0275D2F-15FD-485E-B0E6-A8CCADE26273}"/>
          </ac:cxnSpMkLst>
        </pc:cxnChg>
      </pc:sldChg>
      <pc:sldChg chg="addSp modSp modNotesTx">
        <pc:chgData name="Ólafur Jónsson" userId="8486563d-a172-43f3-8943-1d2f4da99e40" providerId="ADAL" clId="{AE7109C2-C1B4-40E4-881B-3043DD5E63C3}" dt="2020-05-12T12:08:09.747" v="5868" actId="14100"/>
        <pc:sldMkLst>
          <pc:docMk/>
          <pc:sldMk cId="2960476590" sldId="1555"/>
        </pc:sldMkLst>
        <pc:spChg chg="mod">
          <ac:chgData name="Ólafur Jónsson" userId="8486563d-a172-43f3-8943-1d2f4da99e40" providerId="ADAL" clId="{AE7109C2-C1B4-40E4-881B-3043DD5E63C3}" dt="2020-05-07T17:09:14.884" v="694" actId="113"/>
          <ac:spMkLst>
            <pc:docMk/>
            <pc:sldMk cId="2960476590" sldId="1555"/>
            <ac:spMk id="14" creationId="{97F44AA8-C420-764A-9014-966BBFA18503}"/>
          </ac:spMkLst>
        </pc:spChg>
        <pc:grpChg chg="mod">
          <ac:chgData name="Ólafur Jónsson" userId="8486563d-a172-43f3-8943-1d2f4da99e40" providerId="ADAL" clId="{AE7109C2-C1B4-40E4-881B-3043DD5E63C3}" dt="2020-05-07T17:09:21.070" v="695" actId="1076"/>
          <ac:grpSpMkLst>
            <pc:docMk/>
            <pc:sldMk cId="2960476590" sldId="1555"/>
            <ac:grpSpMk id="22" creationId="{6D2AEBF7-69AF-3E44-AE74-BA9A7743FB4B}"/>
          </ac:grpSpMkLst>
        </pc:grpChg>
        <pc:picChg chg="mod">
          <ac:chgData name="Ólafur Jónsson" userId="8486563d-a172-43f3-8943-1d2f4da99e40" providerId="ADAL" clId="{AE7109C2-C1B4-40E4-881B-3043DD5E63C3}" dt="2020-05-12T12:08:04.495" v="5867" actId="1076"/>
          <ac:picMkLst>
            <pc:docMk/>
            <pc:sldMk cId="2960476590" sldId="1555"/>
            <ac:picMk id="2" creationId="{31774277-8960-4C44-994B-CEEA9AF52D46}"/>
          </ac:picMkLst>
        </pc:picChg>
        <pc:picChg chg="mod">
          <ac:chgData name="Ólafur Jónsson" userId="8486563d-a172-43f3-8943-1d2f4da99e40" providerId="ADAL" clId="{AE7109C2-C1B4-40E4-881B-3043DD5E63C3}" dt="2020-05-07T17:08:47.243" v="690" actId="1076"/>
          <ac:picMkLst>
            <pc:docMk/>
            <pc:sldMk cId="2960476590" sldId="1555"/>
            <ac:picMk id="19" creationId="{D4C34725-190F-7245-B142-4E4D5A06DA09}"/>
          </ac:picMkLst>
        </pc:picChg>
        <pc:picChg chg="mod">
          <ac:chgData name="Ólafur Jónsson" userId="8486563d-a172-43f3-8943-1d2f4da99e40" providerId="ADAL" clId="{AE7109C2-C1B4-40E4-881B-3043DD5E63C3}" dt="2020-05-07T17:08:44.357" v="689" actId="1076"/>
          <ac:picMkLst>
            <pc:docMk/>
            <pc:sldMk cId="2960476590" sldId="1555"/>
            <ac:picMk id="20" creationId="{3F1261C4-A63D-7441-B08D-D22ACCBD858F}"/>
          </ac:picMkLst>
        </pc:picChg>
        <pc:picChg chg="mod">
          <ac:chgData name="Ólafur Jónsson" userId="8486563d-a172-43f3-8943-1d2f4da99e40" providerId="ADAL" clId="{AE7109C2-C1B4-40E4-881B-3043DD5E63C3}" dt="2020-05-07T17:08:50.024" v="691" actId="1076"/>
          <ac:picMkLst>
            <pc:docMk/>
            <pc:sldMk cId="2960476590" sldId="1555"/>
            <ac:picMk id="21" creationId="{FF841A3A-1236-544B-9AF6-1AAB752E7448}"/>
          </ac:picMkLst>
        </pc:picChg>
        <pc:cxnChg chg="add mod">
          <ac:chgData name="Ólafur Jónsson" userId="8486563d-a172-43f3-8943-1d2f4da99e40" providerId="ADAL" clId="{AE7109C2-C1B4-40E4-881B-3043DD5E63C3}" dt="2020-05-12T12:08:09.747" v="5868" actId="14100"/>
          <ac:cxnSpMkLst>
            <pc:docMk/>
            <pc:sldMk cId="2960476590" sldId="1555"/>
            <ac:cxnSpMk id="11" creationId="{FDD420F0-C1F3-4828-823C-61FC193A13FE}"/>
          </ac:cxnSpMkLst>
        </pc:cxnChg>
      </pc:sldChg>
      <pc:sldChg chg="del">
        <pc:chgData name="Ólafur Jónsson" userId="8486563d-a172-43f3-8943-1d2f4da99e40" providerId="ADAL" clId="{AE7109C2-C1B4-40E4-881B-3043DD5E63C3}" dt="2020-05-07T20:12:13.570" v="957" actId="2696"/>
        <pc:sldMkLst>
          <pc:docMk/>
          <pc:sldMk cId="1377575528" sldId="1559"/>
        </pc:sldMkLst>
      </pc:sldChg>
      <pc:sldChg chg="modSp del modTransition">
        <pc:chgData name="Ólafur Jónsson" userId="8486563d-a172-43f3-8943-1d2f4da99e40" providerId="ADAL" clId="{AE7109C2-C1B4-40E4-881B-3043DD5E63C3}" dt="2020-05-10T14:45:14.536" v="5508" actId="2696"/>
        <pc:sldMkLst>
          <pc:docMk/>
          <pc:sldMk cId="1457540351" sldId="1560"/>
        </pc:sldMkLst>
        <pc:spChg chg="mod">
          <ac:chgData name="Ólafur Jónsson" userId="8486563d-a172-43f3-8943-1d2f4da99e40" providerId="ADAL" clId="{AE7109C2-C1B4-40E4-881B-3043DD5E63C3}" dt="2020-05-09T13:36:31.652" v="3272" actId="1076"/>
          <ac:spMkLst>
            <pc:docMk/>
            <pc:sldMk cId="1457540351" sldId="1560"/>
            <ac:spMk id="4" creationId="{76C5E174-C0F1-8B4B-9E42-170781AC7FD6}"/>
          </ac:spMkLst>
        </pc:spChg>
      </pc:sldChg>
      <pc:sldChg chg="del">
        <pc:chgData name="Ólafur Jónsson" userId="8486563d-a172-43f3-8943-1d2f4da99e40" providerId="ADAL" clId="{AE7109C2-C1B4-40E4-881B-3043DD5E63C3}" dt="2020-05-07T20:10:23.042" v="887" actId="2696"/>
        <pc:sldMkLst>
          <pc:docMk/>
          <pc:sldMk cId="1775674619" sldId="1561"/>
        </pc:sldMkLst>
      </pc:sldChg>
      <pc:sldChg chg="modSp modNotesTx">
        <pc:chgData name="Ólafur Jónsson" userId="8486563d-a172-43f3-8943-1d2f4da99e40" providerId="ADAL" clId="{AE7109C2-C1B4-40E4-881B-3043DD5E63C3}" dt="2020-05-10T15:20:09.320" v="5623" actId="6549"/>
        <pc:sldMkLst>
          <pc:docMk/>
          <pc:sldMk cId="384814721" sldId="1562"/>
        </pc:sldMkLst>
        <pc:spChg chg="mod">
          <ac:chgData name="Ólafur Jónsson" userId="8486563d-a172-43f3-8943-1d2f4da99e40" providerId="ADAL" clId="{AE7109C2-C1B4-40E4-881B-3043DD5E63C3}" dt="2020-05-09T15:43:45.309" v="4287" actId="20577"/>
          <ac:spMkLst>
            <pc:docMk/>
            <pc:sldMk cId="384814721" sldId="1562"/>
            <ac:spMk id="4" creationId="{76C5E174-C0F1-8B4B-9E42-170781AC7FD6}"/>
          </ac:spMkLst>
        </pc:spChg>
        <pc:spChg chg="mod">
          <ac:chgData name="Ólafur Jónsson" userId="8486563d-a172-43f3-8943-1d2f4da99e40" providerId="ADAL" clId="{AE7109C2-C1B4-40E4-881B-3043DD5E63C3}" dt="2020-05-09T15:52:23.717" v="4294" actId="1076"/>
          <ac:spMkLst>
            <pc:docMk/>
            <pc:sldMk cId="384814721" sldId="1562"/>
            <ac:spMk id="8" creationId="{6E685BBD-553B-4604-96E0-5E07392023EC}"/>
          </ac:spMkLst>
        </pc:spChg>
        <pc:picChg chg="mod">
          <ac:chgData name="Ólafur Jónsson" userId="8486563d-a172-43f3-8943-1d2f4da99e40" providerId="ADAL" clId="{AE7109C2-C1B4-40E4-881B-3043DD5E63C3}" dt="2020-05-09T15:52:00.147" v="4290" actId="1076"/>
          <ac:picMkLst>
            <pc:docMk/>
            <pc:sldMk cId="384814721" sldId="1562"/>
            <ac:picMk id="2" creationId="{6B0DFC17-3F6A-4B5A-AB69-599023B79CBD}"/>
          </ac:picMkLst>
        </pc:picChg>
        <pc:picChg chg="mod">
          <ac:chgData name="Ólafur Jónsson" userId="8486563d-a172-43f3-8943-1d2f4da99e40" providerId="ADAL" clId="{AE7109C2-C1B4-40E4-881B-3043DD5E63C3}" dt="2020-05-09T15:52:00.147" v="4290" actId="1076"/>
          <ac:picMkLst>
            <pc:docMk/>
            <pc:sldMk cId="384814721" sldId="1562"/>
            <ac:picMk id="3" creationId="{4B50D0F0-0771-40E0-AF83-35887A1909FA}"/>
          </ac:picMkLst>
        </pc:picChg>
        <pc:picChg chg="mod">
          <ac:chgData name="Ólafur Jónsson" userId="8486563d-a172-43f3-8943-1d2f4da99e40" providerId="ADAL" clId="{AE7109C2-C1B4-40E4-881B-3043DD5E63C3}" dt="2020-05-09T15:52:00.147" v="4290" actId="1076"/>
          <ac:picMkLst>
            <pc:docMk/>
            <pc:sldMk cId="384814721" sldId="1562"/>
            <ac:picMk id="9" creationId="{526D85A3-B54C-42D1-9B45-A3AB05593218}"/>
          </ac:picMkLst>
        </pc:picChg>
      </pc:sldChg>
      <pc:sldChg chg="addSp delSp modSp ord">
        <pc:chgData name="Ólafur Jónsson" userId="8486563d-a172-43f3-8943-1d2f4da99e40" providerId="ADAL" clId="{AE7109C2-C1B4-40E4-881B-3043DD5E63C3}" dt="2020-05-09T15:56:39.736" v="4329" actId="14100"/>
        <pc:sldMkLst>
          <pc:docMk/>
          <pc:sldMk cId="1836506493" sldId="3827"/>
        </pc:sldMkLst>
        <pc:spChg chg="del">
          <ac:chgData name="Ólafur Jónsson" userId="8486563d-a172-43f3-8943-1d2f4da99e40" providerId="ADAL" clId="{AE7109C2-C1B4-40E4-881B-3043DD5E63C3}" dt="2020-05-06T22:11:59.007" v="438" actId="478"/>
          <ac:spMkLst>
            <pc:docMk/>
            <pc:sldMk cId="1836506493" sldId="3827"/>
            <ac:spMk id="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29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1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2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5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7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8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39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40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41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49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51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5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58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0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1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2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4" creationId="{00000000-0000-0000-0000-000000000000}"/>
          </ac:spMkLst>
        </pc:spChg>
        <pc:spChg chg="add del">
          <ac:chgData name="Ólafur Jónsson" userId="8486563d-a172-43f3-8943-1d2f4da99e40" providerId="ADAL" clId="{AE7109C2-C1B4-40E4-881B-3043DD5E63C3}" dt="2020-05-06T21:16:25.904" v="308"/>
          <ac:spMkLst>
            <pc:docMk/>
            <pc:sldMk cId="1836506493" sldId="3827"/>
            <ac:spMk id="67" creationId="{27B7E754-41F7-42F2-BB24-5EA48EEC2D19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8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69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0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1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2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3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4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5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76" creationId="{00000000-0000-0000-0000-000000000000}"/>
          </ac:spMkLst>
        </pc:spChg>
        <pc:spChg chg="add mod">
          <ac:chgData name="Ólafur Jónsson" userId="8486563d-a172-43f3-8943-1d2f4da99e40" providerId="ADAL" clId="{AE7109C2-C1B4-40E4-881B-3043DD5E63C3}" dt="2020-05-09T15:56:39.736" v="4329" actId="14100"/>
          <ac:spMkLst>
            <pc:docMk/>
            <pc:sldMk cId="1836506493" sldId="3827"/>
            <ac:spMk id="86" creationId="{FF4B6D09-E495-42A0-8945-030C33E03702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96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98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99" creationId="{00000000-0000-0000-0000-000000000000}"/>
          </ac:spMkLst>
        </pc:spChg>
        <pc:spChg chg="mod">
          <ac:chgData name="Ólafur Jónsson" userId="8486563d-a172-43f3-8943-1d2f4da99e40" providerId="ADAL" clId="{AE7109C2-C1B4-40E4-881B-3043DD5E63C3}" dt="2020-05-06T22:12:29.502" v="442" actId="1076"/>
          <ac:spMkLst>
            <pc:docMk/>
            <pc:sldMk cId="1836506493" sldId="3827"/>
            <ac:spMk id="100" creationId="{00000000-0000-0000-0000-000000000000}"/>
          </ac:spMkLst>
        </pc:spChg>
        <pc:picChg chg="mod">
          <ac:chgData name="Ólafur Jónsson" userId="8486563d-a172-43f3-8943-1d2f4da99e40" providerId="ADAL" clId="{AE7109C2-C1B4-40E4-881B-3043DD5E63C3}" dt="2020-05-06T22:12:29.502" v="442" actId="1076"/>
          <ac:picMkLst>
            <pc:docMk/>
            <pc:sldMk cId="1836506493" sldId="3827"/>
            <ac:picMk id="65" creationId="{00000000-0000-0000-0000-000000000000}"/>
          </ac:picMkLst>
        </pc:picChg>
        <pc:picChg chg="mod">
          <ac:chgData name="Ólafur Jónsson" userId="8486563d-a172-43f3-8943-1d2f4da99e40" providerId="ADAL" clId="{AE7109C2-C1B4-40E4-881B-3043DD5E63C3}" dt="2020-05-06T22:12:29.502" v="442" actId="1076"/>
          <ac:picMkLst>
            <pc:docMk/>
            <pc:sldMk cId="1836506493" sldId="3827"/>
            <ac:picMk id="66" creationId="{00000000-0000-0000-0000-000000000000}"/>
          </ac:picMkLst>
        </pc:picChg>
        <pc:picChg chg="mod">
          <ac:chgData name="Ólafur Jónsson" userId="8486563d-a172-43f3-8943-1d2f4da99e40" providerId="ADAL" clId="{AE7109C2-C1B4-40E4-881B-3043DD5E63C3}" dt="2020-05-06T22:12:29.502" v="442" actId="1076"/>
          <ac:picMkLst>
            <pc:docMk/>
            <pc:sldMk cId="1836506493" sldId="3827"/>
            <ac:picMk id="112" creationId="{00000000-0000-0000-0000-000000000000}"/>
          </ac:picMkLst>
        </pc:picChg>
        <pc:picChg chg="mod">
          <ac:chgData name="Ólafur Jónsson" userId="8486563d-a172-43f3-8943-1d2f4da99e40" providerId="ADAL" clId="{AE7109C2-C1B4-40E4-881B-3043DD5E63C3}" dt="2020-05-06T22:12:29.502" v="442" actId="1076"/>
          <ac:picMkLst>
            <pc:docMk/>
            <pc:sldMk cId="1836506493" sldId="3827"/>
            <ac:picMk id="113" creationId="{00000000-0000-0000-0000-000000000000}"/>
          </ac:picMkLst>
        </pc:pic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5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77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78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79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0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1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2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3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4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85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1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2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3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4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5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6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7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8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09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10" creationId="{00000000-0000-0000-0000-000000000000}"/>
          </ac:cxnSpMkLst>
        </pc:cxnChg>
        <pc:cxnChg chg="mod">
          <ac:chgData name="Ólafur Jónsson" userId="8486563d-a172-43f3-8943-1d2f4da99e40" providerId="ADAL" clId="{AE7109C2-C1B4-40E4-881B-3043DD5E63C3}" dt="2020-05-06T22:12:29.502" v="442" actId="1076"/>
          <ac:cxnSpMkLst>
            <pc:docMk/>
            <pc:sldMk cId="1836506493" sldId="3827"/>
            <ac:cxnSpMk id="111" creationId="{00000000-0000-0000-0000-000000000000}"/>
          </ac:cxnSpMkLst>
        </pc:cxnChg>
      </pc:sldChg>
      <pc:sldChg chg="del">
        <pc:chgData name="Ólafur Jónsson" userId="8486563d-a172-43f3-8943-1d2f4da99e40" providerId="ADAL" clId="{AE7109C2-C1B4-40E4-881B-3043DD5E63C3}" dt="2020-05-08T09:03:30.721" v="2799" actId="2696"/>
        <pc:sldMkLst>
          <pc:docMk/>
          <pc:sldMk cId="31127984" sldId="3828"/>
        </pc:sldMkLst>
      </pc:sldChg>
      <pc:sldChg chg="modSp add del">
        <pc:chgData name="Ólafur Jónsson" userId="8486563d-a172-43f3-8943-1d2f4da99e40" providerId="ADAL" clId="{AE7109C2-C1B4-40E4-881B-3043DD5E63C3}" dt="2020-05-06T22:17:51.288" v="456"/>
        <pc:sldMkLst>
          <pc:docMk/>
          <pc:sldMk cId="566894370" sldId="3829"/>
        </pc:sldMkLst>
        <pc:spChg chg="mod">
          <ac:chgData name="Ólafur Jónsson" userId="8486563d-a172-43f3-8943-1d2f4da99e40" providerId="ADAL" clId="{AE7109C2-C1B4-40E4-881B-3043DD5E63C3}" dt="2020-05-06T22:17:50.774" v="455" actId="20577"/>
          <ac:spMkLst>
            <pc:docMk/>
            <pc:sldMk cId="566894370" sldId="3829"/>
            <ac:spMk id="2" creationId="{E400B073-F0BF-4787-8BDD-A916E411D7FA}"/>
          </ac:spMkLst>
        </pc:spChg>
      </pc:sldChg>
      <pc:sldChg chg="addSp delSp modSp add delAnim modAnim">
        <pc:chgData name="Ólafur Jónsson" userId="8486563d-a172-43f3-8943-1d2f4da99e40" providerId="ADAL" clId="{AE7109C2-C1B4-40E4-881B-3043DD5E63C3}" dt="2020-05-12T12:07:42.837" v="5865" actId="1076"/>
        <pc:sldMkLst>
          <pc:docMk/>
          <pc:sldMk cId="2790671662" sldId="3829"/>
        </pc:sldMkLst>
        <pc:spChg chg="del">
          <ac:chgData name="Ólafur Jónsson" userId="8486563d-a172-43f3-8943-1d2f4da99e40" providerId="ADAL" clId="{AE7109C2-C1B4-40E4-881B-3043DD5E63C3}" dt="2020-05-06T22:18:29.027" v="494" actId="478"/>
          <ac:spMkLst>
            <pc:docMk/>
            <pc:sldMk cId="2790671662" sldId="3829"/>
            <ac:spMk id="2" creationId="{7EB344AD-98AF-4670-8DC2-602C67576316}"/>
          </ac:spMkLst>
        </pc:spChg>
        <pc:spChg chg="mod">
          <ac:chgData name="Ólafur Jónsson" userId="8486563d-a172-43f3-8943-1d2f4da99e40" providerId="ADAL" clId="{AE7109C2-C1B4-40E4-881B-3043DD5E63C3}" dt="2020-05-09T14:40:22.911" v="3435" actId="14100"/>
          <ac:spMkLst>
            <pc:docMk/>
            <pc:sldMk cId="2790671662" sldId="3829"/>
            <ac:spMk id="3" creationId="{E4536129-FFF9-4584-9BC8-34F2EA603AC4}"/>
          </ac:spMkLst>
        </pc:spChg>
        <pc:grpChg chg="add del mod">
          <ac:chgData name="Ólafur Jónsson" userId="8486563d-a172-43f3-8943-1d2f4da99e40" providerId="ADAL" clId="{AE7109C2-C1B4-40E4-881B-3043DD5E63C3}" dt="2020-05-07T20:49:34.976" v="1257" actId="478"/>
          <ac:grpSpMkLst>
            <pc:docMk/>
            <pc:sldMk cId="2790671662" sldId="3829"/>
            <ac:grpSpMk id="6" creationId="{F223715C-C18C-4342-8CB0-DEA4D3B6D19D}"/>
          </ac:grpSpMkLst>
        </pc:grpChg>
        <pc:grpChg chg="add del mod">
          <ac:chgData name="Ólafur Jónsson" userId="8486563d-a172-43f3-8943-1d2f4da99e40" providerId="ADAL" clId="{AE7109C2-C1B4-40E4-881B-3043DD5E63C3}" dt="2020-05-10T12:32:34.399" v="4805" actId="478"/>
          <ac:grpSpMkLst>
            <pc:docMk/>
            <pc:sldMk cId="2790671662" sldId="3829"/>
            <ac:grpSpMk id="15" creationId="{76DBEB8F-7853-449A-ABC9-4B8C7CA84074}"/>
          </ac:grpSpMkLst>
        </pc:grpChg>
        <pc:picChg chg="add del mod">
          <ac:chgData name="Ólafur Jónsson" userId="8486563d-a172-43f3-8943-1d2f4da99e40" providerId="ADAL" clId="{AE7109C2-C1B4-40E4-881B-3043DD5E63C3}" dt="2020-05-09T14:16:57.992" v="3380" actId="478"/>
          <ac:picMkLst>
            <pc:docMk/>
            <pc:sldMk cId="2790671662" sldId="3829"/>
            <ac:picMk id="2" creationId="{2FDC859A-EEC5-4A8A-B5EE-E8FB75FE577C}"/>
          </ac:picMkLst>
        </pc:picChg>
        <pc:picChg chg="add del mod">
          <ac:chgData name="Ólafur Jónsson" userId="8486563d-a172-43f3-8943-1d2f4da99e40" providerId="ADAL" clId="{AE7109C2-C1B4-40E4-881B-3043DD5E63C3}" dt="2020-05-09T14:33:27.084" v="3392" actId="478"/>
          <ac:picMkLst>
            <pc:docMk/>
            <pc:sldMk cId="2790671662" sldId="3829"/>
            <ac:picMk id="4" creationId="{32A5B936-E272-4F9C-8ADB-BA3FAD017B9B}"/>
          </ac:picMkLst>
        </pc:picChg>
        <pc:picChg chg="add del mod">
          <ac:chgData name="Ólafur Jónsson" userId="8486563d-a172-43f3-8943-1d2f4da99e40" providerId="ADAL" clId="{AE7109C2-C1B4-40E4-881B-3043DD5E63C3}" dt="2020-05-07T16:28:34.397" v="537" actId="478"/>
          <ac:picMkLst>
            <pc:docMk/>
            <pc:sldMk cId="2790671662" sldId="3829"/>
            <ac:picMk id="4" creationId="{7F6AC63D-F7E9-48AE-9601-5FB5E2C730A2}"/>
          </ac:picMkLst>
        </pc:picChg>
        <pc:picChg chg="add mod">
          <ac:chgData name="Ólafur Jónsson" userId="8486563d-a172-43f3-8943-1d2f4da99e40" providerId="ADAL" clId="{AE7109C2-C1B4-40E4-881B-3043DD5E63C3}" dt="2020-05-10T12:32:54" v="4807" actId="1076"/>
          <ac:picMkLst>
            <pc:docMk/>
            <pc:sldMk cId="2790671662" sldId="3829"/>
            <ac:picMk id="5" creationId="{45B399B6-A4DC-4085-8D02-97652E7611A4}"/>
          </ac:picMkLst>
        </pc:picChg>
        <pc:picChg chg="add mod">
          <ac:chgData name="Ólafur Jónsson" userId="8486563d-a172-43f3-8943-1d2f4da99e40" providerId="ADAL" clId="{AE7109C2-C1B4-40E4-881B-3043DD5E63C3}" dt="2020-05-12T12:07:42.837" v="5865" actId="1076"/>
          <ac:picMkLst>
            <pc:docMk/>
            <pc:sldMk cId="2790671662" sldId="3829"/>
            <ac:picMk id="6" creationId="{1D61AA28-E9EA-46E9-91C0-789B0E3A212E}"/>
          </ac:picMkLst>
        </pc:picChg>
        <pc:picChg chg="add mod">
          <ac:chgData name="Ólafur Jónsson" userId="8486563d-a172-43f3-8943-1d2f4da99e40" providerId="ADAL" clId="{AE7109C2-C1B4-40E4-881B-3043DD5E63C3}" dt="2020-05-12T12:07:33.075" v="5863" actId="1076"/>
          <ac:picMkLst>
            <pc:docMk/>
            <pc:sldMk cId="2790671662" sldId="3829"/>
            <ac:picMk id="7" creationId="{C5770493-3772-4B29-95DB-8782C3D89BC2}"/>
          </ac:picMkLst>
        </pc:picChg>
        <pc:picChg chg="add mod">
          <ac:chgData name="Ólafur Jónsson" userId="8486563d-a172-43f3-8943-1d2f4da99e40" providerId="ADAL" clId="{AE7109C2-C1B4-40E4-881B-3043DD5E63C3}" dt="2020-05-12T12:07:39.530" v="5864" actId="1076"/>
          <ac:picMkLst>
            <pc:docMk/>
            <pc:sldMk cId="2790671662" sldId="3829"/>
            <ac:picMk id="8" creationId="{508DAF54-D52C-4BDD-9AFA-7110CA78466A}"/>
          </ac:picMkLst>
        </pc:picChg>
        <pc:picChg chg="add del mod">
          <ac:chgData name="Ólafur Jónsson" userId="8486563d-a172-43f3-8943-1d2f4da99e40" providerId="ADAL" clId="{AE7109C2-C1B4-40E4-881B-3043DD5E63C3}" dt="2020-05-09T14:34:57.332" v="3401" actId="478"/>
          <ac:picMkLst>
            <pc:docMk/>
            <pc:sldMk cId="2790671662" sldId="3829"/>
            <ac:picMk id="9" creationId="{49FD9650-6565-4623-BB91-70CB985EA400}"/>
          </ac:picMkLst>
        </pc:picChg>
        <pc:picChg chg="add del mod">
          <ac:chgData name="Ólafur Jónsson" userId="8486563d-a172-43f3-8943-1d2f4da99e40" providerId="ADAL" clId="{AE7109C2-C1B4-40E4-881B-3043DD5E63C3}" dt="2020-05-07T20:49:31.725" v="1256" actId="478"/>
          <ac:picMkLst>
            <pc:docMk/>
            <pc:sldMk cId="2790671662" sldId="3829"/>
            <ac:picMk id="9" creationId="{B81F2FB0-C8B0-407D-B1B6-19244FF79257}"/>
          </ac:picMkLst>
        </pc:picChg>
        <pc:picChg chg="add mod">
          <ac:chgData name="Ólafur Jónsson" userId="8486563d-a172-43f3-8943-1d2f4da99e40" providerId="ADAL" clId="{AE7109C2-C1B4-40E4-881B-3043DD5E63C3}" dt="2020-05-10T12:32:54" v="4807" actId="1076"/>
          <ac:picMkLst>
            <pc:docMk/>
            <pc:sldMk cId="2790671662" sldId="3829"/>
            <ac:picMk id="10" creationId="{089517F5-6344-49FB-B551-4CA56EE43890}"/>
          </ac:picMkLst>
        </pc:picChg>
        <pc:picChg chg="add mod">
          <ac:chgData name="Ólafur Jónsson" userId="8486563d-a172-43f3-8943-1d2f4da99e40" providerId="ADAL" clId="{AE7109C2-C1B4-40E4-881B-3043DD5E63C3}" dt="2020-05-10T12:32:57.543" v="4808" actId="1076"/>
          <ac:picMkLst>
            <pc:docMk/>
            <pc:sldMk cId="2790671662" sldId="3829"/>
            <ac:picMk id="11" creationId="{5FC0D414-D3B6-4441-A3F4-93D669371078}"/>
          </ac:picMkLst>
        </pc:picChg>
        <pc:picChg chg="add del mod">
          <ac:chgData name="Ólafur Jónsson" userId="8486563d-a172-43f3-8943-1d2f4da99e40" providerId="ADAL" clId="{AE7109C2-C1B4-40E4-881B-3043DD5E63C3}" dt="2020-05-07T20:49:43.807" v="1261"/>
          <ac:picMkLst>
            <pc:docMk/>
            <pc:sldMk cId="2790671662" sldId="3829"/>
            <ac:picMk id="11" creationId="{7E28040F-C04F-4FD9-AD13-2F6159C46708}"/>
          </ac:picMkLst>
        </pc:picChg>
        <pc:picChg chg="add mod">
          <ac:chgData name="Ólafur Jónsson" userId="8486563d-a172-43f3-8943-1d2f4da99e40" providerId="ADAL" clId="{AE7109C2-C1B4-40E4-881B-3043DD5E63C3}" dt="2020-05-10T12:32:54" v="4807" actId="1076"/>
          <ac:picMkLst>
            <pc:docMk/>
            <pc:sldMk cId="2790671662" sldId="3829"/>
            <ac:picMk id="12" creationId="{CF02EEE8-FC71-41B5-BE9B-C3490B6DAA7C}"/>
          </ac:picMkLst>
        </pc:picChg>
        <pc:picChg chg="add mod">
          <ac:chgData name="Ólafur Jónsson" userId="8486563d-a172-43f3-8943-1d2f4da99e40" providerId="ADAL" clId="{AE7109C2-C1B4-40E4-881B-3043DD5E63C3}" dt="2020-05-10T12:32:54" v="4807" actId="1076"/>
          <ac:picMkLst>
            <pc:docMk/>
            <pc:sldMk cId="2790671662" sldId="3829"/>
            <ac:picMk id="13" creationId="{682D9B50-9B25-4F58-839B-790AF9EC62E4}"/>
          </ac:picMkLst>
        </pc:picChg>
        <pc:cxnChg chg="add del mod">
          <ac:chgData name="Ólafur Jónsson" userId="8486563d-a172-43f3-8943-1d2f4da99e40" providerId="ADAL" clId="{AE7109C2-C1B4-40E4-881B-3043DD5E63C3}" dt="2020-05-10T12:32:37.429" v="4806" actId="478"/>
          <ac:cxnSpMkLst>
            <pc:docMk/>
            <pc:sldMk cId="2790671662" sldId="3829"/>
            <ac:cxnSpMk id="14" creationId="{3C48FA90-A980-4241-8885-1C20251F25F6}"/>
          </ac:cxnSpMkLst>
        </pc:cxnChg>
      </pc:sldChg>
      <pc:sldChg chg="addSp delSp modSp modNotesTx">
        <pc:chgData name="Ólafur Jónsson" userId="8486563d-a172-43f3-8943-1d2f4da99e40" providerId="ADAL" clId="{AE7109C2-C1B4-40E4-881B-3043DD5E63C3}" dt="2020-05-12T12:09:08.500" v="5873" actId="14100"/>
        <pc:sldMkLst>
          <pc:docMk/>
          <pc:sldMk cId="602507819" sldId="3830"/>
        </pc:sldMkLst>
        <pc:spChg chg="mod">
          <ac:chgData name="Ólafur Jónsson" userId="8486563d-a172-43f3-8943-1d2f4da99e40" providerId="ADAL" clId="{AE7109C2-C1B4-40E4-881B-3043DD5E63C3}" dt="2020-05-10T13:11:05.500" v="4876" actId="20577"/>
          <ac:spMkLst>
            <pc:docMk/>
            <pc:sldMk cId="602507819" sldId="3830"/>
            <ac:spMk id="4" creationId="{76C5E174-C0F1-8B4B-9E42-170781AC7FD6}"/>
          </ac:spMkLst>
        </pc:spChg>
        <pc:spChg chg="mod">
          <ac:chgData name="Ólafur Jónsson" userId="8486563d-a172-43f3-8943-1d2f4da99e40" providerId="ADAL" clId="{AE7109C2-C1B4-40E4-881B-3043DD5E63C3}" dt="2020-05-10T14:50:36.662" v="5535" actId="6549"/>
          <ac:spMkLst>
            <pc:docMk/>
            <pc:sldMk cId="602507819" sldId="3830"/>
            <ac:spMk id="5" creationId="{8639C4AD-2618-EA4F-B7AD-1DACABFD57E5}"/>
          </ac:spMkLst>
        </pc:spChg>
        <pc:spChg chg="mod">
          <ac:chgData name="Ólafur Jónsson" userId="8486563d-a172-43f3-8943-1d2f4da99e40" providerId="ADAL" clId="{AE7109C2-C1B4-40E4-881B-3043DD5E63C3}" dt="2020-05-12T12:08:52.006" v="5871" actId="1076"/>
          <ac:spMkLst>
            <pc:docMk/>
            <pc:sldMk cId="602507819" sldId="3830"/>
            <ac:spMk id="26" creationId="{833E42F2-FC65-4F33-9B05-EEE171FAA868}"/>
          </ac:spMkLst>
        </pc:spChg>
        <pc:spChg chg="del mod">
          <ac:chgData name="Ólafur Jónsson" userId="8486563d-a172-43f3-8943-1d2f4da99e40" providerId="ADAL" clId="{AE7109C2-C1B4-40E4-881B-3043DD5E63C3}" dt="2020-05-08T15:03:42.337" v="3159" actId="478"/>
          <ac:spMkLst>
            <pc:docMk/>
            <pc:sldMk cId="602507819" sldId="3830"/>
            <ac:spMk id="29" creationId="{947D2BAD-7401-4358-9316-F8E67A105A25}"/>
          </ac:spMkLst>
        </pc:spChg>
        <pc:grpChg chg="mod">
          <ac:chgData name="Ólafur Jónsson" userId="8486563d-a172-43f3-8943-1d2f4da99e40" providerId="ADAL" clId="{AE7109C2-C1B4-40E4-881B-3043DD5E63C3}" dt="2020-05-12T12:08:52.006" v="5871" actId="1076"/>
          <ac:grpSpMkLst>
            <pc:docMk/>
            <pc:sldMk cId="602507819" sldId="3830"/>
            <ac:grpSpMk id="21" creationId="{552E2A6A-4A46-44CB-AD69-B440EA281365}"/>
          </ac:grpSpMkLst>
        </pc:grpChg>
        <pc:grpChg chg="mod">
          <ac:chgData name="Ólafur Jónsson" userId="8486563d-a172-43f3-8943-1d2f4da99e40" providerId="ADAL" clId="{AE7109C2-C1B4-40E4-881B-3043DD5E63C3}" dt="2020-05-08T15:03:54.806" v="3160" actId="14100"/>
          <ac:grpSpMkLst>
            <pc:docMk/>
            <pc:sldMk cId="602507819" sldId="3830"/>
            <ac:grpSpMk id="34" creationId="{278860AC-4BD9-4013-B879-D8313D812AAB}"/>
          </ac:grpSpMkLst>
        </pc:grpChg>
        <pc:picChg chg="add del mod">
          <ac:chgData name="Ólafur Jónsson" userId="8486563d-a172-43f3-8943-1d2f4da99e40" providerId="ADAL" clId="{AE7109C2-C1B4-40E4-881B-3043DD5E63C3}" dt="2020-05-08T15:01:32.397" v="3143" actId="478"/>
          <ac:picMkLst>
            <pc:docMk/>
            <pc:sldMk cId="602507819" sldId="3830"/>
            <ac:picMk id="2" creationId="{BE885296-5BA8-4199-A3E4-03FFDE731BFE}"/>
          </ac:picMkLst>
        </pc:picChg>
        <pc:picChg chg="add mod">
          <ac:chgData name="Ólafur Jónsson" userId="8486563d-a172-43f3-8943-1d2f4da99e40" providerId="ADAL" clId="{AE7109C2-C1B4-40E4-881B-3043DD5E63C3}" dt="2020-05-08T15:05:59.571" v="3167" actId="1076"/>
          <ac:picMkLst>
            <pc:docMk/>
            <pc:sldMk cId="602507819" sldId="3830"/>
            <ac:picMk id="3" creationId="{A299CD76-2B49-4ACC-8B59-298BDCDFBFBB}"/>
          </ac:picMkLst>
        </pc:picChg>
        <pc:picChg chg="mod">
          <ac:chgData name="Ólafur Jónsson" userId="8486563d-a172-43f3-8943-1d2f4da99e40" providerId="ADAL" clId="{AE7109C2-C1B4-40E4-881B-3043DD5E63C3}" dt="2020-05-08T15:02:53.753" v="3153" actId="1076"/>
          <ac:picMkLst>
            <pc:docMk/>
            <pc:sldMk cId="602507819" sldId="3830"/>
            <ac:picMk id="18" creationId="{845ABEE7-6B50-41D6-BA15-04BC9D259119}"/>
          </ac:picMkLst>
        </pc:picChg>
        <pc:picChg chg="mod">
          <ac:chgData name="Ólafur Jónsson" userId="8486563d-a172-43f3-8943-1d2f4da99e40" providerId="ADAL" clId="{AE7109C2-C1B4-40E4-881B-3043DD5E63C3}" dt="2020-05-08T15:03:03.793" v="3155" actId="1076"/>
          <ac:picMkLst>
            <pc:docMk/>
            <pc:sldMk cId="602507819" sldId="3830"/>
            <ac:picMk id="19" creationId="{D06D21EB-44D6-4268-BDE8-925ED9FC7385}"/>
          </ac:picMkLst>
        </pc:picChg>
        <pc:picChg chg="mod">
          <ac:chgData name="Ólafur Jónsson" userId="8486563d-a172-43f3-8943-1d2f4da99e40" providerId="ADAL" clId="{AE7109C2-C1B4-40E4-881B-3043DD5E63C3}" dt="2020-05-08T15:03:26.527" v="3157" actId="1076"/>
          <ac:picMkLst>
            <pc:docMk/>
            <pc:sldMk cId="602507819" sldId="3830"/>
            <ac:picMk id="30" creationId="{87A2CEE7-C6D8-4A12-904C-80ECB7B2EC4D}"/>
          </ac:picMkLst>
        </pc:picChg>
        <pc:picChg chg="mod">
          <ac:chgData name="Ólafur Jónsson" userId="8486563d-a172-43f3-8943-1d2f4da99e40" providerId="ADAL" clId="{AE7109C2-C1B4-40E4-881B-3043DD5E63C3}" dt="2020-05-07T17:00:29.847" v="644" actId="1076"/>
          <ac:picMkLst>
            <pc:docMk/>
            <pc:sldMk cId="602507819" sldId="3830"/>
            <ac:picMk id="38" creationId="{DB1CC3A8-B8D7-47B5-AF33-16A8A34AEBF6}"/>
          </ac:picMkLst>
        </pc:picChg>
        <pc:picChg chg="mod">
          <ac:chgData name="Ólafur Jónsson" userId="8486563d-a172-43f3-8943-1d2f4da99e40" providerId="ADAL" clId="{AE7109C2-C1B4-40E4-881B-3043DD5E63C3}" dt="2020-05-08T15:05:50.017" v="3165" actId="14100"/>
          <ac:picMkLst>
            <pc:docMk/>
            <pc:sldMk cId="602507819" sldId="3830"/>
            <ac:picMk id="39" creationId="{FCF14974-DFB7-41EE-849E-D89DC4697088}"/>
          </ac:picMkLst>
        </pc:picChg>
        <pc:picChg chg="del mod">
          <ac:chgData name="Ólafur Jónsson" userId="8486563d-a172-43f3-8943-1d2f4da99e40" providerId="ADAL" clId="{AE7109C2-C1B4-40E4-881B-3043DD5E63C3}" dt="2020-05-08T15:01:01.773" v="3136" actId="478"/>
          <ac:picMkLst>
            <pc:docMk/>
            <pc:sldMk cId="602507819" sldId="3830"/>
            <ac:picMk id="40" creationId="{C499435F-F379-4099-BCDF-265A460F1157}"/>
          </ac:picMkLst>
        </pc:picChg>
        <pc:picChg chg="del mod">
          <ac:chgData name="Ólafur Jónsson" userId="8486563d-a172-43f3-8943-1d2f4da99e40" providerId="ADAL" clId="{AE7109C2-C1B4-40E4-881B-3043DD5E63C3}" dt="2020-05-08T15:00:58.461" v="3134" actId="478"/>
          <ac:picMkLst>
            <pc:docMk/>
            <pc:sldMk cId="602507819" sldId="3830"/>
            <ac:picMk id="41" creationId="{30218D24-119C-4091-A2B9-73951D47C039}"/>
          </ac:picMkLst>
        </pc:picChg>
        <pc:picChg chg="del mod">
          <ac:chgData name="Ólafur Jónsson" userId="8486563d-a172-43f3-8943-1d2f4da99e40" providerId="ADAL" clId="{AE7109C2-C1B4-40E4-881B-3043DD5E63C3}" dt="2020-05-08T15:01:02.319" v="3137" actId="478"/>
          <ac:picMkLst>
            <pc:docMk/>
            <pc:sldMk cId="602507819" sldId="3830"/>
            <ac:picMk id="42" creationId="{4D546FB2-54ED-416A-A55B-A431E2E112B3}"/>
          </ac:picMkLst>
        </pc:picChg>
        <pc:picChg chg="del mod">
          <ac:chgData name="Ólafur Jónsson" userId="8486563d-a172-43f3-8943-1d2f4da99e40" providerId="ADAL" clId="{AE7109C2-C1B4-40E4-881B-3043DD5E63C3}" dt="2020-05-08T15:01:00.783" v="3135" actId="478"/>
          <ac:picMkLst>
            <pc:docMk/>
            <pc:sldMk cId="602507819" sldId="3830"/>
            <ac:picMk id="43" creationId="{49A61E73-2856-4DF4-B8DB-72B463D2B59B}"/>
          </ac:picMkLst>
        </pc:picChg>
        <pc:picChg chg="mod">
          <ac:chgData name="Ólafur Jónsson" userId="8486563d-a172-43f3-8943-1d2f4da99e40" providerId="ADAL" clId="{AE7109C2-C1B4-40E4-881B-3043DD5E63C3}" dt="2020-05-07T17:00:41.701" v="646" actId="1076"/>
          <ac:picMkLst>
            <pc:docMk/>
            <pc:sldMk cId="602507819" sldId="3830"/>
            <ac:picMk id="44" creationId="{2F7546AC-F35C-4A06-926E-3DB9E0985B9F}"/>
          </ac:picMkLst>
        </pc:picChg>
        <pc:picChg chg="mod">
          <ac:chgData name="Ólafur Jónsson" userId="8486563d-a172-43f3-8943-1d2f4da99e40" providerId="ADAL" clId="{AE7109C2-C1B4-40E4-881B-3043DD5E63C3}" dt="2020-05-08T15:02:56.684" v="3154" actId="1076"/>
          <ac:picMkLst>
            <pc:docMk/>
            <pc:sldMk cId="602507819" sldId="3830"/>
            <ac:picMk id="45" creationId="{778E673E-A6EF-4341-A537-7EFF4CD4A7D0}"/>
          </ac:picMkLst>
        </pc:picChg>
        <pc:cxnChg chg="mod">
          <ac:chgData name="Ólafur Jónsson" userId="8486563d-a172-43f3-8943-1d2f4da99e40" providerId="ADAL" clId="{AE7109C2-C1B4-40E4-881B-3043DD5E63C3}" dt="2020-05-12T12:09:01.162" v="5872" actId="14100"/>
          <ac:cxnSpMkLst>
            <pc:docMk/>
            <pc:sldMk cId="602507819" sldId="3830"/>
            <ac:cxnSpMk id="27" creationId="{FE826E85-9605-4A99-B6B8-B07CAE2B0B0D}"/>
          </ac:cxnSpMkLst>
        </pc:cxnChg>
        <pc:cxnChg chg="mod">
          <ac:chgData name="Ólafur Jónsson" userId="8486563d-a172-43f3-8943-1d2f4da99e40" providerId="ADAL" clId="{AE7109C2-C1B4-40E4-881B-3043DD5E63C3}" dt="2020-05-12T12:09:08.500" v="5873" actId="14100"/>
          <ac:cxnSpMkLst>
            <pc:docMk/>
            <pc:sldMk cId="602507819" sldId="3830"/>
            <ac:cxnSpMk id="46" creationId="{21D6BD4F-A3BF-48BE-B396-B3CE17BD0949}"/>
          </ac:cxnSpMkLst>
        </pc:cxnChg>
      </pc:sldChg>
      <pc:sldChg chg="modSp add del">
        <pc:chgData name="Ólafur Jónsson" userId="8486563d-a172-43f3-8943-1d2f4da99e40" providerId="ADAL" clId="{AE7109C2-C1B4-40E4-881B-3043DD5E63C3}" dt="2020-05-07T16:43:22.368" v="544" actId="2696"/>
        <pc:sldMkLst>
          <pc:docMk/>
          <pc:sldMk cId="4035874767" sldId="3830"/>
        </pc:sldMkLst>
        <pc:spChg chg="mod">
          <ac:chgData name="Ólafur Jónsson" userId="8486563d-a172-43f3-8943-1d2f4da99e40" providerId="ADAL" clId="{AE7109C2-C1B4-40E4-881B-3043DD5E63C3}" dt="2020-05-06T22:19:44.739" v="526" actId="20577"/>
          <ac:spMkLst>
            <pc:docMk/>
            <pc:sldMk cId="4035874767" sldId="3830"/>
            <ac:spMk id="3" creationId="{AD571718-4C16-4AEC-8F75-849745194A56}"/>
          </ac:spMkLst>
        </pc:spChg>
      </pc:sldChg>
      <pc:sldChg chg="addSp delSp modSp add del delAnim">
        <pc:chgData name="Ólafur Jónsson" userId="8486563d-a172-43f3-8943-1d2f4da99e40" providerId="ADAL" clId="{AE7109C2-C1B4-40E4-881B-3043DD5E63C3}" dt="2020-05-07T17:25:08.818" v="863" actId="2696"/>
        <pc:sldMkLst>
          <pc:docMk/>
          <pc:sldMk cId="1814607978" sldId="3831"/>
        </pc:sldMkLst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12" creationId="{4287BE30-C306-6A44-943D-8861999E3FAC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23" creationId="{51304951-07CB-E14A-9269-7E0D722D885E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28" creationId="{85B9DBBC-D52E-DE44-AE3F-173EF830F1E1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29" creationId="{3B036281-DDCA-E04E-9C98-9C170EA4B8F7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33" creationId="{994CB89C-BF24-AE45-9FD3-6667BBDB343F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38" creationId="{6A54FED0-9C54-C941-A34D-5BAD1EF15328}"/>
          </ac:spMkLst>
        </pc:spChg>
        <pc:spChg chg="del">
          <ac:chgData name="Ólafur Jónsson" userId="8486563d-a172-43f3-8943-1d2f4da99e40" providerId="ADAL" clId="{AE7109C2-C1B4-40E4-881B-3043DD5E63C3}" dt="2020-05-07T17:23:54.671" v="858" actId="478"/>
          <ac:spMkLst>
            <pc:docMk/>
            <pc:sldMk cId="1814607978" sldId="3831"/>
            <ac:spMk id="43" creationId="{BD2FE9F7-66CD-4EC4-A1D4-D4665C50DB54}"/>
          </ac:spMkLst>
        </pc:spChg>
        <pc:spChg chg="del">
          <ac:chgData name="Ólafur Jónsson" userId="8486563d-a172-43f3-8943-1d2f4da99e40" providerId="ADAL" clId="{AE7109C2-C1B4-40E4-881B-3043DD5E63C3}" dt="2020-05-07T17:24:02.861" v="860" actId="478"/>
          <ac:spMkLst>
            <pc:docMk/>
            <pc:sldMk cId="1814607978" sldId="3831"/>
            <ac:spMk id="45" creationId="{23BD69F1-E54A-4B20-8EFC-9D1FF7003348}"/>
          </ac:spMkLst>
        </pc:spChg>
        <pc:spChg chg="add mod">
          <ac:chgData name="Ólafur Jónsson" userId="8486563d-a172-43f3-8943-1d2f4da99e40" providerId="ADAL" clId="{AE7109C2-C1B4-40E4-881B-3043DD5E63C3}" dt="2020-05-07T17:24:33.481" v="862" actId="1076"/>
          <ac:spMkLst>
            <pc:docMk/>
            <pc:sldMk cId="1814607978" sldId="3831"/>
            <ac:spMk id="57" creationId="{91D19354-9DEA-4EF8-A1DC-15D2070B3A65}"/>
          </ac:spMkLst>
        </pc:spChg>
        <pc:spChg chg="add mod">
          <ac:chgData name="Ólafur Jónsson" userId="8486563d-a172-43f3-8943-1d2f4da99e40" providerId="ADAL" clId="{AE7109C2-C1B4-40E4-881B-3043DD5E63C3}" dt="2020-05-07T17:24:33.481" v="862" actId="1076"/>
          <ac:spMkLst>
            <pc:docMk/>
            <pc:sldMk cId="1814607978" sldId="3831"/>
            <ac:spMk id="59" creationId="{7C0DB5F8-2322-4523-8DA0-6E6CD1CE9B20}"/>
          </ac:spMkLst>
        </pc:spChg>
        <pc:spChg chg="add mod">
          <ac:chgData name="Ólafur Jónsson" userId="8486563d-a172-43f3-8943-1d2f4da99e40" providerId="ADAL" clId="{AE7109C2-C1B4-40E4-881B-3043DD5E63C3}" dt="2020-05-07T17:24:33.481" v="862" actId="1076"/>
          <ac:spMkLst>
            <pc:docMk/>
            <pc:sldMk cId="1814607978" sldId="3831"/>
            <ac:spMk id="66" creationId="{D972EB0D-FFF3-4249-AB26-2B21B3E90058}"/>
          </ac:spMkLst>
        </pc:spChg>
        <pc:spChg chg="add mod">
          <ac:chgData name="Ólafur Jónsson" userId="8486563d-a172-43f3-8943-1d2f4da99e40" providerId="ADAL" clId="{AE7109C2-C1B4-40E4-881B-3043DD5E63C3}" dt="2020-05-07T17:24:33.481" v="862" actId="1076"/>
          <ac:spMkLst>
            <pc:docMk/>
            <pc:sldMk cId="1814607978" sldId="3831"/>
            <ac:spMk id="69" creationId="{288FE6E2-05DE-4DB4-89A4-9BD8F2DBC7E7}"/>
          </ac:spMkLst>
        </pc:spChg>
        <pc:spChg chg="add mod">
          <ac:chgData name="Ólafur Jónsson" userId="8486563d-a172-43f3-8943-1d2f4da99e40" providerId="ADAL" clId="{AE7109C2-C1B4-40E4-881B-3043DD5E63C3}" dt="2020-05-07T17:24:33.481" v="862" actId="1076"/>
          <ac:spMkLst>
            <pc:docMk/>
            <pc:sldMk cId="1814607978" sldId="3831"/>
            <ac:spMk id="70" creationId="{4419EDC0-77E1-410A-B9E3-57B5B4B68AA2}"/>
          </ac:spMkLst>
        </pc:spChg>
        <pc:grpChg chg="del">
          <ac:chgData name="Ólafur Jónsson" userId="8486563d-a172-43f3-8943-1d2f4da99e40" providerId="ADAL" clId="{AE7109C2-C1B4-40E4-881B-3043DD5E63C3}" dt="2020-05-07T17:23:54.671" v="858" actId="478"/>
          <ac:grpSpMkLst>
            <pc:docMk/>
            <pc:sldMk cId="1814607978" sldId="3831"/>
            <ac:grpSpMk id="14" creationId="{FEC881C9-843D-3E43-A089-FE6885263C51}"/>
          </ac:grpSpMkLst>
        </pc:grpChg>
        <pc:grpChg chg="del">
          <ac:chgData name="Ólafur Jónsson" userId="8486563d-a172-43f3-8943-1d2f4da99e40" providerId="ADAL" clId="{AE7109C2-C1B4-40E4-881B-3043DD5E63C3}" dt="2020-05-07T17:23:54.671" v="858" actId="478"/>
          <ac:grpSpMkLst>
            <pc:docMk/>
            <pc:sldMk cId="1814607978" sldId="3831"/>
            <ac:grpSpMk id="18" creationId="{198928C2-FE36-534B-96DF-2B661AA50978}"/>
          </ac:grpSpMkLst>
        </pc:grpChg>
        <pc:grpChg chg="del">
          <ac:chgData name="Ólafur Jónsson" userId="8486563d-a172-43f3-8943-1d2f4da99e40" providerId="ADAL" clId="{AE7109C2-C1B4-40E4-881B-3043DD5E63C3}" dt="2020-05-07T17:23:54.671" v="858" actId="478"/>
          <ac:grpSpMkLst>
            <pc:docMk/>
            <pc:sldMk cId="1814607978" sldId="3831"/>
            <ac:grpSpMk id="46" creationId="{289C3AD3-650D-4C44-8354-E9123DDAB3C4}"/>
          </ac:grpSpMkLst>
        </pc:grpChg>
        <pc:grpChg chg="add mod">
          <ac:chgData name="Ólafur Jónsson" userId="8486563d-a172-43f3-8943-1d2f4da99e40" providerId="ADAL" clId="{AE7109C2-C1B4-40E4-881B-3043DD5E63C3}" dt="2020-05-07T17:24:33.481" v="862" actId="1076"/>
          <ac:grpSpMkLst>
            <pc:docMk/>
            <pc:sldMk cId="1814607978" sldId="3831"/>
            <ac:grpSpMk id="48" creationId="{D07C960F-905B-46C1-A608-CBD9FD9271D1}"/>
          </ac:grpSpMkLst>
        </pc:grpChg>
        <pc:grpChg chg="add mod">
          <ac:chgData name="Ólafur Jónsson" userId="8486563d-a172-43f3-8943-1d2f4da99e40" providerId="ADAL" clId="{AE7109C2-C1B4-40E4-881B-3043DD5E63C3}" dt="2020-05-07T17:24:33.481" v="862" actId="1076"/>
          <ac:grpSpMkLst>
            <pc:docMk/>
            <pc:sldMk cId="1814607978" sldId="3831"/>
            <ac:grpSpMk id="52" creationId="{B8C34A6E-F5B7-485F-BD9B-6E48315B4980}"/>
          </ac:grpSpMkLst>
        </pc:grp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10" creationId="{CBFC154A-314F-0C42-A837-F50BD5101361}"/>
          </ac:picMkLst>
        </pc:picChg>
        <pc:picChg chg="del">
          <ac:chgData name="Ólafur Jónsson" userId="8486563d-a172-43f3-8943-1d2f4da99e40" providerId="ADAL" clId="{AE7109C2-C1B4-40E4-881B-3043DD5E63C3}" dt="2020-05-07T17:23:57.914" v="859" actId="478"/>
          <ac:picMkLst>
            <pc:docMk/>
            <pc:sldMk cId="1814607978" sldId="3831"/>
            <ac:picMk id="11" creationId="{7641E807-B017-BB43-9885-A23FF86F3B69}"/>
          </ac:picMkLst>
        </pc:pic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24" creationId="{32EAABEC-858C-4843-B7EF-B510DFB022C5}"/>
          </ac:picMkLst>
        </pc:pic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34" creationId="{3F07E1DE-D2A0-4D49-949E-3724C55B80E3}"/>
          </ac:picMkLst>
        </pc:pic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35" creationId="{5149D85E-55D2-774B-B15A-B9E21704F2A4}"/>
          </ac:picMkLst>
        </pc:pic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36" creationId="{AA65B035-AF31-F64E-BAB8-05D252B14A98}"/>
          </ac:picMkLst>
        </pc:picChg>
        <pc:picChg chg="del">
          <ac:chgData name="Ólafur Jónsson" userId="8486563d-a172-43f3-8943-1d2f4da99e40" providerId="ADAL" clId="{AE7109C2-C1B4-40E4-881B-3043DD5E63C3}" dt="2020-05-07T17:23:54.671" v="858" actId="478"/>
          <ac:picMkLst>
            <pc:docMk/>
            <pc:sldMk cId="1814607978" sldId="3831"/>
            <ac:picMk id="37" creationId="{79E90D97-8378-4D47-BEC1-FA58ACF0CC98}"/>
          </ac:picMkLst>
        </pc:picChg>
        <pc:picChg chg="add mod">
          <ac:chgData name="Ólafur Jónsson" userId="8486563d-a172-43f3-8943-1d2f4da99e40" providerId="ADAL" clId="{AE7109C2-C1B4-40E4-881B-3043DD5E63C3}" dt="2020-05-07T17:24:33.481" v="862" actId="1076"/>
          <ac:picMkLst>
            <pc:docMk/>
            <pc:sldMk cId="1814607978" sldId="3831"/>
            <ac:picMk id="51" creationId="{03C70DF2-6004-4ADE-9BBD-999CBB8D37DD}"/>
          </ac:picMkLst>
        </pc:picChg>
        <pc:picChg chg="add mod">
          <ac:chgData name="Ólafur Jónsson" userId="8486563d-a172-43f3-8943-1d2f4da99e40" providerId="ADAL" clId="{AE7109C2-C1B4-40E4-881B-3043DD5E63C3}" dt="2020-05-07T17:24:33.481" v="862" actId="1076"/>
          <ac:picMkLst>
            <pc:docMk/>
            <pc:sldMk cId="1814607978" sldId="3831"/>
            <ac:picMk id="58" creationId="{91B820CB-DE39-4116-B769-0343F343F408}"/>
          </ac:picMkLst>
        </pc:picChg>
        <pc:picChg chg="add mod">
          <ac:chgData name="Ólafur Jónsson" userId="8486563d-a172-43f3-8943-1d2f4da99e40" providerId="ADAL" clId="{AE7109C2-C1B4-40E4-881B-3043DD5E63C3}" dt="2020-05-07T17:24:33.481" v="862" actId="1076"/>
          <ac:picMkLst>
            <pc:docMk/>
            <pc:sldMk cId="1814607978" sldId="3831"/>
            <ac:picMk id="67" creationId="{6A675044-3D3C-471A-88A8-EE5D0E2AD329}"/>
          </ac:picMkLst>
        </pc:picChg>
        <pc:picChg chg="add mod">
          <ac:chgData name="Ólafur Jónsson" userId="8486563d-a172-43f3-8943-1d2f4da99e40" providerId="ADAL" clId="{AE7109C2-C1B4-40E4-881B-3043DD5E63C3}" dt="2020-05-07T17:24:33.481" v="862" actId="1076"/>
          <ac:picMkLst>
            <pc:docMk/>
            <pc:sldMk cId="1814607978" sldId="3831"/>
            <ac:picMk id="68" creationId="{DB8DAC0F-8574-4BE3-BD97-EAD022F29A00}"/>
          </ac:picMkLst>
        </pc:picChg>
        <pc:cxnChg chg="del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13" creationId="{A665A582-5E0B-D645-BC6A-F68264FDDFE8}"/>
          </ac:cxnSpMkLst>
        </pc:cxnChg>
        <pc:cxnChg chg="del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25" creationId="{4905102E-EE6D-B442-90B6-E554CD28745F}"/>
          </ac:cxnSpMkLst>
        </pc:cxnChg>
        <pc:cxnChg chg="del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26" creationId="{2C801CEC-B391-8646-95FC-5B9D2DEA8095}"/>
          </ac:cxnSpMkLst>
        </pc:cxnChg>
        <pc:cxnChg chg="del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27" creationId="{223E89C5-FF9B-D64D-80C5-6B7ABCDADBFA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30" creationId="{0B43F470-4AAF-744C-9E15-8B0B8305A1FE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31" creationId="{43849699-013E-0D4F-9764-51016D079E42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32" creationId="{7E879C8E-8B1F-904E-89AF-FB4EDB5ADC7D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39" creationId="{F0525121-43EE-5149-96B6-1DF6653B7A9D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40" creationId="{089688C8-B11C-9640-B524-0466D19CF0F8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41" creationId="{F0E7BBFF-368C-E84A-AA19-52ABA8327FA0}"/>
          </ac:cxnSpMkLst>
        </pc:cxnChg>
        <pc:cxnChg chg="del mod">
          <ac:chgData name="Ólafur Jónsson" userId="8486563d-a172-43f3-8943-1d2f4da99e40" providerId="ADAL" clId="{AE7109C2-C1B4-40E4-881B-3043DD5E63C3}" dt="2020-05-07T17:23:54.671" v="858" actId="478"/>
          <ac:cxnSpMkLst>
            <pc:docMk/>
            <pc:sldMk cId="1814607978" sldId="3831"/>
            <ac:cxnSpMk id="42" creationId="{533CBA20-5BCC-7649-9004-F6B12AF4BFE2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0" creationId="{FECC5216-C61C-41A8-B6D9-258BF8167F1F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1" creationId="{DC5CB75B-EC18-4D85-B0D4-D184E4461591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2" creationId="{CC868939-0C39-4244-9896-CD269041188E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3" creationId="{1E1EB208-B921-4E94-A3F8-E85CE9827DA7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4" creationId="{B95B6513-B2C5-4C17-8B35-EBE90D664C5A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65" creationId="{9F78C05B-5B65-4816-8437-8A1D7A995231}"/>
          </ac:cxnSpMkLst>
        </pc:cxnChg>
        <pc:cxnChg chg="add mod">
          <ac:chgData name="Ólafur Jónsson" userId="8486563d-a172-43f3-8943-1d2f4da99e40" providerId="ADAL" clId="{AE7109C2-C1B4-40E4-881B-3043DD5E63C3}" dt="2020-05-07T17:24:33.481" v="862" actId="1076"/>
          <ac:cxnSpMkLst>
            <pc:docMk/>
            <pc:sldMk cId="1814607978" sldId="3831"/>
            <ac:cxnSpMk id="71" creationId="{EFFC120A-1E4F-4B41-90C1-A7F9962C3FF6}"/>
          </ac:cxnSpMkLst>
        </pc:cxnChg>
      </pc:sldChg>
      <pc:sldChg chg="addSp delSp modSp delAnim modAnim modNotesTx">
        <pc:chgData name="Ólafur Jónsson" userId="8486563d-a172-43f3-8943-1d2f4da99e40" providerId="ADAL" clId="{AE7109C2-C1B4-40E4-881B-3043DD5E63C3}" dt="2020-05-12T11:26:11.537" v="5851" actId="1076"/>
        <pc:sldMkLst>
          <pc:docMk/>
          <pc:sldMk cId="2358681007" sldId="3831"/>
        </pc:sldMkLst>
        <pc:spChg chg="mod">
          <ac:chgData name="Ólafur Jónsson" userId="8486563d-a172-43f3-8943-1d2f4da99e40" providerId="ADAL" clId="{AE7109C2-C1B4-40E4-881B-3043DD5E63C3}" dt="2020-05-12T11:26:11.537" v="5851" actId="1076"/>
          <ac:spMkLst>
            <pc:docMk/>
            <pc:sldMk cId="2358681007" sldId="3831"/>
            <ac:spMk id="24" creationId="{B6E05038-F13F-D744-B07E-5C4A3551265E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43" creationId="{34EF44B6-12BC-4B65-BF17-12FC8F94D70C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47" creationId="{13D1BE6A-EAE7-4AE0-AA63-66270D5D00EB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75" creationId="{30B58D35-9A57-4EE9-8E89-A55FC04866A0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82" creationId="{C4787EA0-0D4A-4F8D-8BC9-8A72320D991B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03" creationId="{197933BD-45DA-4AA2-B254-082438A71141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05" creationId="{D85004F8-3205-4051-9100-52F7A229C236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06" creationId="{7D00D9AF-89C2-4B2C-8CEB-7E0E7A0C1E62}"/>
          </ac:spMkLst>
        </pc:spChg>
        <pc:spChg chg="del">
          <ac:chgData name="Ólafur Jónsson" userId="8486563d-a172-43f3-8943-1d2f4da99e40" providerId="ADAL" clId="{AE7109C2-C1B4-40E4-881B-3043DD5E63C3}" dt="2020-05-09T13:26:44.704" v="3238"/>
          <ac:spMkLst>
            <pc:docMk/>
            <pc:sldMk cId="2358681007" sldId="3831"/>
            <ac:spMk id="107" creationId="{FB351572-2971-48C8-8A71-F0DC2B21EC72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08" creationId="{ACB3F58A-AF9C-4671-A96E-D738A5240591}"/>
          </ac:spMkLst>
        </pc:spChg>
        <pc:spChg chg="del">
          <ac:chgData name="Ólafur Jónsson" userId="8486563d-a172-43f3-8943-1d2f4da99e40" providerId="ADAL" clId="{AE7109C2-C1B4-40E4-881B-3043DD5E63C3}" dt="2020-05-09T13:26:50.250" v="3240"/>
          <ac:spMkLst>
            <pc:docMk/>
            <pc:sldMk cId="2358681007" sldId="3831"/>
            <ac:spMk id="109" creationId="{E4C3B957-6468-4CEA-9792-6F631941021B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13" creationId="{15EF2719-AEF8-1C49-98F1-935D431F97F5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78" creationId="{59F376DA-345B-447D-861F-20BB4AE40D8C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83" creationId="{1189CAEF-C66F-4A55-AE41-7E4F1D8A9BB0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85" creationId="{29F267F6-3D9B-4819-825B-B8FCDD656A77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188" creationId="{32889725-8C03-4AC8-A966-A555230CC63A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200" creationId="{08E98BEB-1CB4-44B2-8E38-4597014A9499}"/>
          </ac:spMkLst>
        </pc:spChg>
        <pc:spChg chg="mod">
          <ac:chgData name="Ólafur Jónsson" userId="8486563d-a172-43f3-8943-1d2f4da99e40" providerId="ADAL" clId="{AE7109C2-C1B4-40E4-881B-3043DD5E63C3}" dt="2020-05-12T11:26:07.152" v="5850" actId="1076"/>
          <ac:spMkLst>
            <pc:docMk/>
            <pc:sldMk cId="2358681007" sldId="3831"/>
            <ac:spMk id="204" creationId="{E5A0F35C-D1A6-40A2-A86A-9C43E2118462}"/>
          </ac:spMkLst>
        </pc:spChg>
        <pc:grpChg chg="mod">
          <ac:chgData name="Ólafur Jónsson" userId="8486563d-a172-43f3-8943-1d2f4da99e40" providerId="ADAL" clId="{AE7109C2-C1B4-40E4-881B-3043DD5E63C3}" dt="2020-05-12T11:26:07.152" v="5850" actId="1076"/>
          <ac:grpSpMkLst>
            <pc:docMk/>
            <pc:sldMk cId="2358681007" sldId="3831"/>
            <ac:grpSpMk id="179" creationId="{49A03B0C-98F4-4A99-9303-4CF6E068CC9B}"/>
          </ac:grpSpMkLst>
        </pc:grpChg>
        <pc:grpChg chg="mod">
          <ac:chgData name="Ólafur Jónsson" userId="8486563d-a172-43f3-8943-1d2f4da99e40" providerId="ADAL" clId="{AE7109C2-C1B4-40E4-881B-3043DD5E63C3}" dt="2020-05-12T11:26:07.152" v="5850" actId="1076"/>
          <ac:grpSpMkLst>
            <pc:docMk/>
            <pc:sldMk cId="2358681007" sldId="3831"/>
            <ac:grpSpMk id="194" creationId="{5037AF55-FFFE-B84A-9927-CC898B384618}"/>
          </ac:grpSpMkLst>
        </pc:grpChg>
        <pc:picChg chg="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4" creationId="{767BEB7B-CC61-47C5-868B-B32E8EE48DEB}"/>
          </ac:picMkLst>
        </pc:picChg>
        <pc:picChg chg="add 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42" creationId="{FA834D2E-44B6-4E98-942C-10A16ABC7FB3}"/>
          </ac:picMkLst>
        </pc:picChg>
        <pc:picChg chg="add 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44" creationId="{ED02D51C-1514-4281-BA80-518E8CAD87BA}"/>
          </ac:picMkLst>
        </pc:picChg>
        <pc:picChg chg="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85" creationId="{B18871EC-23EB-7949-9CDC-47DE1099906F}"/>
          </ac:picMkLst>
        </pc:picChg>
        <pc:picChg chg="del mod">
          <ac:chgData name="Ólafur Jónsson" userId="8486563d-a172-43f3-8943-1d2f4da99e40" providerId="ADAL" clId="{AE7109C2-C1B4-40E4-881B-3043DD5E63C3}" dt="2020-05-10T11:16:27.460" v="4581" actId="478"/>
          <ac:picMkLst>
            <pc:docMk/>
            <pc:sldMk cId="2358681007" sldId="3831"/>
            <ac:picMk id="87" creationId="{01B0A105-2704-40A5-A8A8-C01D431AC8F8}"/>
          </ac:picMkLst>
        </pc:picChg>
        <pc:picChg chg="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96" creationId="{82970D7B-A816-4C75-A4AE-4BB118BCC788}"/>
          </ac:picMkLst>
        </pc:picChg>
        <pc:picChg chg="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182" creationId="{1D3E9579-DFAD-43FF-B4E2-C05FBCF4B653}"/>
          </ac:picMkLst>
        </pc:picChg>
        <pc:picChg chg="del mod">
          <ac:chgData name="Ólafur Jónsson" userId="8486563d-a172-43f3-8943-1d2f4da99e40" providerId="ADAL" clId="{AE7109C2-C1B4-40E4-881B-3043DD5E63C3}" dt="2020-05-10T11:16:34.788" v="4584" actId="478"/>
          <ac:picMkLst>
            <pc:docMk/>
            <pc:sldMk cId="2358681007" sldId="3831"/>
            <ac:picMk id="186" creationId="{E119541C-1989-4635-888E-08A48881E01E}"/>
          </ac:picMkLst>
        </pc:picChg>
        <pc:picChg chg="mod">
          <ac:chgData name="Ólafur Jónsson" userId="8486563d-a172-43f3-8943-1d2f4da99e40" providerId="ADAL" clId="{AE7109C2-C1B4-40E4-881B-3043DD5E63C3}" dt="2020-05-12T11:26:07.152" v="5850" actId="1076"/>
          <ac:picMkLst>
            <pc:docMk/>
            <pc:sldMk cId="2358681007" sldId="3831"/>
            <ac:picMk id="187" creationId="{9E1CF32B-6748-4DBD-B516-920379AC64BE}"/>
          </ac:picMkLst>
        </pc:pic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65" creationId="{140A7271-922C-4042-8B2C-857EBB9AF7CC}"/>
          </ac:cxnSpMkLst>
        </pc:cxnChg>
        <pc:cxnChg chg="del">
          <ac:chgData name="Ólafur Jónsson" userId="8486563d-a172-43f3-8943-1d2f4da99e40" providerId="ADAL" clId="{AE7109C2-C1B4-40E4-881B-3043DD5E63C3}" dt="2020-05-09T13:26:47.433" v="3239"/>
          <ac:cxnSpMkLst>
            <pc:docMk/>
            <pc:sldMk cId="2358681007" sldId="3831"/>
            <ac:cxnSpMk id="81" creationId="{5854681F-AE08-4474-A945-FE4CEB405B98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01" creationId="{ACDEEEE6-D938-47AB-B7E7-AB7CA3775C20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04" creationId="{A5EBBCF2-21E1-4B9B-B4B3-4B11795660CA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68" creationId="{D772E9A0-1CBA-4820-9064-36FDAEE48CB1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77" creationId="{16A3B9F8-C423-479D-8BFD-C4B2EC7CCA72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84" creationId="{F0E74F4C-B5C5-4768-95B2-AA23A6791F2A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89" creationId="{A9F1424C-958D-1643-A07E-1F2644518517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91" creationId="{D63EDAD9-4B4C-4F83-BD10-E96481532AAF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92" creationId="{F9524687-9051-498F-A395-C926D3E8DAD6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93" creationId="{5472D7A7-99CD-428C-8E88-F62F39798588}"/>
          </ac:cxnSpMkLst>
        </pc:cxnChg>
        <pc:cxnChg chg="mod">
          <ac:chgData name="Ólafur Jónsson" userId="8486563d-a172-43f3-8943-1d2f4da99e40" providerId="ADAL" clId="{AE7109C2-C1B4-40E4-881B-3043DD5E63C3}" dt="2020-05-12T11:26:07.152" v="5850" actId="1076"/>
          <ac:cxnSpMkLst>
            <pc:docMk/>
            <pc:sldMk cId="2358681007" sldId="3831"/>
            <ac:cxnSpMk id="199" creationId="{758DA937-F86E-4DAF-809D-ECF1E9AAC19A}"/>
          </ac:cxnSpMkLst>
        </pc:cxnChg>
      </pc:sldChg>
      <pc:sldChg chg="modSp modNotesTx">
        <pc:chgData name="Ólafur Jónsson" userId="8486563d-a172-43f3-8943-1d2f4da99e40" providerId="ADAL" clId="{AE7109C2-C1B4-40E4-881B-3043DD5E63C3}" dt="2020-05-12T12:10:35.010" v="5877" actId="1076"/>
        <pc:sldMkLst>
          <pc:docMk/>
          <pc:sldMk cId="3327808498" sldId="3832"/>
        </pc:sldMkLst>
        <pc:spChg chg="mod">
          <ac:chgData name="Ólafur Jónsson" userId="8486563d-a172-43f3-8943-1d2f4da99e40" providerId="ADAL" clId="{AE7109C2-C1B4-40E4-881B-3043DD5E63C3}" dt="2020-05-12T12:10:35.010" v="5877" actId="1076"/>
          <ac:spMkLst>
            <pc:docMk/>
            <pc:sldMk cId="3327808498" sldId="3832"/>
            <ac:spMk id="2" creationId="{8E579BF6-DA93-8741-B90E-1C8ABF29C2D7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12" creationId="{4287BE30-C306-6A44-943D-8861999E3FAC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23" creationId="{51304951-07CB-E14A-9269-7E0D722D885E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28" creationId="{85B9DBBC-D52E-DE44-AE3F-173EF830F1E1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29" creationId="{3B036281-DDCA-E04E-9C98-9C170EA4B8F7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33" creationId="{994CB89C-BF24-AE45-9FD3-6667BBDB343F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38" creationId="{6A54FED0-9C54-C941-A34D-5BAD1EF15328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43" creationId="{BD2FE9F7-66CD-4EC4-A1D4-D4665C50DB54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45" creationId="{AE2B3B69-05A4-4F8C-B0EA-0FB7CF7BD60D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48" creationId="{2D87ADDB-7709-4EAB-9B5C-3E9AC5D8966E}"/>
          </ac:spMkLst>
        </pc:spChg>
        <pc:spChg chg="mod">
          <ac:chgData name="Ólafur Jónsson" userId="8486563d-a172-43f3-8943-1d2f4da99e40" providerId="ADAL" clId="{AE7109C2-C1B4-40E4-881B-3043DD5E63C3}" dt="2020-05-12T12:10:26.244" v="5876" actId="1076"/>
          <ac:spMkLst>
            <pc:docMk/>
            <pc:sldMk cId="3327808498" sldId="3832"/>
            <ac:spMk id="49" creationId="{BA4E8A8D-F4E1-42A4-BB9F-A2B38B12D7BA}"/>
          </ac:spMkLst>
        </pc:spChg>
        <pc:grpChg chg="mod">
          <ac:chgData name="Ólafur Jónsson" userId="8486563d-a172-43f3-8943-1d2f4da99e40" providerId="ADAL" clId="{AE7109C2-C1B4-40E4-881B-3043DD5E63C3}" dt="2020-05-12T12:10:26.244" v="5876" actId="1076"/>
          <ac:grpSpMkLst>
            <pc:docMk/>
            <pc:sldMk cId="3327808498" sldId="3832"/>
            <ac:grpSpMk id="18" creationId="{198928C2-FE36-534B-96DF-2B661AA50978}"/>
          </ac:grpSpMkLst>
        </pc:grpChg>
        <pc:grpChg chg="mod">
          <ac:chgData name="Ólafur Jónsson" userId="8486563d-a172-43f3-8943-1d2f4da99e40" providerId="ADAL" clId="{AE7109C2-C1B4-40E4-881B-3043DD5E63C3}" dt="2020-05-12T12:10:26.244" v="5876" actId="1076"/>
          <ac:grpSpMkLst>
            <pc:docMk/>
            <pc:sldMk cId="3327808498" sldId="3832"/>
            <ac:grpSpMk id="46" creationId="{289C3AD3-650D-4C44-8354-E9123DDAB3C4}"/>
          </ac:grpSpMkLst>
        </pc:grp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10" creationId="{CBFC154A-314F-0C42-A837-F50BD5101361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11" creationId="{7641E807-B017-BB43-9885-A23FF86F3B69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17" creationId="{1FDF72A7-7CEA-2441-9ACA-5A637A92B0FA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24" creationId="{32EAABEC-858C-4843-B7EF-B510DFB022C5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34" creationId="{3F07E1DE-D2A0-4D49-949E-3724C55B80E3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35" creationId="{5149D85E-55D2-774B-B15A-B9E21704F2A4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36" creationId="{AA65B035-AF31-F64E-BAB8-05D252B14A98}"/>
          </ac:picMkLst>
        </pc:picChg>
        <pc:picChg chg="mod">
          <ac:chgData name="Ólafur Jónsson" userId="8486563d-a172-43f3-8943-1d2f4da99e40" providerId="ADAL" clId="{AE7109C2-C1B4-40E4-881B-3043DD5E63C3}" dt="2020-05-12T12:10:26.244" v="5876" actId="1076"/>
          <ac:picMkLst>
            <pc:docMk/>
            <pc:sldMk cId="3327808498" sldId="3832"/>
            <ac:picMk id="37" creationId="{79E90D97-8378-4D47-BEC1-FA58ACF0CC98}"/>
          </ac:picMkLst>
        </pc:pic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13" creationId="{A665A582-5E0B-D645-BC6A-F68264FDDFE8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25" creationId="{4905102E-EE6D-B442-90B6-E554CD28745F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26" creationId="{2C801CEC-B391-8646-95FC-5B9D2DEA8095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27" creationId="{223E89C5-FF9B-D64D-80C5-6B7ABCDADBFA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30" creationId="{0B43F470-4AAF-744C-9E15-8B0B8305A1FE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31" creationId="{43849699-013E-0D4F-9764-51016D079E42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32" creationId="{7E879C8E-8B1F-904E-89AF-FB4EDB5ADC7D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39" creationId="{F0525121-43EE-5149-96B6-1DF6653B7A9D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40" creationId="{089688C8-B11C-9640-B524-0466D19CF0F8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41" creationId="{F0E7BBFF-368C-E84A-AA19-52ABA8327FA0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42" creationId="{533CBA20-5BCC-7649-9004-F6B12AF4BFE2}"/>
          </ac:cxnSpMkLst>
        </pc:cxnChg>
        <pc:cxnChg chg="mod">
          <ac:chgData name="Ólafur Jónsson" userId="8486563d-a172-43f3-8943-1d2f4da99e40" providerId="ADAL" clId="{AE7109C2-C1B4-40E4-881B-3043DD5E63C3}" dt="2020-05-12T12:10:26.244" v="5876" actId="1076"/>
          <ac:cxnSpMkLst>
            <pc:docMk/>
            <pc:sldMk cId="3327808498" sldId="3832"/>
            <ac:cxnSpMk id="47" creationId="{53F9C152-E9D2-47B5-8A09-CFFEC6709A8A}"/>
          </ac:cxnSpMkLst>
        </pc:cxnChg>
      </pc:sldChg>
      <pc:sldChg chg="addSp delSp modSp add setBg">
        <pc:chgData name="Ólafur Jónsson" userId="8486563d-a172-43f3-8943-1d2f4da99e40" providerId="ADAL" clId="{AE7109C2-C1B4-40E4-881B-3043DD5E63C3}" dt="2020-05-10T13:12:20.423" v="4906" actId="20577"/>
        <pc:sldMkLst>
          <pc:docMk/>
          <pc:sldMk cId="1480100947" sldId="3833"/>
        </pc:sldMkLst>
        <pc:spChg chg="mod">
          <ac:chgData name="Ólafur Jónsson" userId="8486563d-a172-43f3-8943-1d2f4da99e40" providerId="ADAL" clId="{AE7109C2-C1B4-40E4-881B-3043DD5E63C3}" dt="2020-05-10T13:12:20.423" v="4906" actId="20577"/>
          <ac:spMkLst>
            <pc:docMk/>
            <pc:sldMk cId="1480100947" sldId="3833"/>
            <ac:spMk id="2" creationId="{8E579BF6-DA93-8741-B90E-1C8ABF29C2D7}"/>
          </ac:spMkLst>
        </pc:spChg>
        <pc:spChg chg="add mod">
          <ac:chgData name="Ólafur Jónsson" userId="8486563d-a172-43f3-8943-1d2f4da99e40" providerId="ADAL" clId="{AE7109C2-C1B4-40E4-881B-3043DD5E63C3}" dt="2020-05-09T13:14:23.248" v="3217" actId="1076"/>
          <ac:spMkLst>
            <pc:docMk/>
            <pc:sldMk cId="1480100947" sldId="3833"/>
            <ac:spMk id="10" creationId="{768FC5DC-E300-442F-989B-86BFA1F985E0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12" creationId="{4287BE30-C306-6A44-943D-8861999E3FAC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23" creationId="{51304951-07CB-E14A-9269-7E0D722D885E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28" creationId="{85B9DBBC-D52E-DE44-AE3F-173EF830F1E1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29" creationId="{3B036281-DDCA-E04E-9C98-9C170EA4B8F7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33" creationId="{994CB89C-BF24-AE45-9FD3-6667BBDB343F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38" creationId="{6A54FED0-9C54-C941-A34D-5BAD1EF15328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43" creationId="{BD2FE9F7-66CD-4EC4-A1D4-D4665C50DB54}"/>
          </ac:spMkLst>
        </pc:spChg>
        <pc:spChg chg="del">
          <ac:chgData name="Ólafur Jónsson" userId="8486563d-a172-43f3-8943-1d2f4da99e40" providerId="ADAL" clId="{AE7109C2-C1B4-40E4-881B-3043DD5E63C3}" dt="2020-05-07T20:22:37.908" v="963" actId="478"/>
          <ac:spMkLst>
            <pc:docMk/>
            <pc:sldMk cId="1480100947" sldId="3833"/>
            <ac:spMk id="45" creationId="{AE2B3B69-05A4-4F8C-B0EA-0FB7CF7BD60D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48" creationId="{2D87ADDB-7709-4EAB-9B5C-3E9AC5D8966E}"/>
          </ac:spMkLst>
        </pc:spChg>
        <pc:spChg chg="del">
          <ac:chgData name="Ólafur Jónsson" userId="8486563d-a172-43f3-8943-1d2f4da99e40" providerId="ADAL" clId="{AE7109C2-C1B4-40E4-881B-3043DD5E63C3}" dt="2020-05-07T20:22:32.947" v="961" actId="478"/>
          <ac:spMkLst>
            <pc:docMk/>
            <pc:sldMk cId="1480100947" sldId="3833"/>
            <ac:spMk id="49" creationId="{BA4E8A8D-F4E1-42A4-BB9F-A2B38B12D7BA}"/>
          </ac:spMkLst>
        </pc:spChg>
        <pc:grpChg chg="del">
          <ac:chgData name="Ólafur Jónsson" userId="8486563d-a172-43f3-8943-1d2f4da99e40" providerId="ADAL" clId="{AE7109C2-C1B4-40E4-881B-3043DD5E63C3}" dt="2020-05-07T20:22:32.947" v="961" actId="478"/>
          <ac:grpSpMkLst>
            <pc:docMk/>
            <pc:sldMk cId="1480100947" sldId="3833"/>
            <ac:grpSpMk id="18" creationId="{198928C2-FE36-534B-96DF-2B661AA50978}"/>
          </ac:grpSpMkLst>
        </pc:grpChg>
        <pc:grpChg chg="del">
          <ac:chgData name="Ólafur Jónsson" userId="8486563d-a172-43f3-8943-1d2f4da99e40" providerId="ADAL" clId="{AE7109C2-C1B4-40E4-881B-3043DD5E63C3}" dt="2020-05-07T20:22:32.947" v="961" actId="478"/>
          <ac:grpSpMkLst>
            <pc:docMk/>
            <pc:sldMk cId="1480100947" sldId="3833"/>
            <ac:grpSpMk id="46" creationId="{289C3AD3-650D-4C44-8354-E9123DDAB3C4}"/>
          </ac:grpSpMkLst>
        </pc:grpChg>
        <pc:picChg chg="add mod">
          <ac:chgData name="Ólafur Jónsson" userId="8486563d-a172-43f3-8943-1d2f4da99e40" providerId="ADAL" clId="{AE7109C2-C1B4-40E4-881B-3043DD5E63C3}" dt="2020-05-09T13:14:06.481" v="3214" actId="1076"/>
          <ac:picMkLst>
            <pc:docMk/>
            <pc:sldMk cId="1480100947" sldId="3833"/>
            <ac:picMk id="3" creationId="{D370676F-F170-4089-AC21-9C7BB0D1E76B}"/>
          </ac:picMkLst>
        </pc:picChg>
        <pc:picChg chg="add mod">
          <ac:chgData name="Ólafur Jónsson" userId="8486563d-a172-43f3-8943-1d2f4da99e40" providerId="ADAL" clId="{AE7109C2-C1B4-40E4-881B-3043DD5E63C3}" dt="2020-05-09T13:14:06.481" v="3214" actId="1076"/>
          <ac:picMkLst>
            <pc:docMk/>
            <pc:sldMk cId="1480100947" sldId="3833"/>
            <ac:picMk id="4" creationId="{7D3704BF-F28F-45E4-AE83-AF992FFE6875}"/>
          </ac:picMkLst>
        </pc:picChg>
        <pc:picChg chg="add del mod">
          <ac:chgData name="Ólafur Jónsson" userId="8486563d-a172-43f3-8943-1d2f4da99e40" providerId="ADAL" clId="{AE7109C2-C1B4-40E4-881B-3043DD5E63C3}" dt="2020-05-08T14:06:59.359" v="3121" actId="478"/>
          <ac:picMkLst>
            <pc:docMk/>
            <pc:sldMk cId="1480100947" sldId="3833"/>
            <ac:picMk id="8" creationId="{61E7ACAC-1088-4987-8B48-570EECCB56A5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10" creationId="{CBFC154A-314F-0C42-A837-F50BD5101361}"/>
          </ac:picMkLst>
        </pc:picChg>
        <pc:picChg chg="del">
          <ac:chgData name="Ólafur Jónsson" userId="8486563d-a172-43f3-8943-1d2f4da99e40" providerId="ADAL" clId="{AE7109C2-C1B4-40E4-881B-3043DD5E63C3}" dt="2020-05-07T20:22:35.616" v="962" actId="478"/>
          <ac:picMkLst>
            <pc:docMk/>
            <pc:sldMk cId="1480100947" sldId="3833"/>
            <ac:picMk id="11" creationId="{7641E807-B017-BB43-9885-A23FF86F3B69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17" creationId="{1FDF72A7-7CEA-2441-9ACA-5A637A92B0FA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24" creationId="{32EAABEC-858C-4843-B7EF-B510DFB022C5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34" creationId="{3F07E1DE-D2A0-4D49-949E-3724C55B80E3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35" creationId="{5149D85E-55D2-774B-B15A-B9E21704F2A4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36" creationId="{AA65B035-AF31-F64E-BAB8-05D252B14A98}"/>
          </ac:picMkLst>
        </pc:picChg>
        <pc:picChg chg="del">
          <ac:chgData name="Ólafur Jónsson" userId="8486563d-a172-43f3-8943-1d2f4da99e40" providerId="ADAL" clId="{AE7109C2-C1B4-40E4-881B-3043DD5E63C3}" dt="2020-05-07T20:22:32.947" v="961" actId="478"/>
          <ac:picMkLst>
            <pc:docMk/>
            <pc:sldMk cId="1480100947" sldId="3833"/>
            <ac:picMk id="37" creationId="{79E90D97-8378-4D47-BEC1-FA58ACF0CC98}"/>
          </ac:picMkLst>
        </pc:picChg>
        <pc:picChg chg="add mod">
          <ac:chgData name="Ólafur Jónsson" userId="8486563d-a172-43f3-8943-1d2f4da99e40" providerId="ADAL" clId="{AE7109C2-C1B4-40E4-881B-3043DD5E63C3}" dt="2020-05-07T20:23:35.433" v="998" actId="1076"/>
          <ac:picMkLst>
            <pc:docMk/>
            <pc:sldMk cId="1480100947" sldId="3833"/>
            <ac:picMk id="50" creationId="{60C2CFD4-EAD1-40E7-98EE-D07174AC8A3C}"/>
          </ac:picMkLst>
        </pc:picChg>
        <pc:picChg chg="add mod">
          <ac:chgData name="Ólafur Jónsson" userId="8486563d-a172-43f3-8943-1d2f4da99e40" providerId="ADAL" clId="{AE7109C2-C1B4-40E4-881B-3043DD5E63C3}" dt="2020-05-08T14:11:08.989" v="3132" actId="1076"/>
          <ac:picMkLst>
            <pc:docMk/>
            <pc:sldMk cId="1480100947" sldId="3833"/>
            <ac:picMk id="51" creationId="{94CF9359-30DE-4E1B-9543-BF7707F6FB94}"/>
          </ac:picMkLst>
        </pc:picChg>
        <pc:picChg chg="add mod">
          <ac:chgData name="Ólafur Jónsson" userId="8486563d-a172-43f3-8943-1d2f4da99e40" providerId="ADAL" clId="{AE7109C2-C1B4-40E4-881B-3043DD5E63C3}" dt="2020-05-09T13:14:06.481" v="3214" actId="1076"/>
          <ac:picMkLst>
            <pc:docMk/>
            <pc:sldMk cId="1480100947" sldId="3833"/>
            <ac:picMk id="52" creationId="{5BA7FC38-1FB4-4F71-ACDB-87765F25F6AD}"/>
          </ac:picMkLst>
        </pc:picChg>
        <pc:picChg chg="add mod">
          <ac:chgData name="Ólafur Jónsson" userId="8486563d-a172-43f3-8943-1d2f4da99e40" providerId="ADAL" clId="{AE7109C2-C1B4-40E4-881B-3043DD5E63C3}" dt="2020-05-09T13:13:59.578" v="3212" actId="1076"/>
          <ac:picMkLst>
            <pc:docMk/>
            <pc:sldMk cId="1480100947" sldId="3833"/>
            <ac:picMk id="53" creationId="{6F442111-57D3-43E7-B5A1-DFA137303C03}"/>
          </ac:picMkLst>
        </pc:picChg>
        <pc:picChg chg="add mod">
          <ac:chgData name="Ólafur Jónsson" userId="8486563d-a172-43f3-8943-1d2f4da99e40" providerId="ADAL" clId="{AE7109C2-C1B4-40E4-881B-3043DD5E63C3}" dt="2020-05-09T13:14:09.343" v="3215" actId="1076"/>
          <ac:picMkLst>
            <pc:docMk/>
            <pc:sldMk cId="1480100947" sldId="3833"/>
            <ac:picMk id="54" creationId="{A0A20C9A-FD4C-4753-9451-139666555DF6}"/>
          </ac:picMkLst>
        </pc:picChg>
        <pc:picChg chg="add del mod">
          <ac:chgData name="Ólafur Jónsson" userId="8486563d-a172-43f3-8943-1d2f4da99e40" providerId="ADAL" clId="{AE7109C2-C1B4-40E4-881B-3043DD5E63C3}" dt="2020-05-08T14:05:55.344" v="3064" actId="478"/>
          <ac:picMkLst>
            <pc:docMk/>
            <pc:sldMk cId="1480100947" sldId="3833"/>
            <ac:picMk id="2050" creationId="{F6DB06E4-BFE0-4A9A-8464-8A0F0561D8F9}"/>
          </ac:picMkLst>
        </pc:picChg>
        <pc:cxnChg chg="add mod">
          <ac:chgData name="Ólafur Jónsson" userId="8486563d-a172-43f3-8943-1d2f4da99e40" providerId="ADAL" clId="{AE7109C2-C1B4-40E4-881B-3043DD5E63C3}" dt="2020-05-09T13:15:07.732" v="3222" actId="1076"/>
          <ac:cxnSpMkLst>
            <pc:docMk/>
            <pc:sldMk cId="1480100947" sldId="3833"/>
            <ac:cxnSpMk id="11" creationId="{53F91D54-531E-44EC-BA83-BCFB3AEB26CD}"/>
          </ac:cxnSpMkLst>
        </pc:cxnChg>
        <pc:cxnChg chg="del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13" creationId="{A665A582-5E0B-D645-BC6A-F68264FDDFE8}"/>
          </ac:cxnSpMkLst>
        </pc:cxnChg>
        <pc:cxnChg chg="del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25" creationId="{4905102E-EE6D-B442-90B6-E554CD28745F}"/>
          </ac:cxnSpMkLst>
        </pc:cxnChg>
        <pc:cxnChg chg="del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26" creationId="{2C801CEC-B391-8646-95FC-5B9D2DEA8095}"/>
          </ac:cxnSpMkLst>
        </pc:cxnChg>
        <pc:cxnChg chg="del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27" creationId="{223E89C5-FF9B-D64D-80C5-6B7ABCDADBFA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30" creationId="{0B43F470-4AAF-744C-9E15-8B0B8305A1FE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31" creationId="{43849699-013E-0D4F-9764-51016D079E42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32" creationId="{7E879C8E-8B1F-904E-89AF-FB4EDB5ADC7D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39" creationId="{F0525121-43EE-5149-96B6-1DF6653B7A9D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40" creationId="{089688C8-B11C-9640-B524-0466D19CF0F8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41" creationId="{F0E7BBFF-368C-E84A-AA19-52ABA8327FA0}"/>
          </ac:cxnSpMkLst>
        </pc:cxnChg>
        <pc:cxnChg chg="del mod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42" creationId="{533CBA20-5BCC-7649-9004-F6B12AF4BFE2}"/>
          </ac:cxnSpMkLst>
        </pc:cxnChg>
        <pc:cxnChg chg="del">
          <ac:chgData name="Ólafur Jónsson" userId="8486563d-a172-43f3-8943-1d2f4da99e40" providerId="ADAL" clId="{AE7109C2-C1B4-40E4-881B-3043DD5E63C3}" dt="2020-05-07T20:22:32.947" v="961" actId="478"/>
          <ac:cxnSpMkLst>
            <pc:docMk/>
            <pc:sldMk cId="1480100947" sldId="3833"/>
            <ac:cxnSpMk id="47" creationId="{53F9C152-E9D2-47B5-8A09-CFFEC6709A8A}"/>
          </ac:cxnSpMkLst>
        </pc:cxnChg>
      </pc:sldChg>
      <pc:sldChg chg="addSp delSp modSp add">
        <pc:chgData name="Ólafur Jónsson" userId="8486563d-a172-43f3-8943-1d2f4da99e40" providerId="ADAL" clId="{AE7109C2-C1B4-40E4-881B-3043DD5E63C3}" dt="2020-05-11T15:01:24.796" v="5815" actId="14100"/>
        <pc:sldMkLst>
          <pc:docMk/>
          <pc:sldMk cId="2084515109" sldId="3834"/>
        </pc:sldMkLst>
        <pc:spChg chg="del mod">
          <ac:chgData name="Ólafur Jónsson" userId="8486563d-a172-43f3-8943-1d2f4da99e40" providerId="ADAL" clId="{AE7109C2-C1B4-40E4-881B-3043DD5E63C3}" dt="2020-05-07T20:43:40.722" v="1255" actId="478"/>
          <ac:spMkLst>
            <pc:docMk/>
            <pc:sldMk cId="2084515109" sldId="3834"/>
            <ac:spMk id="2" creationId="{B7E0CF80-6114-40E2-B051-B4734369FA6D}"/>
          </ac:spMkLst>
        </pc:spChg>
        <pc:spChg chg="mod">
          <ac:chgData name="Ólafur Jónsson" userId="8486563d-a172-43f3-8943-1d2f4da99e40" providerId="ADAL" clId="{AE7109C2-C1B4-40E4-881B-3043DD5E63C3}" dt="2020-05-07T20:42:59.981" v="1253" actId="6549"/>
          <ac:spMkLst>
            <pc:docMk/>
            <pc:sldMk cId="2084515109" sldId="3834"/>
            <ac:spMk id="3" creationId="{449051C4-FAA9-40AF-A639-2CBFBDF0D33E}"/>
          </ac:spMkLst>
        </pc:spChg>
        <pc:spChg chg="add mod">
          <ac:chgData name="Ólafur Jónsson" userId="8486563d-a172-43f3-8943-1d2f4da99e40" providerId="ADAL" clId="{AE7109C2-C1B4-40E4-881B-3043DD5E63C3}" dt="2020-05-07T21:10:08.459" v="1404" actId="20577"/>
          <ac:spMkLst>
            <pc:docMk/>
            <pc:sldMk cId="2084515109" sldId="3834"/>
            <ac:spMk id="33" creationId="{39F78B67-D314-4DCB-94FA-26AAEBE28465}"/>
          </ac:spMkLst>
        </pc:spChg>
        <pc:picChg chg="add mod">
          <ac:chgData name="Ólafur Jónsson" userId="8486563d-a172-43f3-8943-1d2f4da99e40" providerId="ADAL" clId="{AE7109C2-C1B4-40E4-881B-3043DD5E63C3}" dt="2020-05-11T15:01:24.796" v="5815" actId="14100"/>
          <ac:picMkLst>
            <pc:docMk/>
            <pc:sldMk cId="2084515109" sldId="3834"/>
            <ac:picMk id="2" creationId="{EBC5FC1D-50B5-47D9-A582-BD1D11439E55}"/>
          </ac:picMkLst>
        </pc:picChg>
        <pc:picChg chg="add del mod">
          <ac:chgData name="Ólafur Jónsson" userId="8486563d-a172-43f3-8943-1d2f4da99e40" providerId="ADAL" clId="{AE7109C2-C1B4-40E4-881B-3043DD5E63C3}" dt="2020-05-11T15:01:02.902" v="5809" actId="478"/>
          <ac:picMkLst>
            <pc:docMk/>
            <pc:sldMk cId="2084515109" sldId="3834"/>
            <ac:picMk id="5" creationId="{15E2EDEA-44BB-44EE-A773-3A24F84DAF86}"/>
          </ac:picMkLst>
        </pc:picChg>
        <pc:picChg chg="add mod">
          <ac:chgData name="Ólafur Jónsson" userId="8486563d-a172-43f3-8943-1d2f4da99e40" providerId="ADAL" clId="{AE7109C2-C1B4-40E4-881B-3043DD5E63C3}" dt="2020-05-08T11:58:32.483" v="3038" actId="1076"/>
          <ac:picMkLst>
            <pc:docMk/>
            <pc:sldMk cId="2084515109" sldId="3834"/>
            <ac:picMk id="7" creationId="{FAAA347B-29D4-43AD-83E8-2F4E2C8EA059}"/>
          </ac:picMkLst>
        </pc:picChg>
        <pc:picChg chg="add del mod">
          <ac:chgData name="Ólafur Jónsson" userId="8486563d-a172-43f3-8943-1d2f4da99e40" providerId="ADAL" clId="{AE7109C2-C1B4-40E4-881B-3043DD5E63C3}" dt="2020-05-07T21:01:23.720" v="1283" actId="478"/>
          <ac:picMkLst>
            <pc:docMk/>
            <pc:sldMk cId="2084515109" sldId="3834"/>
            <ac:picMk id="9" creationId="{C1EC3630-3ADB-40FA-937C-90F4CB75ED9C}"/>
          </ac:picMkLst>
        </pc:picChg>
        <pc:picChg chg="add del mod">
          <ac:chgData name="Ólafur Jónsson" userId="8486563d-a172-43f3-8943-1d2f4da99e40" providerId="ADAL" clId="{AE7109C2-C1B4-40E4-881B-3043DD5E63C3}" dt="2020-05-07T21:01:41.837" v="1287" actId="478"/>
          <ac:picMkLst>
            <pc:docMk/>
            <pc:sldMk cId="2084515109" sldId="3834"/>
            <ac:picMk id="11" creationId="{0A0541D1-0123-47F1-A96B-F5B224D94F46}"/>
          </ac:picMkLst>
        </pc:picChg>
        <pc:picChg chg="add del mod">
          <ac:chgData name="Ólafur Jónsson" userId="8486563d-a172-43f3-8943-1d2f4da99e40" providerId="ADAL" clId="{AE7109C2-C1B4-40E4-881B-3043DD5E63C3}" dt="2020-05-07T21:02:10.125" v="1291" actId="478"/>
          <ac:picMkLst>
            <pc:docMk/>
            <pc:sldMk cId="2084515109" sldId="3834"/>
            <ac:picMk id="13" creationId="{0AAE85F8-89DD-445A-8DC1-6F19F8DE2444}"/>
          </ac:picMkLst>
        </pc:picChg>
        <pc:picChg chg="add del mod">
          <ac:chgData name="Ólafur Jónsson" userId="8486563d-a172-43f3-8943-1d2f4da99e40" providerId="ADAL" clId="{AE7109C2-C1B4-40E4-881B-3043DD5E63C3}" dt="2020-05-07T21:03:03.310" v="1297" actId="478"/>
          <ac:picMkLst>
            <pc:docMk/>
            <pc:sldMk cId="2084515109" sldId="3834"/>
            <ac:picMk id="15" creationId="{80E8B314-CE29-4E9B-92F2-AAFE91256507}"/>
          </ac:picMkLst>
        </pc:picChg>
        <pc:picChg chg="add mod">
          <ac:chgData name="Ólafur Jónsson" userId="8486563d-a172-43f3-8943-1d2f4da99e40" providerId="ADAL" clId="{AE7109C2-C1B4-40E4-881B-3043DD5E63C3}" dt="2020-05-08T11:53:48.259" v="3034" actId="1076"/>
          <ac:picMkLst>
            <pc:docMk/>
            <pc:sldMk cId="2084515109" sldId="3834"/>
            <ac:picMk id="16" creationId="{F3C1367E-4287-4D43-A4B9-086A05D69641}"/>
          </ac:picMkLst>
        </pc:picChg>
        <pc:picChg chg="add del mod">
          <ac:chgData name="Ólafur Jónsson" userId="8486563d-a172-43f3-8943-1d2f4da99e40" providerId="ADAL" clId="{AE7109C2-C1B4-40E4-881B-3043DD5E63C3}" dt="2020-05-07T21:03:53.330" v="1309" actId="478"/>
          <ac:picMkLst>
            <pc:docMk/>
            <pc:sldMk cId="2084515109" sldId="3834"/>
            <ac:picMk id="18" creationId="{BF62ED61-738B-4D6D-AF43-F1354907A61A}"/>
          </ac:picMkLst>
        </pc:picChg>
        <pc:picChg chg="add del mod">
          <ac:chgData name="Ólafur Jónsson" userId="8486563d-a172-43f3-8943-1d2f4da99e40" providerId="ADAL" clId="{AE7109C2-C1B4-40E4-881B-3043DD5E63C3}" dt="2020-05-07T21:04:08.189" v="1313" actId="478"/>
          <ac:picMkLst>
            <pc:docMk/>
            <pc:sldMk cId="2084515109" sldId="3834"/>
            <ac:picMk id="20" creationId="{FBA99175-5D53-45CE-BE8E-26DCCB5B0A79}"/>
          </ac:picMkLst>
        </pc:picChg>
        <pc:picChg chg="add del mod">
          <ac:chgData name="Ólafur Jónsson" userId="8486563d-a172-43f3-8943-1d2f4da99e40" providerId="ADAL" clId="{AE7109C2-C1B4-40E4-881B-3043DD5E63C3}" dt="2020-05-07T21:04:25.507" v="1317" actId="478"/>
          <ac:picMkLst>
            <pc:docMk/>
            <pc:sldMk cId="2084515109" sldId="3834"/>
            <ac:picMk id="22" creationId="{624A9C26-9AA2-4D34-AA93-1302C666A50A}"/>
          </ac:picMkLst>
        </pc:picChg>
        <pc:picChg chg="add del mod">
          <ac:chgData name="Ólafur Jónsson" userId="8486563d-a172-43f3-8943-1d2f4da99e40" providerId="ADAL" clId="{AE7109C2-C1B4-40E4-881B-3043DD5E63C3}" dt="2020-05-07T21:04:42.630" v="1321" actId="478"/>
          <ac:picMkLst>
            <pc:docMk/>
            <pc:sldMk cId="2084515109" sldId="3834"/>
            <ac:picMk id="24" creationId="{EE361403-AD4D-4B64-BBB9-ADF7C002ABA5}"/>
          </ac:picMkLst>
        </pc:picChg>
        <pc:picChg chg="add del mod">
          <ac:chgData name="Ólafur Jónsson" userId="8486563d-a172-43f3-8943-1d2f4da99e40" providerId="ADAL" clId="{AE7109C2-C1B4-40E4-881B-3043DD5E63C3}" dt="2020-05-07T21:04:55.266" v="1325" actId="478"/>
          <ac:picMkLst>
            <pc:docMk/>
            <pc:sldMk cId="2084515109" sldId="3834"/>
            <ac:picMk id="26" creationId="{15B278C1-0901-4F2C-A633-8F3754D52EE0}"/>
          </ac:picMkLst>
        </pc:picChg>
        <pc:picChg chg="add del mod">
          <ac:chgData name="Ólafur Jónsson" userId="8486563d-a172-43f3-8943-1d2f4da99e40" providerId="ADAL" clId="{AE7109C2-C1B4-40E4-881B-3043DD5E63C3}" dt="2020-05-07T21:07:02.477" v="1345" actId="478"/>
          <ac:picMkLst>
            <pc:docMk/>
            <pc:sldMk cId="2084515109" sldId="3834"/>
            <ac:picMk id="28" creationId="{71EB46F2-D5BC-4BF3-8CCF-9F2250B061D7}"/>
          </ac:picMkLst>
        </pc:picChg>
        <pc:picChg chg="add mod">
          <ac:chgData name="Ólafur Jónsson" userId="8486563d-a172-43f3-8943-1d2f4da99e40" providerId="ADAL" clId="{AE7109C2-C1B4-40E4-881B-3043DD5E63C3}" dt="2020-05-08T11:58:29.708" v="3037" actId="1076"/>
          <ac:picMkLst>
            <pc:docMk/>
            <pc:sldMk cId="2084515109" sldId="3834"/>
            <ac:picMk id="30" creationId="{17DC6716-B8EC-4616-96E1-83E2111FD8CC}"/>
          </ac:picMkLst>
        </pc:picChg>
        <pc:picChg chg="add del mod">
          <ac:chgData name="Ólafur Jónsson" userId="8486563d-a172-43f3-8943-1d2f4da99e40" providerId="ADAL" clId="{AE7109C2-C1B4-40E4-881B-3043DD5E63C3}" dt="2020-05-07T21:08:16.506" v="1351"/>
          <ac:picMkLst>
            <pc:docMk/>
            <pc:sldMk cId="2084515109" sldId="3834"/>
            <ac:picMk id="32" creationId="{49C500F0-7885-42DF-AC5C-A03E0AB8A79C}"/>
          </ac:picMkLst>
        </pc:picChg>
      </pc:sldChg>
      <pc:sldChg chg="add del">
        <pc:chgData name="Ólafur Jónsson" userId="8486563d-a172-43f3-8943-1d2f4da99e40" providerId="ADAL" clId="{AE7109C2-C1B4-40E4-881B-3043DD5E63C3}" dt="2020-05-07T20:35:44.792" v="1073"/>
        <pc:sldMkLst>
          <pc:docMk/>
          <pc:sldMk cId="324017870" sldId="3835"/>
        </pc:sldMkLst>
      </pc:sldChg>
      <pc:sldChg chg="addSp modSp add">
        <pc:chgData name="Ólafur Jónsson" userId="8486563d-a172-43f3-8943-1d2f4da99e40" providerId="ADAL" clId="{AE7109C2-C1B4-40E4-881B-3043DD5E63C3}" dt="2020-05-12T12:12:54.023" v="5895" actId="1076"/>
        <pc:sldMkLst>
          <pc:docMk/>
          <pc:sldMk cId="2364082276" sldId="3835"/>
        </pc:sldMkLst>
        <pc:spChg chg="mod">
          <ac:chgData name="Ólafur Jónsson" userId="8486563d-a172-43f3-8943-1d2f4da99e40" providerId="ADAL" clId="{AE7109C2-C1B4-40E4-881B-3043DD5E63C3}" dt="2020-05-12T12:12:54.023" v="5895" actId="1076"/>
          <ac:spMkLst>
            <pc:docMk/>
            <pc:sldMk cId="2364082276" sldId="3835"/>
            <ac:spMk id="2" creationId="{68CF1DC6-2F0C-4FC0-9C45-FC47A39A33A0}"/>
          </ac:spMkLst>
        </pc:spChg>
        <pc:spChg chg="mod">
          <ac:chgData name="Ólafur Jónsson" userId="8486563d-a172-43f3-8943-1d2f4da99e40" providerId="ADAL" clId="{AE7109C2-C1B4-40E4-881B-3043DD5E63C3}" dt="2020-05-07T20:36:09.920" v="1094" actId="20577"/>
          <ac:spMkLst>
            <pc:docMk/>
            <pc:sldMk cId="2364082276" sldId="3835"/>
            <ac:spMk id="3" creationId="{3AF7C526-23D1-44FF-9EA0-5C21C2C3E944}"/>
          </ac:spMkLst>
        </pc:spChg>
        <pc:picChg chg="add mod">
          <ac:chgData name="Ólafur Jónsson" userId="8486563d-a172-43f3-8943-1d2f4da99e40" providerId="ADAL" clId="{AE7109C2-C1B4-40E4-881B-3043DD5E63C3}" dt="2020-05-09T13:50:49.290" v="3357" actId="1076"/>
          <ac:picMkLst>
            <pc:docMk/>
            <pc:sldMk cId="2364082276" sldId="3835"/>
            <ac:picMk id="5" creationId="{903BD9F0-EDD2-4E8E-9ABA-5D29C683B3F6}"/>
          </ac:picMkLst>
        </pc:picChg>
        <pc:cxnChg chg="add mod">
          <ac:chgData name="Ólafur Jónsson" userId="8486563d-a172-43f3-8943-1d2f4da99e40" providerId="ADAL" clId="{AE7109C2-C1B4-40E4-881B-3043DD5E63C3}" dt="2020-05-10T12:49:37.708" v="4831" actId="1076"/>
          <ac:cxnSpMkLst>
            <pc:docMk/>
            <pc:sldMk cId="2364082276" sldId="3835"/>
            <ac:cxnSpMk id="4" creationId="{12BB26DE-E6B4-481F-9F8B-B352E87E2202}"/>
          </ac:cxnSpMkLst>
        </pc:cxnChg>
      </pc:sldChg>
      <pc:sldChg chg="addSp delSp modSp modAnim modNotesTx">
        <pc:chgData name="Ólafur Jónsson" userId="8486563d-a172-43f3-8943-1d2f4da99e40" providerId="ADAL" clId="{AE7109C2-C1B4-40E4-881B-3043DD5E63C3}" dt="2020-05-12T12:05:28.011" v="5858" actId="1076"/>
        <pc:sldMkLst>
          <pc:docMk/>
          <pc:sldMk cId="1237489257" sldId="3836"/>
        </pc:sldMkLst>
        <pc:spChg chg="mod">
          <ac:chgData name="Ólafur Jónsson" userId="8486563d-a172-43f3-8943-1d2f4da99e40" providerId="ADAL" clId="{AE7109C2-C1B4-40E4-881B-3043DD5E63C3}" dt="2020-05-09T15:56:07.736" v="4325" actId="20577"/>
          <ac:spMkLst>
            <pc:docMk/>
            <pc:sldMk cId="1237489257" sldId="3836"/>
            <ac:spMk id="24" creationId="{B6E05038-F13F-D744-B07E-5C4A3551265E}"/>
          </ac:spMkLst>
        </pc:spChg>
        <pc:spChg chg="del">
          <ac:chgData name="Ólafur Jónsson" userId="8486563d-a172-43f3-8943-1d2f4da99e40" providerId="ADAL" clId="{AE7109C2-C1B4-40E4-881B-3043DD5E63C3}" dt="2020-05-07T21:49:12.267" v="1463" actId="478"/>
          <ac:spMkLst>
            <pc:docMk/>
            <pc:sldMk cId="1237489257" sldId="3836"/>
            <ac:spMk id="25" creationId="{4A65F596-5B00-6242-9F74-1998566732F6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29" creationId="{34759CBC-2E71-5A4D-8A72-57481C554310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41" creationId="{4338B242-5A10-BB41-B56E-5AF696C3FEE8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42" creationId="{698E929B-9195-814C-AE6C-4508109C0919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49" creationId="{2610FEBE-8B68-6740-A2FE-F146CD07EB57}"/>
          </ac:spMkLst>
        </pc:spChg>
        <pc:spChg chg="add mod">
          <ac:chgData name="Ólafur Jónsson" userId="8486563d-a172-43f3-8943-1d2f4da99e40" providerId="ADAL" clId="{AE7109C2-C1B4-40E4-881B-3043DD5E63C3}" dt="2020-05-12T12:04:57.620" v="5855" actId="1076"/>
          <ac:spMkLst>
            <pc:docMk/>
            <pc:sldMk cId="1237489257" sldId="3836"/>
            <ac:spMk id="56" creationId="{5B91C940-8845-490E-9FC1-D440E48AFB88}"/>
          </ac:spMkLst>
        </pc:spChg>
        <pc:spChg chg="add mod">
          <ac:chgData name="Ólafur Jónsson" userId="8486563d-a172-43f3-8943-1d2f4da99e40" providerId="ADAL" clId="{AE7109C2-C1B4-40E4-881B-3043DD5E63C3}" dt="2020-05-12T12:05:28.011" v="5858" actId="1076"/>
          <ac:spMkLst>
            <pc:docMk/>
            <pc:sldMk cId="1237489257" sldId="3836"/>
            <ac:spMk id="58" creationId="{346DF7F2-C0B6-4E58-9AFB-D2630CDAF58D}"/>
          </ac:spMkLst>
        </pc:spChg>
        <pc:spChg chg="mod">
          <ac:chgData name="Ólafur Jónsson" userId="8486563d-a172-43f3-8943-1d2f4da99e40" providerId="ADAL" clId="{AE7109C2-C1B4-40E4-881B-3043DD5E63C3}" dt="2020-05-12T12:04:53.536" v="5854" actId="1076"/>
          <ac:spMkLst>
            <pc:docMk/>
            <pc:sldMk cId="1237489257" sldId="3836"/>
            <ac:spMk id="62" creationId="{8382A290-34AD-6B42-B130-B3303780AC89}"/>
          </ac:spMkLst>
        </pc:spChg>
        <pc:spChg chg="add del">
          <ac:chgData name="Ólafur Jónsson" userId="8486563d-a172-43f3-8943-1d2f4da99e40" providerId="ADAL" clId="{AE7109C2-C1B4-40E4-881B-3043DD5E63C3}" dt="2020-05-10T11:18:01.954" v="4590"/>
          <ac:spMkLst>
            <pc:docMk/>
            <pc:sldMk cId="1237489257" sldId="3836"/>
            <ac:spMk id="63" creationId="{2F183F38-47C8-4259-9F55-14C49EE27C66}"/>
          </ac:spMkLst>
        </pc:spChg>
        <pc:spChg chg="add del mod">
          <ac:chgData name="Ólafur Jónsson" userId="8486563d-a172-43f3-8943-1d2f4da99e40" providerId="ADAL" clId="{AE7109C2-C1B4-40E4-881B-3043DD5E63C3}" dt="2020-05-10T11:19:35.314" v="4609" actId="478"/>
          <ac:spMkLst>
            <pc:docMk/>
            <pc:sldMk cId="1237489257" sldId="3836"/>
            <ac:spMk id="72" creationId="{7D282D50-6D28-4C52-8075-C1DC8A22F94D}"/>
          </ac:spMkLst>
        </pc:spChg>
        <pc:spChg chg="mod">
          <ac:chgData name="Ólafur Jónsson" userId="8486563d-a172-43f3-8943-1d2f4da99e40" providerId="ADAL" clId="{AE7109C2-C1B4-40E4-881B-3043DD5E63C3}" dt="2020-05-12T12:05:18.496" v="5857" actId="1076"/>
          <ac:spMkLst>
            <pc:docMk/>
            <pc:sldMk cId="1237489257" sldId="3836"/>
            <ac:spMk id="82" creationId="{C4787EA0-0D4A-4F8D-8BC9-8A72320D991B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92" creationId="{64981A82-49DF-AD4A-AC42-E3529F2B0583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93" creationId="{42996075-E337-D44B-ABA6-F8E480ED2301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97" creationId="{20D995E8-FC6A-4A26-9757-BF06A2759897}"/>
          </ac:spMkLst>
        </pc:spChg>
        <pc:spChg chg="mod">
          <ac:chgData name="Ólafur Jónsson" userId="8486563d-a172-43f3-8943-1d2f4da99e40" providerId="ADAL" clId="{AE7109C2-C1B4-40E4-881B-3043DD5E63C3}" dt="2020-05-07T22:07:32.944" v="1506" actId="1076"/>
          <ac:spMkLst>
            <pc:docMk/>
            <pc:sldMk cId="1237489257" sldId="3836"/>
            <ac:spMk id="113" creationId="{15EF2719-AEF8-1C49-98F1-935D431F97F5}"/>
          </ac:spMkLst>
        </pc:spChg>
        <pc:grpChg chg="add del">
          <ac:chgData name="Ólafur Jónsson" userId="8486563d-a172-43f3-8943-1d2f4da99e40" providerId="ADAL" clId="{AE7109C2-C1B4-40E4-881B-3043DD5E63C3}" dt="2020-05-10T11:18:01.954" v="4590"/>
          <ac:grpSpMkLst>
            <pc:docMk/>
            <pc:sldMk cId="1237489257" sldId="3836"/>
            <ac:grpSpMk id="53" creationId="{AF62F187-8AC8-498F-B441-D53B3753F20C}"/>
          </ac:grpSpMkLst>
        </pc:grpChg>
        <pc:grpChg chg="add del mod">
          <ac:chgData name="Ólafur Jónsson" userId="8486563d-a172-43f3-8943-1d2f4da99e40" providerId="ADAL" clId="{AE7109C2-C1B4-40E4-881B-3043DD5E63C3}" dt="2020-05-10T11:20:41.279" v="4623" actId="478"/>
          <ac:grpSpMkLst>
            <pc:docMk/>
            <pc:sldMk cId="1237489257" sldId="3836"/>
            <ac:grpSpMk id="65" creationId="{E9F5D4F8-0874-4C58-A94B-625BE15EEB3E}"/>
          </ac:grpSpMkLst>
        </pc:grpChg>
        <pc:grpChg chg="mod">
          <ac:chgData name="Ólafur Jónsson" userId="8486563d-a172-43f3-8943-1d2f4da99e40" providerId="ADAL" clId="{AE7109C2-C1B4-40E4-881B-3043DD5E63C3}" dt="2020-05-07T22:07:32.944" v="1506" actId="1076"/>
          <ac:grpSpMkLst>
            <pc:docMk/>
            <pc:sldMk cId="1237489257" sldId="3836"/>
            <ac:grpSpMk id="194" creationId="{5037AF55-FFFE-B84A-9927-CC898B384618}"/>
          </ac:grpSpMkLst>
        </pc:grp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13" creationId="{A49D5412-72FC-924D-9FC2-F03D203DA5D1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23" creationId="{A4A5911C-165E-7644-8EB7-9BF1099CC61C}"/>
          </ac:picMkLst>
        </pc:picChg>
        <pc:picChg chg="del mod">
          <ac:chgData name="Ólafur Jónsson" userId="8486563d-a172-43f3-8943-1d2f4da99e40" providerId="ADAL" clId="{AE7109C2-C1B4-40E4-881B-3043DD5E63C3}" dt="2020-05-10T11:18:18.552" v="4593" actId="478"/>
          <ac:picMkLst>
            <pc:docMk/>
            <pc:sldMk cId="1237489257" sldId="3836"/>
            <ac:picMk id="26" creationId="{6A4076F0-2AF2-4889-836B-F15283B9C71B}"/>
          </ac:picMkLst>
        </pc:picChg>
        <pc:picChg chg="del mod">
          <ac:chgData name="Ólafur Jónsson" userId="8486563d-a172-43f3-8943-1d2f4da99e40" providerId="ADAL" clId="{AE7109C2-C1B4-40E4-881B-3043DD5E63C3}" dt="2020-05-10T11:18:48.997" v="4600" actId="478"/>
          <ac:picMkLst>
            <pc:docMk/>
            <pc:sldMk cId="1237489257" sldId="3836"/>
            <ac:picMk id="27" creationId="{95611A57-91C8-4851-9511-96308C30F48A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28" creationId="{5315BE35-F7F1-7848-821D-1A62E4341F15}"/>
          </ac:picMkLst>
        </pc:picChg>
        <pc:picChg chg="del mod">
          <ac:chgData name="Ólafur Jónsson" userId="8486563d-a172-43f3-8943-1d2f4da99e40" providerId="ADAL" clId="{AE7109C2-C1B4-40E4-881B-3043DD5E63C3}" dt="2020-05-10T11:19:38.006" v="4610" actId="478"/>
          <ac:picMkLst>
            <pc:docMk/>
            <pc:sldMk cId="1237489257" sldId="3836"/>
            <ac:picMk id="30" creationId="{1EE5B1B6-0D74-49CE-A787-0F685DD2E79B}"/>
          </ac:picMkLst>
        </pc:picChg>
        <pc:picChg chg="del mod">
          <ac:chgData name="Ólafur Jónsson" userId="8486563d-a172-43f3-8943-1d2f4da99e40" providerId="ADAL" clId="{AE7109C2-C1B4-40E4-881B-3043DD5E63C3}" dt="2020-05-10T11:20:21.466" v="4618" actId="478"/>
          <ac:picMkLst>
            <pc:docMk/>
            <pc:sldMk cId="1237489257" sldId="3836"/>
            <ac:picMk id="31" creationId="{9896E047-715A-4665-BD21-567F320DB18A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33" creationId="{86B90770-F6BB-EB4E-9A35-5BED3931CFC8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35" creationId="{8626B111-B9B3-554E-ABB7-A9FDDCC82D7D}"/>
          </ac:picMkLst>
        </pc:picChg>
        <pc:picChg chg="add 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52" creationId="{E0D63C84-AEC0-4D77-8CC2-241AC3A1D407}"/>
          </ac:picMkLst>
        </pc:picChg>
        <pc:picChg chg="del">
          <ac:chgData name="Ólafur Jónsson" userId="8486563d-a172-43f3-8943-1d2f4da99e40" providerId="ADAL" clId="{AE7109C2-C1B4-40E4-881B-3043DD5E63C3}" dt="2020-05-10T11:18:44.721" v="4599" actId="478"/>
          <ac:picMkLst>
            <pc:docMk/>
            <pc:sldMk cId="1237489257" sldId="3836"/>
            <ac:picMk id="67" creationId="{7348C273-F12B-4EF2-9D94-C0FBD1A45B25}"/>
          </ac:picMkLst>
        </pc:picChg>
        <pc:picChg chg="del">
          <ac:chgData name="Ólafur Jónsson" userId="8486563d-a172-43f3-8943-1d2f4da99e40" providerId="ADAL" clId="{AE7109C2-C1B4-40E4-881B-3043DD5E63C3}" dt="2020-05-10T11:19:32.042" v="4608" actId="478"/>
          <ac:picMkLst>
            <pc:docMk/>
            <pc:sldMk cId="1237489257" sldId="3836"/>
            <ac:picMk id="69" creationId="{26728FF0-EE3B-427A-B7A4-943880AF841F}"/>
          </ac:picMkLst>
        </pc:picChg>
        <pc:picChg chg="add mod">
          <ac:chgData name="Ólafur Jónsson" userId="8486563d-a172-43f3-8943-1d2f4da99e40" providerId="ADAL" clId="{AE7109C2-C1B4-40E4-881B-3043DD5E63C3}" dt="2020-05-12T12:04:53.536" v="5854" actId="1076"/>
          <ac:picMkLst>
            <pc:docMk/>
            <pc:sldMk cId="1237489257" sldId="3836"/>
            <ac:picMk id="73" creationId="{B63BBCAB-DBB0-4691-8D05-07CCC808C2E2}"/>
          </ac:picMkLst>
        </pc:picChg>
        <pc:picChg chg="add del mod">
          <ac:chgData name="Ólafur Jónsson" userId="8486563d-a172-43f3-8943-1d2f4da99e40" providerId="ADAL" clId="{AE7109C2-C1B4-40E4-881B-3043DD5E63C3}" dt="2020-05-10T11:20:51.200" v="4624" actId="478"/>
          <ac:picMkLst>
            <pc:docMk/>
            <pc:sldMk cId="1237489257" sldId="3836"/>
            <ac:picMk id="74" creationId="{74979D00-B502-4AA0-A3C7-6013DEF294B1}"/>
          </ac:picMkLst>
        </pc:picChg>
        <pc:picChg chg="add mod">
          <ac:chgData name="Ólafur Jónsson" userId="8486563d-a172-43f3-8943-1d2f4da99e40" providerId="ADAL" clId="{AE7109C2-C1B4-40E4-881B-3043DD5E63C3}" dt="2020-05-12T12:04:53.536" v="5854" actId="1076"/>
          <ac:picMkLst>
            <pc:docMk/>
            <pc:sldMk cId="1237489257" sldId="3836"/>
            <ac:picMk id="75" creationId="{56DE9C3D-2CD5-4B4D-B039-C839282BD291}"/>
          </ac:picMkLst>
        </pc:picChg>
        <pc:picChg chg="add del mod">
          <ac:chgData name="Ólafur Jónsson" userId="8486563d-a172-43f3-8943-1d2f4da99e40" providerId="ADAL" clId="{AE7109C2-C1B4-40E4-881B-3043DD5E63C3}" dt="2020-05-10T11:20:51.200" v="4624" actId="478"/>
          <ac:picMkLst>
            <pc:docMk/>
            <pc:sldMk cId="1237489257" sldId="3836"/>
            <ac:picMk id="76" creationId="{2F88D465-FE05-4A7B-B3B8-03FDE6342E19}"/>
          </ac:picMkLst>
        </pc:picChg>
        <pc:picChg chg="add mod">
          <ac:chgData name="Ólafur Jónsson" userId="8486563d-a172-43f3-8943-1d2f4da99e40" providerId="ADAL" clId="{AE7109C2-C1B4-40E4-881B-3043DD5E63C3}" dt="2020-05-12T12:04:53.536" v="5854" actId="1076"/>
          <ac:picMkLst>
            <pc:docMk/>
            <pc:sldMk cId="1237489257" sldId="3836"/>
            <ac:picMk id="77" creationId="{F816DAE2-B2E8-429F-9983-6B3D920A5FD6}"/>
          </ac:picMkLst>
        </pc:picChg>
        <pc:picChg chg="add mod">
          <ac:chgData name="Ólafur Jónsson" userId="8486563d-a172-43f3-8943-1d2f4da99e40" providerId="ADAL" clId="{AE7109C2-C1B4-40E4-881B-3043DD5E63C3}" dt="2020-05-12T12:04:53.536" v="5854" actId="1076"/>
          <ac:picMkLst>
            <pc:docMk/>
            <pc:sldMk cId="1237489257" sldId="3836"/>
            <ac:picMk id="78" creationId="{665C7C6A-29C8-4CF5-AF5C-4F4E1D26F357}"/>
          </ac:picMkLst>
        </pc:picChg>
        <pc:picChg chg="add mod">
          <ac:chgData name="Ólafur Jónsson" userId="8486563d-a172-43f3-8943-1d2f4da99e40" providerId="ADAL" clId="{AE7109C2-C1B4-40E4-881B-3043DD5E63C3}" dt="2020-05-12T12:05:18.496" v="5857" actId="1076"/>
          <ac:picMkLst>
            <pc:docMk/>
            <pc:sldMk cId="1237489257" sldId="3836"/>
            <ac:picMk id="79" creationId="{4DB8CE90-51C6-475E-BEF6-4A7A619155DD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80" creationId="{8B8FB7AC-F694-4471-B85C-F6A4B2F320D7}"/>
          </ac:picMkLst>
        </pc:picChg>
        <pc:picChg chg="add mod">
          <ac:chgData name="Ólafur Jónsson" userId="8486563d-a172-43f3-8943-1d2f4da99e40" providerId="ADAL" clId="{AE7109C2-C1B4-40E4-881B-3043DD5E63C3}" dt="2020-05-12T12:05:18.496" v="5857" actId="1076"/>
          <ac:picMkLst>
            <pc:docMk/>
            <pc:sldMk cId="1237489257" sldId="3836"/>
            <ac:picMk id="81" creationId="{ADAE02A8-DCE1-4729-B2A3-4DF23CEC86FD}"/>
          </ac:picMkLst>
        </pc:picChg>
        <pc:picChg chg="del mod">
          <ac:chgData name="Ólafur Jónsson" userId="8486563d-a172-43f3-8943-1d2f4da99e40" providerId="ADAL" clId="{AE7109C2-C1B4-40E4-881B-3043DD5E63C3}" dt="2020-05-10T11:18:22.050" v="4594" actId="478"/>
          <ac:picMkLst>
            <pc:docMk/>
            <pc:sldMk cId="1237489257" sldId="3836"/>
            <ac:picMk id="84" creationId="{545F9D28-F485-4361-8F0C-56567CEF9A80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85" creationId="{B18871EC-23EB-7949-9CDC-47DE1099906F}"/>
          </ac:picMkLst>
        </pc:picChg>
        <pc:picChg chg="del mod">
          <ac:chgData name="Ólafur Jónsson" userId="8486563d-a172-43f3-8943-1d2f4da99e40" providerId="ADAL" clId="{AE7109C2-C1B4-40E4-881B-3043DD5E63C3}" dt="2020-05-10T11:19:15.774" v="4605" actId="478"/>
          <ac:picMkLst>
            <pc:docMk/>
            <pc:sldMk cId="1237489257" sldId="3836"/>
            <ac:picMk id="86" creationId="{30E43783-854B-4958-BB93-A1BFEC24DF21}"/>
          </ac:picMkLst>
        </pc:picChg>
        <pc:picChg chg="del mod">
          <ac:chgData name="Ólafur Jónsson" userId="8486563d-a172-43f3-8943-1d2f4da99e40" providerId="ADAL" clId="{AE7109C2-C1B4-40E4-881B-3043DD5E63C3}" dt="2020-05-10T11:20:51.200" v="4624" actId="478"/>
          <ac:picMkLst>
            <pc:docMk/>
            <pc:sldMk cId="1237489257" sldId="3836"/>
            <ac:picMk id="87" creationId="{01B0A105-2704-40A5-A8A8-C01D431AC8F8}"/>
          </ac:picMkLst>
        </pc:picChg>
        <pc:picChg chg="del mod">
          <ac:chgData name="Ólafur Jónsson" userId="8486563d-a172-43f3-8943-1d2f4da99e40" providerId="ADAL" clId="{AE7109C2-C1B4-40E4-881B-3043DD5E63C3}" dt="2020-05-10T11:20:51.200" v="4624" actId="478"/>
          <ac:picMkLst>
            <pc:docMk/>
            <pc:sldMk cId="1237489257" sldId="3836"/>
            <ac:picMk id="88" creationId="{7F3A0CEF-0314-4B64-8CA1-E13CAEA39BC5}"/>
          </ac:picMkLst>
        </pc:picChg>
        <pc:picChg chg="add mod">
          <ac:chgData name="Ólafur Jónsson" userId="8486563d-a172-43f3-8943-1d2f4da99e40" providerId="ADAL" clId="{AE7109C2-C1B4-40E4-881B-3043DD5E63C3}" dt="2020-05-12T12:05:18.496" v="5857" actId="1076"/>
          <ac:picMkLst>
            <pc:docMk/>
            <pc:sldMk cId="1237489257" sldId="3836"/>
            <ac:picMk id="94" creationId="{745264C6-DA2A-4ECC-B748-052842ED7446}"/>
          </ac:picMkLst>
        </pc:picChg>
        <pc:picChg chg="add mod">
          <ac:chgData name="Ólafur Jónsson" userId="8486563d-a172-43f3-8943-1d2f4da99e40" providerId="ADAL" clId="{AE7109C2-C1B4-40E4-881B-3043DD5E63C3}" dt="2020-05-12T12:05:18.496" v="5857" actId="1076"/>
          <ac:picMkLst>
            <pc:docMk/>
            <pc:sldMk cId="1237489257" sldId="3836"/>
            <ac:picMk id="95" creationId="{3EF5C2BB-63E8-4850-82D1-E23BC20A7BC2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96" creationId="{82970D7B-A816-4C75-A4AE-4BB118BCC788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98" creationId="{99971A72-B9B1-42CC-B666-5359053F4E80}"/>
          </ac:picMkLst>
        </pc:picChg>
        <pc:picChg chg="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99" creationId="{43AF604E-1472-460A-B731-4A34A515F71B}"/>
          </ac:picMkLst>
        </pc:picChg>
        <pc:picChg chg="add del 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100" creationId="{1E5A8848-ECC8-4BF4-BEE7-F2A6B4B1F406}"/>
          </ac:picMkLst>
        </pc:picChg>
        <pc:picChg chg="add del mod">
          <ac:chgData name="Ólafur Jónsson" userId="8486563d-a172-43f3-8943-1d2f4da99e40" providerId="ADAL" clId="{AE7109C2-C1B4-40E4-881B-3043DD5E63C3}" dt="2020-05-07T22:07:32.944" v="1506" actId="1076"/>
          <ac:picMkLst>
            <pc:docMk/>
            <pc:sldMk cId="1237489257" sldId="3836"/>
            <ac:picMk id="101" creationId="{9B994BA8-3E19-4856-9694-78FA0179EC5F}"/>
          </ac:picMkLst>
        </pc:picChg>
        <pc:picChg chg="del">
          <ac:chgData name="Ólafur Jónsson" userId="8486563d-a172-43f3-8943-1d2f4da99e40" providerId="ADAL" clId="{AE7109C2-C1B4-40E4-881B-3043DD5E63C3}" dt="2020-05-07T22:05:34.219" v="1491" actId="478"/>
          <ac:picMkLst>
            <pc:docMk/>
            <pc:sldMk cId="1237489257" sldId="3836"/>
            <ac:picMk id="102" creationId="{E9842E81-AAC1-495C-A618-A227F3935E7C}"/>
          </ac:picMkLst>
        </pc:pic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37" creationId="{65A7ED85-2084-4749-9748-9218C0921549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40" creationId="{D0E23567-13B1-4945-9C99-8C2CBC0D7A44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57" creationId="{5DC5E257-5388-4343-A472-76DB8E946F1D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60" creationId="{B3E3D875-E49B-B447-9BC2-F9B40D11E851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64" creationId="{9DD403F6-BB9C-744E-9F67-85D3130FE9FC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66" creationId="{0821EE65-C8B8-454D-BB27-946E93D42CB1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68" creationId="{76AEDD73-2249-CA4B-8290-F91EAFFDA65F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83" creationId="{E2786251-A7F2-4796-A255-9A840FD330C0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89" creationId="{5C21268B-002A-D94E-A60A-7C3F14046C4B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90" creationId="{8CEBE8F5-7C15-E940-A3BC-E8FA5C88E7D9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91" creationId="{96DAE92A-EBE5-5A43-91E4-789A0E7EBCA2}"/>
          </ac:cxnSpMkLst>
        </pc:cxnChg>
        <pc:cxnChg chg="mod">
          <ac:chgData name="Ólafur Jónsson" userId="8486563d-a172-43f3-8943-1d2f4da99e40" providerId="ADAL" clId="{AE7109C2-C1B4-40E4-881B-3043DD5E63C3}" dt="2020-05-12T12:05:03.708" v="5856" actId="14100"/>
          <ac:cxnSpMkLst>
            <pc:docMk/>
            <pc:sldMk cId="1237489257" sldId="3836"/>
            <ac:cxnSpMk id="118" creationId="{D813EBFA-CDB6-2A42-97E9-8722C735CAF0}"/>
          </ac:cxnSpMkLst>
        </pc:cxnChg>
        <pc:cxnChg chg="mod">
          <ac:chgData name="Ólafur Jónsson" userId="8486563d-a172-43f3-8943-1d2f4da99e40" providerId="ADAL" clId="{AE7109C2-C1B4-40E4-881B-3043DD5E63C3}" dt="2020-05-07T22:07:32.944" v="1506" actId="1076"/>
          <ac:cxnSpMkLst>
            <pc:docMk/>
            <pc:sldMk cId="1237489257" sldId="3836"/>
            <ac:cxnSpMk id="189" creationId="{A9F1424C-958D-1643-A07E-1F2644518517}"/>
          </ac:cxnSpMkLst>
        </pc:cxnChg>
      </pc:sldChg>
      <pc:sldChg chg="addSp delSp modSp add delAnim modAnim">
        <pc:chgData name="Ólafur Jónsson" userId="8486563d-a172-43f3-8943-1d2f4da99e40" providerId="ADAL" clId="{AE7109C2-C1B4-40E4-881B-3043DD5E63C3}" dt="2020-05-12T12:07:07.488" v="5862" actId="1076"/>
        <pc:sldMkLst>
          <pc:docMk/>
          <pc:sldMk cId="1728084797" sldId="3837"/>
        </pc:sldMkLst>
        <pc:spChg chg="mod">
          <ac:chgData name="Ólafur Jónsson" userId="8486563d-a172-43f3-8943-1d2f4da99e40" providerId="ADAL" clId="{AE7109C2-C1B4-40E4-881B-3043DD5E63C3}" dt="2020-05-12T12:06:59.757" v="5861" actId="1076"/>
          <ac:spMkLst>
            <pc:docMk/>
            <pc:sldMk cId="1728084797" sldId="3837"/>
            <ac:spMk id="2" creationId="{DCAAD432-526B-4C34-BA18-FBA98518473D}"/>
          </ac:spMkLst>
        </pc:spChg>
        <pc:spChg chg="mod">
          <ac:chgData name="Ólafur Jónsson" userId="8486563d-a172-43f3-8943-1d2f4da99e40" providerId="ADAL" clId="{AE7109C2-C1B4-40E4-881B-3043DD5E63C3}" dt="2020-05-08T09:23:44.811" v="2875" actId="20577"/>
          <ac:spMkLst>
            <pc:docMk/>
            <pc:sldMk cId="1728084797" sldId="3837"/>
            <ac:spMk id="3" creationId="{8B805899-964C-4054-8116-F8E26BDC56A9}"/>
          </ac:spMkLst>
        </pc:spChg>
        <pc:spChg chg="add del mod">
          <ac:chgData name="Ólafur Jónsson" userId="8486563d-a172-43f3-8943-1d2f4da99e40" providerId="ADAL" clId="{AE7109C2-C1B4-40E4-881B-3043DD5E63C3}" dt="2020-05-11T14:29:47.961" v="5739" actId="478"/>
          <ac:spMkLst>
            <pc:docMk/>
            <pc:sldMk cId="1728084797" sldId="3837"/>
            <ac:spMk id="4" creationId="{CA138E8B-2DBB-4B77-BEA3-F6EDEF4B870C}"/>
          </ac:spMkLst>
        </pc:spChg>
        <pc:spChg chg="add mod">
          <ac:chgData name="Ólafur Jónsson" userId="8486563d-a172-43f3-8943-1d2f4da99e40" providerId="ADAL" clId="{AE7109C2-C1B4-40E4-881B-3043DD5E63C3}" dt="2020-05-11T14:29:08.164" v="5736" actId="14100"/>
          <ac:spMkLst>
            <pc:docMk/>
            <pc:sldMk cId="1728084797" sldId="3837"/>
            <ac:spMk id="7" creationId="{BA029EBE-F945-46AF-9EA0-E3F1654EFCE2}"/>
          </ac:spMkLst>
        </pc:spChg>
        <pc:spChg chg="add mod">
          <ac:chgData name="Ólafur Jónsson" userId="8486563d-a172-43f3-8943-1d2f4da99e40" providerId="ADAL" clId="{AE7109C2-C1B4-40E4-881B-3043DD5E63C3}" dt="2020-05-12T12:07:07.488" v="5862" actId="1076"/>
          <ac:spMkLst>
            <pc:docMk/>
            <pc:sldMk cId="1728084797" sldId="3837"/>
            <ac:spMk id="8" creationId="{8D51C68F-C74B-44C6-B090-8E238B836654}"/>
          </ac:spMkLst>
        </pc:spChg>
        <pc:picChg chg="add del mod">
          <ac:chgData name="Ólafur Jónsson" userId="8486563d-a172-43f3-8943-1d2f4da99e40" providerId="ADAL" clId="{AE7109C2-C1B4-40E4-881B-3043DD5E63C3}" dt="2020-05-07T22:52:41.269" v="2222" actId="478"/>
          <ac:picMkLst>
            <pc:docMk/>
            <pc:sldMk cId="1728084797" sldId="3837"/>
            <ac:picMk id="4" creationId="{184738B4-562E-4BD3-B01C-C157E21B8B96}"/>
          </ac:picMkLst>
        </pc:picChg>
        <pc:picChg chg="add mod">
          <ac:chgData name="Ólafur Jónsson" userId="8486563d-a172-43f3-8943-1d2f4da99e40" providerId="ADAL" clId="{AE7109C2-C1B4-40E4-881B-3043DD5E63C3}" dt="2020-05-07T22:56:49.883" v="2327" actId="1076"/>
          <ac:picMkLst>
            <pc:docMk/>
            <pc:sldMk cId="1728084797" sldId="3837"/>
            <ac:picMk id="5" creationId="{98050B93-A58D-44E2-A82A-AF191F0FF38C}"/>
          </ac:picMkLst>
        </pc:picChg>
        <pc:picChg chg="add mod">
          <ac:chgData name="Ólafur Jónsson" userId="8486563d-a172-43f3-8943-1d2f4da99e40" providerId="ADAL" clId="{AE7109C2-C1B4-40E4-881B-3043DD5E63C3}" dt="2020-05-12T12:06:42.598" v="5860" actId="1076"/>
          <ac:picMkLst>
            <pc:docMk/>
            <pc:sldMk cId="1728084797" sldId="3837"/>
            <ac:picMk id="6" creationId="{99C594E3-B794-481F-B8F2-25754E56534B}"/>
          </ac:picMkLst>
        </pc:picChg>
      </pc:sldChg>
      <pc:sldChg chg="delSp modSp add del modTransition delAnim">
        <pc:chgData name="Ólafur Jónsson" userId="8486563d-a172-43f3-8943-1d2f4da99e40" providerId="ADAL" clId="{AE7109C2-C1B4-40E4-881B-3043DD5E63C3}" dt="2020-05-07T23:05:20.115" v="2513" actId="2696"/>
        <pc:sldMkLst>
          <pc:docMk/>
          <pc:sldMk cId="4057942171" sldId="3838"/>
        </pc:sldMkLst>
        <pc:picChg chg="mod">
          <ac:chgData name="Ólafur Jónsson" userId="8486563d-a172-43f3-8943-1d2f4da99e40" providerId="ADAL" clId="{AE7109C2-C1B4-40E4-881B-3043DD5E63C3}" dt="2020-05-07T22:45:22.991" v="2063" actId="1076"/>
          <ac:picMkLst>
            <pc:docMk/>
            <pc:sldMk cId="4057942171" sldId="3838"/>
            <ac:picMk id="13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45:16.057" v="2060" actId="478"/>
          <ac:picMkLst>
            <pc:docMk/>
            <pc:sldMk cId="4057942171" sldId="3838"/>
            <ac:picMk id="14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45:13.148" v="2059" actId="478"/>
          <ac:picMkLst>
            <pc:docMk/>
            <pc:sldMk cId="4057942171" sldId="3838"/>
            <ac:picMk id="16" creationId="{00000000-0000-0000-0000-000000000000}"/>
          </ac:picMkLst>
        </pc:picChg>
        <pc:picChg chg="mod">
          <ac:chgData name="Ólafur Jónsson" userId="8486563d-a172-43f3-8943-1d2f4da99e40" providerId="ADAL" clId="{AE7109C2-C1B4-40E4-881B-3043DD5E63C3}" dt="2020-05-07T22:45:28.425" v="2064" actId="1076"/>
          <ac:picMkLst>
            <pc:docMk/>
            <pc:sldMk cId="4057942171" sldId="3838"/>
            <ac:picMk id="18" creationId="{00000000-0000-0000-0000-000000000000}"/>
          </ac:picMkLst>
        </pc:picChg>
        <pc:picChg chg="mod">
          <ac:chgData name="Ólafur Jónsson" userId="8486563d-a172-43f3-8943-1d2f4da99e40" providerId="ADAL" clId="{AE7109C2-C1B4-40E4-881B-3043DD5E63C3}" dt="2020-05-07T22:45:21.487" v="2062" actId="1076"/>
          <ac:picMkLst>
            <pc:docMk/>
            <pc:sldMk cId="4057942171" sldId="3838"/>
            <ac:picMk id="36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5:02.649" v="2057" actId="478"/>
          <ac:picMkLst>
            <pc:docMk/>
            <pc:sldMk cId="4057942171" sldId="3838"/>
            <ac:picMk id="37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4:59.194" v="2055" actId="478"/>
          <ac:picMkLst>
            <pc:docMk/>
            <pc:sldMk cId="4057942171" sldId="3838"/>
            <ac:picMk id="38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4:57.594" v="2054" actId="478"/>
          <ac:picMkLst>
            <pc:docMk/>
            <pc:sldMk cId="4057942171" sldId="3838"/>
            <ac:picMk id="39" creationId="{00000000-0000-0000-0000-000000000000}"/>
          </ac:picMkLst>
        </pc:picChg>
        <pc:picChg chg="del mod">
          <ac:chgData name="Ólafur Jónsson" userId="8486563d-a172-43f3-8943-1d2f4da99e40" providerId="ADAL" clId="{AE7109C2-C1B4-40E4-881B-3043DD5E63C3}" dt="2020-05-07T22:45:01.241" v="2056" actId="478"/>
          <ac:picMkLst>
            <pc:docMk/>
            <pc:sldMk cId="4057942171" sldId="3838"/>
            <ac:picMk id="40" creationId="{00000000-0000-0000-0000-000000000000}"/>
          </ac:picMkLst>
        </pc:picChg>
      </pc:sldChg>
      <pc:sldChg chg="add del modTransition">
        <pc:chgData name="Ólafur Jónsson" userId="8486563d-a172-43f3-8943-1d2f4da99e40" providerId="ADAL" clId="{AE7109C2-C1B4-40E4-881B-3043DD5E63C3}" dt="2020-05-07T23:05:20.142" v="2514" actId="2696"/>
        <pc:sldMkLst>
          <pc:docMk/>
          <pc:sldMk cId="4276048865" sldId="3839"/>
        </pc:sldMkLst>
      </pc:sldChg>
      <pc:sldChg chg="addSp delSp modSp add delAnim">
        <pc:chgData name="Ólafur Jónsson" userId="8486563d-a172-43f3-8943-1d2f4da99e40" providerId="ADAL" clId="{AE7109C2-C1B4-40E4-881B-3043DD5E63C3}" dt="2020-05-10T11:21:23.368" v="4627" actId="1076"/>
        <pc:sldMkLst>
          <pc:docMk/>
          <pc:sldMk cId="3580833827" sldId="3840"/>
        </pc:sldMkLst>
        <pc:spChg chg="del mod">
          <ac:chgData name="Ólafur Jónsson" userId="8486563d-a172-43f3-8943-1d2f4da99e40" providerId="ADAL" clId="{AE7109C2-C1B4-40E4-881B-3043DD5E63C3}" dt="2020-05-07T23:02:52.222" v="2466" actId="478"/>
          <ac:spMkLst>
            <pc:docMk/>
            <pc:sldMk cId="3580833827" sldId="3840"/>
            <ac:spMk id="2" creationId="{DCAAD432-526B-4C34-BA18-FBA98518473D}"/>
          </ac:spMkLst>
        </pc:spChg>
        <pc:spChg chg="mod">
          <ac:chgData name="Ólafur Jónsson" userId="8486563d-a172-43f3-8943-1d2f4da99e40" providerId="ADAL" clId="{AE7109C2-C1B4-40E4-881B-3043DD5E63C3}" dt="2020-05-08T09:23:57.435" v="2877" actId="6549"/>
          <ac:spMkLst>
            <pc:docMk/>
            <pc:sldMk cId="3580833827" sldId="3840"/>
            <ac:spMk id="3" creationId="{8B805899-964C-4054-8116-F8E26BDC56A9}"/>
          </ac:spMkLst>
        </pc:spChg>
        <pc:spChg chg="add del mod">
          <ac:chgData name="Ólafur Jónsson" userId="8486563d-a172-43f3-8943-1d2f4da99e40" providerId="ADAL" clId="{AE7109C2-C1B4-40E4-881B-3043DD5E63C3}" dt="2020-05-07T23:02:56.957" v="2467" actId="478"/>
          <ac:spMkLst>
            <pc:docMk/>
            <pc:sldMk cId="3580833827" sldId="3840"/>
            <ac:spMk id="7" creationId="{3B09BB51-E688-4C13-A921-66473EC851E0}"/>
          </ac:spMkLst>
        </pc:spChg>
        <pc:picChg chg="del">
          <ac:chgData name="Ólafur Jónsson" userId="8486563d-a172-43f3-8943-1d2f4da99e40" providerId="ADAL" clId="{AE7109C2-C1B4-40E4-881B-3043DD5E63C3}" dt="2020-05-07T23:00:37.987" v="2463" actId="478"/>
          <ac:picMkLst>
            <pc:docMk/>
            <pc:sldMk cId="3580833827" sldId="3840"/>
            <ac:picMk id="5" creationId="{98050B93-A58D-44E2-A82A-AF191F0FF38C}"/>
          </ac:picMkLst>
        </pc:picChg>
        <pc:picChg chg="del">
          <ac:chgData name="Ólafur Jónsson" userId="8486563d-a172-43f3-8943-1d2f4da99e40" providerId="ADAL" clId="{AE7109C2-C1B4-40E4-881B-3043DD5E63C3}" dt="2020-05-07T23:00:37.987" v="2463" actId="478"/>
          <ac:picMkLst>
            <pc:docMk/>
            <pc:sldMk cId="3580833827" sldId="3840"/>
            <ac:picMk id="6" creationId="{99C594E3-B794-481F-B8F2-25754E56534B}"/>
          </ac:picMkLst>
        </pc:picChg>
        <pc:picChg chg="add mod">
          <ac:chgData name="Ólafur Jónsson" userId="8486563d-a172-43f3-8943-1d2f4da99e40" providerId="ADAL" clId="{AE7109C2-C1B4-40E4-881B-3043DD5E63C3}" dt="2020-05-10T11:21:23.368" v="4627" actId="1076"/>
          <ac:picMkLst>
            <pc:docMk/>
            <pc:sldMk cId="3580833827" sldId="3840"/>
            <ac:picMk id="8" creationId="{9F918044-6132-43A5-8861-F1F80512B7C2}"/>
          </ac:picMkLst>
        </pc:picChg>
      </pc:sldChg>
      <pc:sldChg chg="delSp add del delAnim">
        <pc:chgData name="Ólafur Jónsson" userId="8486563d-a172-43f3-8943-1d2f4da99e40" providerId="ADAL" clId="{AE7109C2-C1B4-40E4-881B-3043DD5E63C3}" dt="2020-05-07T22:51:24.523" v="2218" actId="2696"/>
        <pc:sldMkLst>
          <pc:docMk/>
          <pc:sldMk cId="3849658770" sldId="3840"/>
        </pc:sldMkLst>
        <pc:picChg chg="del">
          <ac:chgData name="Ólafur Jónsson" userId="8486563d-a172-43f3-8943-1d2f4da99e40" providerId="ADAL" clId="{AE7109C2-C1B4-40E4-881B-3043DD5E63C3}" dt="2020-05-07T22:51:13.563" v="2216" actId="478"/>
          <ac:picMkLst>
            <pc:docMk/>
            <pc:sldMk cId="3849658770" sldId="3840"/>
            <ac:picMk id="2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12.783" v="2215" actId="478"/>
          <ac:picMkLst>
            <pc:docMk/>
            <pc:sldMk cId="3849658770" sldId="3840"/>
            <ac:picMk id="6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11.906" v="2214" actId="478"/>
          <ac:picMkLst>
            <pc:docMk/>
            <pc:sldMk cId="3849658770" sldId="3840"/>
            <ac:picMk id="7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10.700" v="2213" actId="478"/>
          <ac:picMkLst>
            <pc:docMk/>
            <pc:sldMk cId="3849658770" sldId="3840"/>
            <ac:picMk id="8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09.891" v="2212" actId="478"/>
          <ac:picMkLst>
            <pc:docMk/>
            <pc:sldMk cId="3849658770" sldId="3840"/>
            <ac:picMk id="9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03.876" v="2211" actId="478"/>
          <ac:picMkLst>
            <pc:docMk/>
            <pc:sldMk cId="3849658770" sldId="3840"/>
            <ac:picMk id="20" creationId="{24812393-5522-4A1E-B32F-1DE1D100A83C}"/>
          </ac:picMkLst>
        </pc:picChg>
        <pc:picChg chg="del">
          <ac:chgData name="Ólafur Jónsson" userId="8486563d-a172-43f3-8943-1d2f4da99e40" providerId="ADAL" clId="{AE7109C2-C1B4-40E4-881B-3043DD5E63C3}" dt="2020-05-07T22:51:14.832" v="2217" actId="478"/>
          <ac:picMkLst>
            <pc:docMk/>
            <pc:sldMk cId="3849658770" sldId="3840"/>
            <ac:picMk id="21" creationId="{00000000-0000-0000-0000-000000000000}"/>
          </ac:picMkLst>
        </pc:picChg>
        <pc:picChg chg="del">
          <ac:chgData name="Ólafur Jónsson" userId="8486563d-a172-43f3-8943-1d2f4da99e40" providerId="ADAL" clId="{AE7109C2-C1B4-40E4-881B-3043DD5E63C3}" dt="2020-05-07T22:51:03.355" v="2210" actId="478"/>
          <ac:picMkLst>
            <pc:docMk/>
            <pc:sldMk cId="3849658770" sldId="3840"/>
            <ac:picMk id="22" creationId="{9DC9B628-A567-4B18-9CEB-E6E05E1E4305}"/>
          </ac:picMkLst>
        </pc:picChg>
        <pc:picChg chg="del">
          <ac:chgData name="Ólafur Jónsson" userId="8486563d-a172-43f3-8943-1d2f4da99e40" providerId="ADAL" clId="{AE7109C2-C1B4-40E4-881B-3043DD5E63C3}" dt="2020-05-07T22:51:02.790" v="2209" actId="478"/>
          <ac:picMkLst>
            <pc:docMk/>
            <pc:sldMk cId="3849658770" sldId="3840"/>
            <ac:picMk id="23" creationId="{9090625B-5C2B-4BDA-8930-78BFF0EFAE7D}"/>
          </ac:picMkLst>
        </pc:picChg>
      </pc:sldChg>
      <pc:sldChg chg="addSp modSp modNotesTx">
        <pc:chgData name="Ólafur Jónsson" userId="8486563d-a172-43f3-8943-1d2f4da99e40" providerId="ADAL" clId="{AE7109C2-C1B4-40E4-881B-3043DD5E63C3}" dt="2020-05-12T12:07:54.230" v="5866" actId="1076"/>
        <pc:sldMkLst>
          <pc:docMk/>
          <pc:sldMk cId="3521459970" sldId="3841"/>
        </pc:sldMkLst>
        <pc:spChg chg="mod">
          <ac:chgData name="Ólafur Jónsson" userId="8486563d-a172-43f3-8943-1d2f4da99e40" providerId="ADAL" clId="{AE7109C2-C1B4-40E4-881B-3043DD5E63C3}" dt="2020-05-07T23:09:38.082" v="2531" actId="20577"/>
          <ac:spMkLst>
            <pc:docMk/>
            <pc:sldMk cId="3521459970" sldId="3841"/>
            <ac:spMk id="4" creationId="{76C5E174-C0F1-8B4B-9E42-170781AC7FD6}"/>
          </ac:spMkLst>
        </pc:spChg>
        <pc:spChg chg="mod">
          <ac:chgData name="Ólafur Jónsson" userId="8486563d-a172-43f3-8943-1d2f4da99e40" providerId="ADAL" clId="{AE7109C2-C1B4-40E4-881B-3043DD5E63C3}" dt="2020-05-07T23:13:07.330" v="2602" actId="20577"/>
          <ac:spMkLst>
            <pc:docMk/>
            <pc:sldMk cId="3521459970" sldId="3841"/>
            <ac:spMk id="5" creationId="{8639C4AD-2618-EA4F-B7AD-1DACABFD57E5}"/>
          </ac:spMkLst>
        </pc:spChg>
        <pc:spChg chg="mod">
          <ac:chgData name="Ólafur Jónsson" userId="8486563d-a172-43f3-8943-1d2f4da99e40" providerId="ADAL" clId="{AE7109C2-C1B4-40E4-881B-3043DD5E63C3}" dt="2020-05-10T12:33:36.445" v="4816" actId="20577"/>
          <ac:spMkLst>
            <pc:docMk/>
            <pc:sldMk cId="3521459970" sldId="3841"/>
            <ac:spMk id="13" creationId="{9AB1DEEC-BC21-45F7-AF26-682B0BCBA6DE}"/>
          </ac:spMkLst>
        </pc:spChg>
        <pc:grpChg chg="mod">
          <ac:chgData name="Ólafur Jónsson" userId="8486563d-a172-43f3-8943-1d2f4da99e40" providerId="ADAL" clId="{AE7109C2-C1B4-40E4-881B-3043DD5E63C3}" dt="2020-05-12T12:07:54.230" v="5866" actId="1076"/>
          <ac:grpSpMkLst>
            <pc:docMk/>
            <pc:sldMk cId="3521459970" sldId="3841"/>
            <ac:grpSpMk id="12" creationId="{3D4F6490-7DD7-9348-84B9-3CAF79CF8D41}"/>
          </ac:grpSpMkLst>
        </pc:grpChg>
        <pc:picChg chg="mod">
          <ac:chgData name="Ólafur Jónsson" userId="8486563d-a172-43f3-8943-1d2f4da99e40" providerId="ADAL" clId="{AE7109C2-C1B4-40E4-881B-3043DD5E63C3}" dt="2020-05-07T23:11:48.543" v="2578" actId="1076"/>
          <ac:picMkLst>
            <pc:docMk/>
            <pc:sldMk cId="3521459970" sldId="3841"/>
            <ac:picMk id="14" creationId="{BFCE488A-09C6-4871-8BF3-06B7AA91C18C}"/>
          </ac:picMkLst>
        </pc:picChg>
        <pc:picChg chg="mod">
          <ac:chgData name="Ólafur Jónsson" userId="8486563d-a172-43f3-8943-1d2f4da99e40" providerId="ADAL" clId="{AE7109C2-C1B4-40E4-881B-3043DD5E63C3}" dt="2020-05-07T23:11:48.543" v="2578" actId="1076"/>
          <ac:picMkLst>
            <pc:docMk/>
            <pc:sldMk cId="3521459970" sldId="3841"/>
            <ac:picMk id="15" creationId="{E774EEE8-5109-4BDA-AED8-43C8161526A4}"/>
          </ac:picMkLst>
        </pc:picChg>
        <pc:picChg chg="mod">
          <ac:chgData name="Ólafur Jónsson" userId="8486563d-a172-43f3-8943-1d2f4da99e40" providerId="ADAL" clId="{AE7109C2-C1B4-40E4-881B-3043DD5E63C3}" dt="2020-05-07T23:11:48.543" v="2578" actId="1076"/>
          <ac:picMkLst>
            <pc:docMk/>
            <pc:sldMk cId="3521459970" sldId="3841"/>
            <ac:picMk id="16" creationId="{1C890B9D-CDF1-4396-9E11-8F6EC3F68E84}"/>
          </ac:picMkLst>
        </pc:picChg>
        <pc:picChg chg="add mod">
          <ac:chgData name="Ólafur Jónsson" userId="8486563d-a172-43f3-8943-1d2f4da99e40" providerId="ADAL" clId="{AE7109C2-C1B4-40E4-881B-3043DD5E63C3}" dt="2020-05-07T23:13:45.616" v="2606" actId="1076"/>
          <ac:picMkLst>
            <pc:docMk/>
            <pc:sldMk cId="3521459970" sldId="3841"/>
            <ac:picMk id="21" creationId="{8A6FD22D-46D0-4B29-88A6-B0363E48E9C5}"/>
          </ac:picMkLst>
        </pc:picChg>
      </pc:sldChg>
      <pc:sldChg chg="addSp delSp modSp add modNotesTx">
        <pc:chgData name="Ólafur Jónsson" userId="8486563d-a172-43f3-8943-1d2f4da99e40" providerId="ADAL" clId="{AE7109C2-C1B4-40E4-881B-3043DD5E63C3}" dt="2020-05-10T15:19:41.651" v="5622" actId="6549"/>
        <pc:sldMkLst>
          <pc:docMk/>
          <pc:sldMk cId="1868287033" sldId="3842"/>
        </pc:sldMkLst>
        <pc:spChg chg="mod">
          <ac:chgData name="Ólafur Jónsson" userId="8486563d-a172-43f3-8943-1d2f4da99e40" providerId="ADAL" clId="{AE7109C2-C1B4-40E4-881B-3043DD5E63C3}" dt="2020-05-09T15:59:25.718" v="4337" actId="255"/>
          <ac:spMkLst>
            <pc:docMk/>
            <pc:sldMk cId="1868287033" sldId="3842"/>
            <ac:spMk id="24" creationId="{B6E05038-F13F-D744-B07E-5C4A3551265E}"/>
          </ac:spMkLst>
        </pc:spChg>
        <pc:spChg chg="add del mod">
          <ac:chgData name="Ólafur Jónsson" userId="8486563d-a172-43f3-8943-1d2f4da99e40" providerId="ADAL" clId="{AE7109C2-C1B4-40E4-881B-3043DD5E63C3}" dt="2020-05-09T14:49:38.502" v="3494" actId="478"/>
          <ac:spMkLst>
            <pc:docMk/>
            <pc:sldMk cId="1868287033" sldId="3842"/>
            <ac:spMk id="34" creationId="{FDA55BC4-8B46-468F-BFF5-394D9FDDE9F0}"/>
          </ac:spMkLst>
        </pc:spChg>
        <pc:spChg chg="add mod">
          <ac:chgData name="Ólafur Jónsson" userId="8486563d-a172-43f3-8943-1d2f4da99e40" providerId="ADAL" clId="{AE7109C2-C1B4-40E4-881B-3043DD5E63C3}" dt="2020-05-10T12:37:38.897" v="4822" actId="1076"/>
          <ac:spMkLst>
            <pc:docMk/>
            <pc:sldMk cId="1868287033" sldId="3842"/>
            <ac:spMk id="35" creationId="{25514F56-2618-4370-9AC7-6E9CF2879528}"/>
          </ac:spMkLst>
        </pc:spChg>
        <pc:spChg chg="add del mod">
          <ac:chgData name="Ólafur Jónsson" userId="8486563d-a172-43f3-8943-1d2f4da99e40" providerId="ADAL" clId="{AE7109C2-C1B4-40E4-881B-3043DD5E63C3}" dt="2020-05-09T14:49:38.502" v="3494" actId="478"/>
          <ac:spMkLst>
            <pc:docMk/>
            <pc:sldMk cId="1868287033" sldId="3842"/>
            <ac:spMk id="36" creationId="{3988FAD6-0D36-4743-987B-2CEED8735071}"/>
          </ac:spMkLst>
        </pc:spChg>
        <pc:spChg chg="add mod">
          <ac:chgData name="Ólafur Jónsson" userId="8486563d-a172-43f3-8943-1d2f4da99e40" providerId="ADAL" clId="{AE7109C2-C1B4-40E4-881B-3043DD5E63C3}" dt="2020-05-10T12:37:38.897" v="4822" actId="1076"/>
          <ac:spMkLst>
            <pc:docMk/>
            <pc:sldMk cId="1868287033" sldId="3842"/>
            <ac:spMk id="46" creationId="{754F6D84-2231-4CB9-895A-AE02B780A590}"/>
          </ac:spMkLst>
        </pc:spChg>
        <pc:spChg chg="mod">
          <ac:chgData name="Ólafur Jónsson" userId="8486563d-a172-43f3-8943-1d2f4da99e40" providerId="ADAL" clId="{AE7109C2-C1B4-40E4-881B-3043DD5E63C3}" dt="2020-05-10T12:37:38.897" v="4822" actId="1076"/>
          <ac:spMkLst>
            <pc:docMk/>
            <pc:sldMk cId="1868287033" sldId="3842"/>
            <ac:spMk id="47" creationId="{13D1BE6A-EAE7-4AE0-AA63-66270D5D00EB}"/>
          </ac:spMkLst>
        </pc:spChg>
        <pc:spChg chg="add mod">
          <ac:chgData name="Ólafur Jónsson" userId="8486563d-a172-43f3-8943-1d2f4da99e40" providerId="ADAL" clId="{AE7109C2-C1B4-40E4-881B-3043DD5E63C3}" dt="2020-05-10T12:37:38.897" v="4822" actId="1076"/>
          <ac:spMkLst>
            <pc:docMk/>
            <pc:sldMk cId="1868287033" sldId="3842"/>
            <ac:spMk id="48" creationId="{7D6AE28A-CBF6-4607-ADCE-2970B50C12C2}"/>
          </ac:spMkLst>
        </pc:spChg>
        <pc:spChg chg="add mod">
          <ac:chgData name="Ólafur Jónsson" userId="8486563d-a172-43f3-8943-1d2f4da99e40" providerId="ADAL" clId="{AE7109C2-C1B4-40E4-881B-3043DD5E63C3}" dt="2020-05-10T13:25:31.145" v="5207" actId="20577"/>
          <ac:spMkLst>
            <pc:docMk/>
            <pc:sldMk cId="1868287033" sldId="3842"/>
            <ac:spMk id="49" creationId="{6C95F46E-8E2D-4F58-AE93-94D7B8AA5668}"/>
          </ac:spMkLst>
        </pc:spChg>
        <pc:spChg chg="mod">
          <ac:chgData name="Ólafur Jónsson" userId="8486563d-a172-43f3-8943-1d2f4da99e40" providerId="ADAL" clId="{AE7109C2-C1B4-40E4-881B-3043DD5E63C3}" dt="2020-05-10T12:37:38.897" v="4822" actId="1076"/>
          <ac:spMkLst>
            <pc:docMk/>
            <pc:sldMk cId="1868287033" sldId="3842"/>
            <ac:spMk id="103" creationId="{197933BD-45DA-4AA2-B254-082438A71141}"/>
          </ac:spMkLst>
        </pc:spChg>
        <pc:spChg chg="del">
          <ac:chgData name="Ólafur Jónsson" userId="8486563d-a172-43f3-8943-1d2f4da99e40" providerId="ADAL" clId="{AE7109C2-C1B4-40E4-881B-3043DD5E63C3}" dt="2020-05-09T14:46:37.784" v="3479" actId="478"/>
          <ac:spMkLst>
            <pc:docMk/>
            <pc:sldMk cId="1868287033" sldId="3842"/>
            <ac:spMk id="105" creationId="{D85004F8-3205-4051-9100-52F7A229C236}"/>
          </ac:spMkLst>
        </pc:spChg>
        <pc:spChg chg="del mod">
          <ac:chgData name="Ólafur Jónsson" userId="8486563d-a172-43f3-8943-1d2f4da99e40" providerId="ADAL" clId="{AE7109C2-C1B4-40E4-881B-3043DD5E63C3}" dt="2020-05-09T14:49:05.510" v="3492" actId="478"/>
          <ac:spMkLst>
            <pc:docMk/>
            <pc:sldMk cId="1868287033" sldId="3842"/>
            <ac:spMk id="106" creationId="{7D00D9AF-89C2-4B2C-8CEB-7E0E7A0C1E62}"/>
          </ac:spMkLst>
        </pc:spChg>
        <pc:spChg chg="del mod">
          <ac:chgData name="Ólafur Jónsson" userId="8486563d-a172-43f3-8943-1d2f4da99e40" providerId="ADAL" clId="{AE7109C2-C1B4-40E4-881B-3043DD5E63C3}" dt="2020-05-09T15:24:57.269" v="3650" actId="478"/>
          <ac:spMkLst>
            <pc:docMk/>
            <pc:sldMk cId="1868287033" sldId="3842"/>
            <ac:spMk id="183" creationId="{1189CAEF-C66F-4A55-AE41-7E4F1D8A9BB0}"/>
          </ac:spMkLst>
        </pc:spChg>
        <pc:spChg chg="del">
          <ac:chgData name="Ólafur Jónsson" userId="8486563d-a172-43f3-8943-1d2f4da99e40" providerId="ADAL" clId="{AE7109C2-C1B4-40E4-881B-3043DD5E63C3}" dt="2020-05-09T14:46:38.922" v="3480" actId="478"/>
          <ac:spMkLst>
            <pc:docMk/>
            <pc:sldMk cId="1868287033" sldId="3842"/>
            <ac:spMk id="185" creationId="{29F267F6-3D9B-4819-825B-B8FCDD656A77}"/>
          </ac:spMkLst>
        </pc:spChg>
        <pc:spChg chg="del">
          <ac:chgData name="Ólafur Jónsson" userId="8486563d-a172-43f3-8943-1d2f4da99e40" providerId="ADAL" clId="{AE7109C2-C1B4-40E4-881B-3043DD5E63C3}" dt="2020-05-09T14:46:02.493" v="3476" actId="478"/>
          <ac:spMkLst>
            <pc:docMk/>
            <pc:sldMk cId="1868287033" sldId="3842"/>
            <ac:spMk id="188" creationId="{32889725-8C03-4AC8-A966-A555230CC63A}"/>
          </ac:spMkLst>
        </pc:spChg>
        <pc:spChg chg="del">
          <ac:chgData name="Ólafur Jónsson" userId="8486563d-a172-43f3-8943-1d2f4da99e40" providerId="ADAL" clId="{AE7109C2-C1B4-40E4-881B-3043DD5E63C3}" dt="2020-05-09T14:46:02.493" v="3476" actId="478"/>
          <ac:spMkLst>
            <pc:docMk/>
            <pc:sldMk cId="1868287033" sldId="3842"/>
            <ac:spMk id="204" creationId="{E5A0F35C-D1A6-40A2-A86A-9C43E2118462}"/>
          </ac:spMkLst>
        </pc:spChg>
        <pc:spChg chg="del">
          <ac:chgData name="Ólafur Jónsson" userId="8486563d-a172-43f3-8943-1d2f4da99e40" providerId="ADAL" clId="{AE7109C2-C1B4-40E4-881B-3043DD5E63C3}" dt="2020-05-09T14:46:02.493" v="3476" actId="478"/>
          <ac:spMkLst>
            <pc:docMk/>
            <pc:sldMk cId="1868287033" sldId="3842"/>
            <ac:spMk id="207" creationId="{E46DC421-E0B8-470B-A808-3CAAF577340E}"/>
          </ac:spMkLst>
        </pc:spChg>
        <pc:spChg chg="del">
          <ac:chgData name="Ólafur Jónsson" userId="8486563d-a172-43f3-8943-1d2f4da99e40" providerId="ADAL" clId="{AE7109C2-C1B4-40E4-881B-3043DD5E63C3}" dt="2020-05-09T14:46:02.493" v="3476" actId="478"/>
          <ac:spMkLst>
            <pc:docMk/>
            <pc:sldMk cId="1868287033" sldId="3842"/>
            <ac:spMk id="212" creationId="{F39C46D8-74D3-4FEB-96B9-3A56B906D97E}"/>
          </ac:spMkLst>
        </pc:spChg>
        <pc:spChg chg="del">
          <ac:chgData name="Ólafur Jónsson" userId="8486563d-a172-43f3-8943-1d2f4da99e40" providerId="ADAL" clId="{AE7109C2-C1B4-40E4-881B-3043DD5E63C3}" dt="2020-05-09T14:46:06.026" v="3477" actId="478"/>
          <ac:spMkLst>
            <pc:docMk/>
            <pc:sldMk cId="1868287033" sldId="3842"/>
            <ac:spMk id="214" creationId="{F7934AC8-DCAF-4C75-B078-CB8B8DE0AEEF}"/>
          </ac:spMkLst>
        </pc:spChg>
        <pc:spChg chg="del">
          <ac:chgData name="Ólafur Jónsson" userId="8486563d-a172-43f3-8943-1d2f4da99e40" providerId="ADAL" clId="{AE7109C2-C1B4-40E4-881B-3043DD5E63C3}" dt="2020-05-09T14:46:02.493" v="3476" actId="478"/>
          <ac:spMkLst>
            <pc:docMk/>
            <pc:sldMk cId="1868287033" sldId="3842"/>
            <ac:spMk id="216" creationId="{F81753C2-3FE9-470F-910C-8491BC5F0F0E}"/>
          </ac:spMkLst>
        </pc:spChg>
        <pc:grpChg chg="mod">
          <ac:chgData name="Ólafur Jónsson" userId="8486563d-a172-43f3-8943-1d2f4da99e40" providerId="ADAL" clId="{AE7109C2-C1B4-40E4-881B-3043DD5E63C3}" dt="2020-05-10T12:37:38.897" v="4822" actId="1076"/>
          <ac:grpSpMkLst>
            <pc:docMk/>
            <pc:sldMk cId="1868287033" sldId="3842"/>
            <ac:grpSpMk id="179" creationId="{49A03B0C-98F4-4A99-9303-4CF6E068CC9B}"/>
          </ac:grpSpMkLst>
        </pc:grpChg>
        <pc:picChg chg="del">
          <ac:chgData name="Ólafur Jónsson" userId="8486563d-a172-43f3-8943-1d2f4da99e40" providerId="ADAL" clId="{AE7109C2-C1B4-40E4-881B-3043DD5E63C3}" dt="2020-05-09T14:46:02.493" v="3476" actId="478"/>
          <ac:picMkLst>
            <pc:docMk/>
            <pc:sldMk cId="1868287033" sldId="3842"/>
            <ac:picMk id="4" creationId="{767BEB7B-CC61-47C5-868B-B32E8EE48DEB}"/>
          </ac:picMkLst>
        </pc:picChg>
        <pc:picChg chg="add mod">
          <ac:chgData name="Ólafur Jónsson" userId="8486563d-a172-43f3-8943-1d2f4da99e40" providerId="ADAL" clId="{AE7109C2-C1B4-40E4-881B-3043DD5E63C3}" dt="2020-05-10T12:37:38.897" v="4822" actId="1076"/>
          <ac:picMkLst>
            <pc:docMk/>
            <pc:sldMk cId="1868287033" sldId="3842"/>
            <ac:picMk id="6" creationId="{A5698693-B841-4803-94F7-22339CB4108A}"/>
          </ac:picMkLst>
        </pc:picChg>
        <pc:picChg chg="add del mod">
          <ac:chgData name="Ólafur Jónsson" userId="8486563d-a172-43f3-8943-1d2f4da99e40" providerId="ADAL" clId="{AE7109C2-C1B4-40E4-881B-3043DD5E63C3}" dt="2020-05-09T15:22:52.643" v="3622" actId="478"/>
          <ac:picMkLst>
            <pc:docMk/>
            <pc:sldMk cId="1868287033" sldId="3842"/>
            <ac:picMk id="8" creationId="{EB0B6171-B3A7-4ABF-A842-0C9C01CC1C8F}"/>
          </ac:picMkLst>
        </pc:picChg>
        <pc:picChg chg="add mod">
          <ac:chgData name="Ólafur Jónsson" userId="8486563d-a172-43f3-8943-1d2f4da99e40" providerId="ADAL" clId="{AE7109C2-C1B4-40E4-881B-3043DD5E63C3}" dt="2020-05-10T12:37:38.897" v="4822" actId="1076"/>
          <ac:picMkLst>
            <pc:docMk/>
            <pc:sldMk cId="1868287033" sldId="3842"/>
            <ac:picMk id="23" creationId="{5913C1F5-8E29-4236-9BC6-2673ECF05FE9}"/>
          </ac:picMkLst>
        </pc:picChg>
        <pc:picChg chg="del">
          <ac:chgData name="Ólafur Jónsson" userId="8486563d-a172-43f3-8943-1d2f4da99e40" providerId="ADAL" clId="{AE7109C2-C1B4-40E4-881B-3043DD5E63C3}" dt="2020-05-09T14:46:02.493" v="3476" actId="478"/>
          <ac:picMkLst>
            <pc:docMk/>
            <pc:sldMk cId="1868287033" sldId="3842"/>
            <ac:picMk id="30" creationId="{1D0E3F55-B25F-46B6-BBBA-90295B106351}"/>
          </ac:picMkLst>
        </pc:picChg>
        <pc:picChg chg="add del mod">
          <ac:chgData name="Ólafur Jónsson" userId="8486563d-a172-43f3-8943-1d2f4da99e40" providerId="ADAL" clId="{AE7109C2-C1B4-40E4-881B-3043DD5E63C3}" dt="2020-05-10T11:15:49.976" v="4573" actId="478"/>
          <ac:picMkLst>
            <pc:docMk/>
            <pc:sldMk cId="1868287033" sldId="3842"/>
            <ac:picMk id="37" creationId="{0458A8F0-4EA1-4022-AB6A-5781A3433D64}"/>
          </ac:picMkLst>
        </pc:picChg>
        <pc:picChg chg="add mod">
          <ac:chgData name="Ólafur Jónsson" userId="8486563d-a172-43f3-8943-1d2f4da99e40" providerId="ADAL" clId="{AE7109C2-C1B4-40E4-881B-3043DD5E63C3}" dt="2020-05-10T12:37:38.897" v="4822" actId="1076"/>
          <ac:picMkLst>
            <pc:docMk/>
            <pc:sldMk cId="1868287033" sldId="3842"/>
            <ac:picMk id="39" creationId="{0A025810-EBC0-43E8-8BB7-17330E43C932}"/>
          </ac:picMkLst>
        </pc:picChg>
        <pc:picChg chg="add mod">
          <ac:chgData name="Ólafur Jónsson" userId="8486563d-a172-43f3-8943-1d2f4da99e40" providerId="ADAL" clId="{AE7109C2-C1B4-40E4-881B-3043DD5E63C3}" dt="2020-05-10T12:37:38.897" v="4822" actId="1076"/>
          <ac:picMkLst>
            <pc:docMk/>
            <pc:sldMk cId="1868287033" sldId="3842"/>
            <ac:picMk id="45" creationId="{A6CBCBAC-2266-4288-8AD9-3BF912560572}"/>
          </ac:picMkLst>
        </pc:picChg>
        <pc:picChg chg="del">
          <ac:chgData name="Ólafur Jónsson" userId="8486563d-a172-43f3-8943-1d2f4da99e40" providerId="ADAL" clId="{AE7109C2-C1B4-40E4-881B-3043DD5E63C3}" dt="2020-05-09T14:46:02.493" v="3476" actId="478"/>
          <ac:picMkLst>
            <pc:docMk/>
            <pc:sldMk cId="1868287033" sldId="3842"/>
            <ac:picMk id="182" creationId="{1D3E9579-DFAD-43FF-B4E2-C05FBCF4B653}"/>
          </ac:picMkLst>
        </pc:picChg>
        <pc:picChg chg="del mod">
          <ac:chgData name="Ólafur Jónsson" userId="8486563d-a172-43f3-8943-1d2f4da99e40" providerId="ADAL" clId="{AE7109C2-C1B4-40E4-881B-3043DD5E63C3}" dt="2020-05-09T14:49:05.510" v="3492" actId="478"/>
          <ac:picMkLst>
            <pc:docMk/>
            <pc:sldMk cId="1868287033" sldId="3842"/>
            <ac:picMk id="186" creationId="{E119541C-1989-4635-888E-08A48881E01E}"/>
          </ac:picMkLst>
        </pc:picChg>
        <pc:picChg chg="mod">
          <ac:chgData name="Ólafur Jónsson" userId="8486563d-a172-43f3-8943-1d2f4da99e40" providerId="ADAL" clId="{AE7109C2-C1B4-40E4-881B-3043DD5E63C3}" dt="2020-05-10T12:37:38.897" v="4822" actId="1076"/>
          <ac:picMkLst>
            <pc:docMk/>
            <pc:sldMk cId="1868287033" sldId="3842"/>
            <ac:picMk id="187" creationId="{9E1CF32B-6748-4DBD-B516-920379AC64BE}"/>
          </ac:picMkLst>
        </pc:picChg>
        <pc:cxnChg chg="add mod">
          <ac:chgData name="Ólafur Jónsson" userId="8486563d-a172-43f3-8943-1d2f4da99e40" providerId="ADAL" clId="{AE7109C2-C1B4-40E4-881B-3043DD5E63C3}" dt="2020-05-10T12:37:38.897" v="4822" actId="1076"/>
          <ac:cxnSpMkLst>
            <pc:docMk/>
            <pc:sldMk cId="1868287033" sldId="3842"/>
            <ac:cxnSpMk id="32" creationId="{1E212560-5500-4A96-AC52-12F68815591B}"/>
          </ac:cxnSpMkLst>
        </pc:cxnChg>
        <pc:cxnChg chg="add del mod">
          <ac:chgData name="Ólafur Jónsson" userId="8486563d-a172-43f3-8943-1d2f4da99e40" providerId="ADAL" clId="{AE7109C2-C1B4-40E4-881B-3043DD5E63C3}" dt="2020-05-09T14:49:41.511" v="3495" actId="478"/>
          <ac:cxnSpMkLst>
            <pc:docMk/>
            <pc:sldMk cId="1868287033" sldId="3842"/>
            <ac:cxnSpMk id="38" creationId="{968BD54E-939A-4653-BD6A-7A1B978CB131}"/>
          </ac:cxnSpMkLst>
        </pc:cxnChg>
        <pc:cxnChg chg="add mod">
          <ac:chgData name="Ólafur Jónsson" userId="8486563d-a172-43f3-8943-1d2f4da99e40" providerId="ADAL" clId="{AE7109C2-C1B4-40E4-881B-3043DD5E63C3}" dt="2020-05-10T12:37:38.897" v="4822" actId="1076"/>
          <ac:cxnSpMkLst>
            <pc:docMk/>
            <pc:sldMk cId="1868287033" sldId="3842"/>
            <ac:cxnSpMk id="41" creationId="{2D5678C8-510C-4BEC-B7F5-1C7817C78894}"/>
          </ac:cxnSpMkLst>
        </pc:cxnChg>
        <pc:cxnChg chg="add mod">
          <ac:chgData name="Ólafur Jónsson" userId="8486563d-a172-43f3-8943-1d2f4da99e40" providerId="ADAL" clId="{AE7109C2-C1B4-40E4-881B-3043DD5E63C3}" dt="2020-05-10T12:37:38.897" v="4822" actId="1076"/>
          <ac:cxnSpMkLst>
            <pc:docMk/>
            <pc:sldMk cId="1868287033" sldId="3842"/>
            <ac:cxnSpMk id="42" creationId="{4F035470-3850-4E5A-A5A4-CC6E78C2E7F0}"/>
          </ac:cxnSpMkLst>
        </pc:cxnChg>
        <pc:cxnChg chg="add mod">
          <ac:chgData name="Ólafur Jónsson" userId="8486563d-a172-43f3-8943-1d2f4da99e40" providerId="ADAL" clId="{AE7109C2-C1B4-40E4-881B-3043DD5E63C3}" dt="2020-05-10T12:38:49.282" v="4826" actId="1076"/>
          <ac:cxnSpMkLst>
            <pc:docMk/>
            <pc:sldMk cId="1868287033" sldId="3842"/>
            <ac:cxnSpMk id="50" creationId="{DA0ADAFF-E755-4D3F-B854-7FDB7E665E19}"/>
          </ac:cxnSpMkLst>
        </pc:cxnChg>
        <pc:cxnChg chg="mod">
          <ac:chgData name="Ólafur Jónsson" userId="8486563d-a172-43f3-8943-1d2f4da99e40" providerId="ADAL" clId="{AE7109C2-C1B4-40E4-881B-3043DD5E63C3}" dt="2020-05-10T12:37:38.897" v="4822" actId="1076"/>
          <ac:cxnSpMkLst>
            <pc:docMk/>
            <pc:sldMk cId="1868287033" sldId="3842"/>
            <ac:cxnSpMk id="184" creationId="{F0E74F4C-B5C5-4768-95B2-AA23A6791F2A}"/>
          </ac:cxnSpMkLst>
        </pc:cxnChg>
        <pc:cxnChg chg="del mod">
          <ac:chgData name="Ólafur Jónsson" userId="8486563d-a172-43f3-8943-1d2f4da99e40" providerId="ADAL" clId="{AE7109C2-C1B4-40E4-881B-3043DD5E63C3}" dt="2020-05-09T14:46:07.516" v="3478" actId="478"/>
          <ac:cxnSpMkLst>
            <pc:docMk/>
            <pc:sldMk cId="1868287033" sldId="3842"/>
            <ac:cxnSpMk id="191" creationId="{D63EDAD9-4B4C-4F83-BD10-E96481532AAF}"/>
          </ac:cxnSpMkLst>
        </pc:cxnChg>
        <pc:cxnChg chg="del">
          <ac:chgData name="Ólafur Jónsson" userId="8486563d-a172-43f3-8943-1d2f4da99e40" providerId="ADAL" clId="{AE7109C2-C1B4-40E4-881B-3043DD5E63C3}" dt="2020-05-09T14:46:40.373" v="3481" actId="478"/>
          <ac:cxnSpMkLst>
            <pc:docMk/>
            <pc:sldMk cId="1868287033" sldId="3842"/>
            <ac:cxnSpMk id="193" creationId="{5472D7A7-99CD-428C-8E88-F62F39798588}"/>
          </ac:cxnSpMkLst>
        </pc:cxnChg>
        <pc:cxnChg chg="del">
          <ac:chgData name="Ólafur Jónsson" userId="8486563d-a172-43f3-8943-1d2f4da99e40" providerId="ADAL" clId="{AE7109C2-C1B4-40E4-881B-3043DD5E63C3}" dt="2020-05-09T14:46:02.493" v="3476" actId="478"/>
          <ac:cxnSpMkLst>
            <pc:docMk/>
            <pc:sldMk cId="1868287033" sldId="3842"/>
            <ac:cxnSpMk id="205" creationId="{5BE05250-9244-4C13-9A8D-FEFDD9B27DEB}"/>
          </ac:cxnSpMkLst>
        </pc:cxnChg>
        <pc:cxnChg chg="del">
          <ac:chgData name="Ólafur Jónsson" userId="8486563d-a172-43f3-8943-1d2f4da99e40" providerId="ADAL" clId="{AE7109C2-C1B4-40E4-881B-3043DD5E63C3}" dt="2020-05-09T14:46:02.493" v="3476" actId="478"/>
          <ac:cxnSpMkLst>
            <pc:docMk/>
            <pc:sldMk cId="1868287033" sldId="3842"/>
            <ac:cxnSpMk id="210" creationId="{38F81B9A-B7E9-4E9B-A20A-5CB8344A1527}"/>
          </ac:cxnSpMkLst>
        </pc:cxnChg>
        <pc:cxnChg chg="del">
          <ac:chgData name="Ólafur Jónsson" userId="8486563d-a172-43f3-8943-1d2f4da99e40" providerId="ADAL" clId="{AE7109C2-C1B4-40E4-881B-3043DD5E63C3}" dt="2020-05-09T14:46:02.493" v="3476" actId="478"/>
          <ac:cxnSpMkLst>
            <pc:docMk/>
            <pc:sldMk cId="1868287033" sldId="3842"/>
            <ac:cxnSpMk id="211" creationId="{BE4270C3-62F3-4882-A9BC-8ACFBDC3E36F}"/>
          </ac:cxnSpMkLst>
        </pc:cxnChg>
        <pc:cxnChg chg="mod">
          <ac:chgData name="Ólafur Jónsson" userId="8486563d-a172-43f3-8943-1d2f4da99e40" providerId="ADAL" clId="{AE7109C2-C1B4-40E4-881B-3043DD5E63C3}" dt="2020-05-10T12:37:38.897" v="4822" actId="1076"/>
          <ac:cxnSpMkLst>
            <pc:docMk/>
            <pc:sldMk cId="1868287033" sldId="3842"/>
            <ac:cxnSpMk id="215" creationId="{E935FE78-0383-4B0F-A329-5D4559FBB117}"/>
          </ac:cxnSpMkLst>
        </pc:cxnChg>
      </pc:sldChg>
      <pc:sldChg chg="modSp add del">
        <pc:chgData name="Ólafur Jónsson" userId="8486563d-a172-43f3-8943-1d2f4da99e40" providerId="ADAL" clId="{AE7109C2-C1B4-40E4-881B-3043DD5E63C3}" dt="2020-05-09T15:55:48.461" v="4322" actId="2696"/>
        <pc:sldMkLst>
          <pc:docMk/>
          <pc:sldMk cId="2415448702" sldId="3843"/>
        </pc:sldMkLst>
        <pc:spChg chg="mod">
          <ac:chgData name="Ólafur Jónsson" userId="8486563d-a172-43f3-8943-1d2f4da99e40" providerId="ADAL" clId="{AE7109C2-C1B4-40E4-881B-3043DD5E63C3}" dt="2020-05-09T15:55:42.552" v="4321" actId="20577"/>
          <ac:spMkLst>
            <pc:docMk/>
            <pc:sldMk cId="2415448702" sldId="3843"/>
            <ac:spMk id="3" creationId="{68423BDE-E449-452A-9BA2-C9EDA4980D5F}"/>
          </ac:spMkLst>
        </pc:spChg>
      </pc:sldChg>
      <pc:sldChg chg="addSp delSp modSp add modNotesTx">
        <pc:chgData name="Ólafur Jónsson" userId="8486563d-a172-43f3-8943-1d2f4da99e40" providerId="ADAL" clId="{AE7109C2-C1B4-40E4-881B-3043DD5E63C3}" dt="2020-05-12T12:12:05.603" v="5887" actId="1076"/>
        <pc:sldMkLst>
          <pc:docMk/>
          <pc:sldMk cId="3721000249" sldId="3843"/>
        </pc:sldMkLst>
        <pc:spChg chg="mod">
          <ac:chgData name="Ólafur Jónsson" userId="8486563d-a172-43f3-8943-1d2f4da99e40" providerId="ADAL" clId="{AE7109C2-C1B4-40E4-881B-3043DD5E63C3}" dt="2020-05-10T19:32:21.763" v="5728" actId="255"/>
          <ac:spMkLst>
            <pc:docMk/>
            <pc:sldMk cId="3721000249" sldId="3843"/>
            <ac:spMk id="2" creationId="{8E579BF6-DA93-8741-B90E-1C8ABF29C2D7}"/>
          </ac:spMkLst>
        </pc:spChg>
        <pc:spChg chg="add mod">
          <ac:chgData name="Ólafur Jónsson" userId="8486563d-a172-43f3-8943-1d2f4da99e40" providerId="ADAL" clId="{AE7109C2-C1B4-40E4-881B-3043DD5E63C3}" dt="2020-05-12T12:12:05.603" v="5887" actId="1076"/>
          <ac:spMkLst>
            <pc:docMk/>
            <pc:sldMk cId="3721000249" sldId="3843"/>
            <ac:spMk id="44" creationId="{F052BD08-9F73-424F-ADB7-640FFAD2DBEE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45" creationId="{409685C6-0D8A-4F89-8C7B-7E3FD1276852}"/>
          </ac:spMkLst>
        </pc:spChg>
        <pc:spChg chg="add del mod">
          <ac:chgData name="Ólafur Jónsson" userId="8486563d-a172-43f3-8943-1d2f4da99e40" providerId="ADAL" clId="{AE7109C2-C1B4-40E4-881B-3043DD5E63C3}" dt="2020-05-10T11:12:56.312" v="4551" actId="478"/>
          <ac:spMkLst>
            <pc:docMk/>
            <pc:sldMk cId="3721000249" sldId="3843"/>
            <ac:spMk id="48" creationId="{E6495C21-EAA9-4367-A706-995862628665}"/>
          </ac:spMkLst>
        </pc:spChg>
        <pc:spChg chg="add del mod">
          <ac:chgData name="Ólafur Jónsson" userId="8486563d-a172-43f3-8943-1d2f4da99e40" providerId="ADAL" clId="{AE7109C2-C1B4-40E4-881B-3043DD5E63C3}" dt="2020-05-10T11:12:42.099" v="4547" actId="478"/>
          <ac:spMkLst>
            <pc:docMk/>
            <pc:sldMk cId="3721000249" sldId="3843"/>
            <ac:spMk id="54" creationId="{476CD0A2-756D-4805-8718-4785D49B9EB0}"/>
          </ac:spMkLst>
        </pc:spChg>
        <pc:spChg chg="add del mod">
          <ac:chgData name="Ólafur Jónsson" userId="8486563d-a172-43f3-8943-1d2f4da99e40" providerId="ADAL" clId="{AE7109C2-C1B4-40E4-881B-3043DD5E63C3}" dt="2020-05-10T11:12:47.337" v="4548" actId="478"/>
          <ac:spMkLst>
            <pc:docMk/>
            <pc:sldMk cId="3721000249" sldId="3843"/>
            <ac:spMk id="55" creationId="{8E2594A4-0674-4B79-90B8-A229D0C7B074}"/>
          </ac:spMkLst>
        </pc:spChg>
        <pc:spChg chg="add del mod">
          <ac:chgData name="Ólafur Jónsson" userId="8486563d-a172-43f3-8943-1d2f4da99e40" providerId="ADAL" clId="{AE7109C2-C1B4-40E4-881B-3043DD5E63C3}" dt="2020-05-10T11:21:51.971" v="4628" actId="478"/>
          <ac:spMkLst>
            <pc:docMk/>
            <pc:sldMk cId="3721000249" sldId="3843"/>
            <ac:spMk id="56" creationId="{D2840180-35D3-4919-ACFB-1562D0F0B375}"/>
          </ac:spMkLst>
        </pc:spChg>
        <pc:spChg chg="add del mod">
          <ac:chgData name="Ólafur Jónsson" userId="8486563d-a172-43f3-8943-1d2f4da99e40" providerId="ADAL" clId="{AE7109C2-C1B4-40E4-881B-3043DD5E63C3}" dt="2020-05-10T11:15:01.167" v="4566" actId="478"/>
          <ac:spMkLst>
            <pc:docMk/>
            <pc:sldMk cId="3721000249" sldId="3843"/>
            <ac:spMk id="58" creationId="{D2DB77DF-352B-47CB-9773-9BD87FFB60AA}"/>
          </ac:spMkLst>
        </pc:spChg>
        <pc:spChg chg="mod">
          <ac:chgData name="Ólafur Jónsson" userId="8486563d-a172-43f3-8943-1d2f4da99e40" providerId="ADAL" clId="{AE7109C2-C1B4-40E4-881B-3043DD5E63C3}" dt="2020-05-12T12:12:05.603" v="5887" actId="1076"/>
          <ac:spMkLst>
            <pc:docMk/>
            <pc:sldMk cId="3721000249" sldId="3843"/>
            <ac:spMk id="66" creationId="{D1533590-AD17-4F5C-9E45-91C000A00778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73" creationId="{7128DE2A-E2B1-46A1-AB45-D92FBE1B76B8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74" creationId="{E520BF77-F54F-4683-81DB-6C62A83D636A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76" creationId="{AFCB04DA-6443-4982-91EE-08CAE8A41753}"/>
          </ac:spMkLst>
        </pc:spChg>
        <pc:spChg chg="del">
          <ac:chgData name="Ólafur Jónsson" userId="8486563d-a172-43f3-8943-1d2f4da99e40" providerId="ADAL" clId="{AE7109C2-C1B4-40E4-881B-3043DD5E63C3}" dt="2020-05-10T11:10:42.148" v="4542" actId="478"/>
          <ac:spMkLst>
            <pc:docMk/>
            <pc:sldMk cId="3721000249" sldId="3843"/>
            <ac:spMk id="78" creationId="{65C48586-BDD3-436B-BFA1-4AC498DA71E2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83" creationId="{A6AFC4ED-CACE-484A-A281-3803AD62E874}"/>
          </ac:spMkLst>
        </pc:spChg>
        <pc:spChg chg="mod">
          <ac:chgData name="Ólafur Jónsson" userId="8486563d-a172-43f3-8943-1d2f4da99e40" providerId="ADAL" clId="{AE7109C2-C1B4-40E4-881B-3043DD5E63C3}" dt="2020-05-12T12:11:55.268" v="5886" actId="1076"/>
          <ac:spMkLst>
            <pc:docMk/>
            <pc:sldMk cId="3721000249" sldId="3843"/>
            <ac:spMk id="85" creationId="{7E0EBD95-CB3E-4002-966E-ED3305AD078B}"/>
          </ac:spMkLst>
        </pc:spChg>
        <pc:spChg chg="del">
          <ac:chgData name="Ólafur Jónsson" userId="8486563d-a172-43f3-8943-1d2f4da99e40" providerId="ADAL" clId="{AE7109C2-C1B4-40E4-881B-3043DD5E63C3}" dt="2020-05-10T11:10:42.148" v="4542" actId="478"/>
          <ac:spMkLst>
            <pc:docMk/>
            <pc:sldMk cId="3721000249" sldId="3843"/>
            <ac:spMk id="94" creationId="{38F93B6B-39C7-4D65-AC3D-636669288B10}"/>
          </ac:spMkLst>
        </pc:spChg>
        <pc:spChg chg="del">
          <ac:chgData name="Ólafur Jónsson" userId="8486563d-a172-43f3-8943-1d2f4da99e40" providerId="ADAL" clId="{AE7109C2-C1B4-40E4-881B-3043DD5E63C3}" dt="2020-05-10T11:10:42.148" v="4542" actId="478"/>
          <ac:spMkLst>
            <pc:docMk/>
            <pc:sldMk cId="3721000249" sldId="3843"/>
            <ac:spMk id="95" creationId="{D123F392-0455-46E3-9ABC-CDA129E52677}"/>
          </ac:spMkLst>
        </pc:spChg>
        <pc:spChg chg="del">
          <ac:chgData name="Ólafur Jónsson" userId="8486563d-a172-43f3-8943-1d2f4da99e40" providerId="ADAL" clId="{AE7109C2-C1B4-40E4-881B-3043DD5E63C3}" dt="2020-05-10T11:10:42.148" v="4542" actId="478"/>
          <ac:spMkLst>
            <pc:docMk/>
            <pc:sldMk cId="3721000249" sldId="3843"/>
            <ac:spMk id="96" creationId="{4030B3F6-99C3-45E2-BE97-FB630A7BFFBB}"/>
          </ac:spMkLst>
        </pc:spChg>
        <pc:spChg chg="del">
          <ac:chgData name="Ólafur Jónsson" userId="8486563d-a172-43f3-8943-1d2f4da99e40" providerId="ADAL" clId="{AE7109C2-C1B4-40E4-881B-3043DD5E63C3}" dt="2020-05-10T11:10:42.148" v="4542" actId="478"/>
          <ac:spMkLst>
            <pc:docMk/>
            <pc:sldMk cId="3721000249" sldId="3843"/>
            <ac:spMk id="97" creationId="{E3718071-CFDD-4C6C-816B-6FD31EA25A5C}"/>
          </ac:spMkLst>
        </pc:spChg>
        <pc:spChg chg="del mod">
          <ac:chgData name="Ólafur Jónsson" userId="8486563d-a172-43f3-8943-1d2f4da99e40" providerId="ADAL" clId="{AE7109C2-C1B4-40E4-881B-3043DD5E63C3}" dt="2020-05-10T11:07:06.348" v="4435" actId="478"/>
          <ac:spMkLst>
            <pc:docMk/>
            <pc:sldMk cId="3721000249" sldId="3843"/>
            <ac:spMk id="103" creationId="{8085C4A8-7AF1-478B-B8B7-444EBBF46C44}"/>
          </ac:spMkLst>
        </pc:spChg>
        <pc:spChg chg="del">
          <ac:chgData name="Ólafur Jónsson" userId="8486563d-a172-43f3-8943-1d2f4da99e40" providerId="ADAL" clId="{AE7109C2-C1B4-40E4-881B-3043DD5E63C3}" dt="2020-05-10T11:07:09.991" v="4436" actId="478"/>
          <ac:spMkLst>
            <pc:docMk/>
            <pc:sldMk cId="3721000249" sldId="3843"/>
            <ac:spMk id="105" creationId="{4000EEC1-C9B2-4808-AF73-8F9520CA6F70}"/>
          </ac:spMkLst>
        </pc:spChg>
        <pc:spChg chg="add del">
          <ac:chgData name="Ólafur Jónsson" userId="8486563d-a172-43f3-8943-1d2f4da99e40" providerId="ADAL" clId="{AE7109C2-C1B4-40E4-881B-3043DD5E63C3}" dt="2020-05-10T11:14:58.325" v="4565"/>
          <ac:spMkLst>
            <pc:docMk/>
            <pc:sldMk cId="3721000249" sldId="3843"/>
            <ac:spMk id="111" creationId="{AE4B4893-A3BD-4D71-A427-04D5B5018951}"/>
          </ac:spMkLst>
        </pc:spChg>
        <pc:spChg chg="add mod">
          <ac:chgData name="Ólafur Jónsson" userId="8486563d-a172-43f3-8943-1d2f4da99e40" providerId="ADAL" clId="{AE7109C2-C1B4-40E4-881B-3043DD5E63C3}" dt="2020-05-12T12:12:05.603" v="5887" actId="1076"/>
          <ac:spMkLst>
            <pc:docMk/>
            <pc:sldMk cId="3721000249" sldId="3843"/>
            <ac:spMk id="117" creationId="{41B275D8-489A-48B8-908B-5CDFC7CCF8D5}"/>
          </ac:spMkLst>
        </pc:spChg>
        <pc:spChg chg="add del">
          <ac:chgData name="Ólafur Jónsson" userId="8486563d-a172-43f3-8943-1d2f4da99e40" providerId="ADAL" clId="{AE7109C2-C1B4-40E4-881B-3043DD5E63C3}" dt="2020-05-10T11:36:21.683" v="4774"/>
          <ac:spMkLst>
            <pc:docMk/>
            <pc:sldMk cId="3721000249" sldId="3843"/>
            <ac:spMk id="124" creationId="{C1605639-3F3F-46FD-97C6-38EBC0FC8173}"/>
          </ac:spMkLst>
        </pc:spChg>
        <pc:grpChg chg="add mod">
          <ac:chgData name="Ólafur Jónsson" userId="8486563d-a172-43f3-8943-1d2f4da99e40" providerId="ADAL" clId="{AE7109C2-C1B4-40E4-881B-3043DD5E63C3}" dt="2020-05-12T12:12:05.603" v="5887" actId="1076"/>
          <ac:grpSpMkLst>
            <pc:docMk/>
            <pc:sldMk cId="3721000249" sldId="3843"/>
            <ac:grpSpMk id="41" creationId="{28949710-0236-49C7-9AF8-5D31B05353F1}"/>
          </ac:grpSpMkLst>
        </pc:grpChg>
        <pc:grpChg chg="add del">
          <ac:chgData name="Ólafur Jónsson" userId="8486563d-a172-43f3-8943-1d2f4da99e40" providerId="ADAL" clId="{AE7109C2-C1B4-40E4-881B-3043DD5E63C3}" dt="2020-05-10T11:14:58.325" v="4565"/>
          <ac:grpSpMkLst>
            <pc:docMk/>
            <pc:sldMk cId="3721000249" sldId="3843"/>
            <ac:grpSpMk id="106" creationId="{B688C379-3685-41AE-8C4F-87B7923AFFF2}"/>
          </ac:grpSpMkLst>
        </pc:grpChg>
        <pc:grpChg chg="add mod">
          <ac:chgData name="Ólafur Jónsson" userId="8486563d-a172-43f3-8943-1d2f4da99e40" providerId="ADAL" clId="{AE7109C2-C1B4-40E4-881B-3043DD5E63C3}" dt="2020-05-12T12:12:05.603" v="5887" actId="1076"/>
          <ac:grpSpMkLst>
            <pc:docMk/>
            <pc:sldMk cId="3721000249" sldId="3843"/>
            <ac:grpSpMk id="112" creationId="{2C61EF87-64BF-4FF3-8D9C-9F0BAB396128}"/>
          </ac:grpSpMkLst>
        </pc:grp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46" creationId="{7DE9CA4F-B2DD-4BE9-8A4B-9D066268450C}"/>
          </ac:picMkLst>
        </pc:picChg>
        <pc:picChg chg="add del mod">
          <ac:chgData name="Ólafur Jónsson" userId="8486563d-a172-43f3-8943-1d2f4da99e40" providerId="ADAL" clId="{AE7109C2-C1B4-40E4-881B-3043DD5E63C3}" dt="2020-05-10T11:12:54.100" v="4550" actId="478"/>
          <ac:picMkLst>
            <pc:docMk/>
            <pc:sldMk cId="3721000249" sldId="3843"/>
            <ac:picMk id="47" creationId="{11749CC8-E9DB-43F6-9684-A47FB73079ED}"/>
          </ac:picMkLst>
        </pc:picChg>
        <pc:picChg chg="add del mod">
          <ac:chgData name="Ólafur Jónsson" userId="8486563d-a172-43f3-8943-1d2f4da99e40" providerId="ADAL" clId="{AE7109C2-C1B4-40E4-881B-3043DD5E63C3}" dt="2020-05-10T11:12:59.425" v="4554" actId="478"/>
          <ac:picMkLst>
            <pc:docMk/>
            <pc:sldMk cId="3721000249" sldId="3843"/>
            <ac:picMk id="50" creationId="{99C41962-E6D5-4F5D-877A-22530B10859F}"/>
          </ac:picMkLst>
        </pc:picChg>
        <pc:picChg chg="add del mod">
          <ac:chgData name="Ólafur Jónsson" userId="8486563d-a172-43f3-8943-1d2f4da99e40" providerId="ADAL" clId="{AE7109C2-C1B4-40E4-881B-3043DD5E63C3}" dt="2020-05-10T11:15:05.815" v="4570" actId="478"/>
          <ac:picMkLst>
            <pc:docMk/>
            <pc:sldMk cId="3721000249" sldId="3843"/>
            <ac:picMk id="60" creationId="{57E8C8A2-91FE-4E51-8E5D-BE8CD135170E}"/>
          </ac:picMkLst>
        </pc:picChg>
        <pc:picChg chg="add del mod">
          <ac:chgData name="Ólafur Jónsson" userId="8486563d-a172-43f3-8943-1d2f4da99e40" providerId="ADAL" clId="{AE7109C2-C1B4-40E4-881B-3043DD5E63C3}" dt="2020-05-10T11:15:05.114" v="4569" actId="478"/>
          <ac:picMkLst>
            <pc:docMk/>
            <pc:sldMk cId="3721000249" sldId="3843"/>
            <ac:picMk id="61" creationId="{0A15E40C-FE38-454C-A00E-71DBB7B3F2C1}"/>
          </ac:picMkLst>
        </pc:picChg>
        <pc:picChg chg="add del mod">
          <ac:chgData name="Ólafur Jónsson" userId="8486563d-a172-43f3-8943-1d2f4da99e40" providerId="ADAL" clId="{AE7109C2-C1B4-40E4-881B-3043DD5E63C3}" dt="2020-05-10T11:15:04.531" v="4568" actId="478"/>
          <ac:picMkLst>
            <pc:docMk/>
            <pc:sldMk cId="3721000249" sldId="3843"/>
            <ac:picMk id="62" creationId="{11E2FD01-A728-4A70-A693-0D1453765A04}"/>
          </ac:picMkLst>
        </pc:picChg>
        <pc:picChg chg="add del mod">
          <ac:chgData name="Ólafur Jónsson" userId="8486563d-a172-43f3-8943-1d2f4da99e40" providerId="ADAL" clId="{AE7109C2-C1B4-40E4-881B-3043DD5E63C3}" dt="2020-05-10T11:15:03.754" v="4567" actId="478"/>
          <ac:picMkLst>
            <pc:docMk/>
            <pc:sldMk cId="3721000249" sldId="3843"/>
            <ac:picMk id="63" creationId="{A7B64903-1A8D-4D19-84DD-75571D83C5DC}"/>
          </ac:picMkLst>
        </pc:pic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64" creationId="{0F0A33F4-8648-4682-9CB2-9135DE27EB8F}"/>
          </ac:picMkLst>
        </pc:pic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65" creationId="{DA828D17-A854-48DD-BCAC-688A64F9929F}"/>
          </ac:picMkLst>
        </pc:picChg>
        <pc:picChg chg="del">
          <ac:chgData name="Ólafur Jónsson" userId="8486563d-a172-43f3-8943-1d2f4da99e40" providerId="ADAL" clId="{AE7109C2-C1B4-40E4-881B-3043DD5E63C3}" dt="2020-05-10T11:10:42.148" v="4542" actId="478"/>
          <ac:picMkLst>
            <pc:docMk/>
            <pc:sldMk cId="3721000249" sldId="3843"/>
            <ac:picMk id="68" creationId="{2629779E-1615-4E69-8650-CDD943F409CE}"/>
          </ac:picMkLst>
        </pc:picChg>
        <pc:picChg chg="del">
          <ac:chgData name="Ólafur Jónsson" userId="8486563d-a172-43f3-8943-1d2f4da99e40" providerId="ADAL" clId="{AE7109C2-C1B4-40E4-881B-3043DD5E63C3}" dt="2020-05-10T11:10:42.148" v="4542" actId="478"/>
          <ac:picMkLst>
            <pc:docMk/>
            <pc:sldMk cId="3721000249" sldId="3843"/>
            <ac:picMk id="69" creationId="{CB2243DD-9298-4CB4-9C46-35130F127734}"/>
          </ac:picMkLst>
        </pc:picChg>
        <pc:picChg chg="del mod">
          <ac:chgData name="Ólafur Jónsson" userId="8486563d-a172-43f3-8943-1d2f4da99e40" providerId="ADAL" clId="{AE7109C2-C1B4-40E4-881B-3043DD5E63C3}" dt="2020-05-10T11:22:25.856" v="4635" actId="478"/>
          <ac:picMkLst>
            <pc:docMk/>
            <pc:sldMk cId="3721000249" sldId="3843"/>
            <ac:picMk id="70" creationId="{AA7832DE-6065-4558-B5CC-75E9ABB3D056}"/>
          </ac:picMkLst>
        </pc:picChg>
        <pc:picChg chg="del mod">
          <ac:chgData name="Ólafur Jónsson" userId="8486563d-a172-43f3-8943-1d2f4da99e40" providerId="ADAL" clId="{AE7109C2-C1B4-40E4-881B-3043DD5E63C3}" dt="2020-05-10T11:22:18.302" v="4632" actId="478"/>
          <ac:picMkLst>
            <pc:docMk/>
            <pc:sldMk cId="3721000249" sldId="3843"/>
            <ac:picMk id="71" creationId="{BD90FC19-36F9-4664-891F-1193C1848729}"/>
          </ac:picMkLst>
        </pc:picChg>
        <pc:picChg chg="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72" creationId="{CA103D03-5765-4C68-A28F-3F821C3701AD}"/>
          </ac:picMkLst>
        </pc:pic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77" creationId="{526990CA-0152-4C98-BB7F-56C4B599346C}"/>
          </ac:picMkLst>
        </pc:picChg>
        <pc:picChg chg="del mod">
          <ac:chgData name="Ólafur Jónsson" userId="8486563d-a172-43f3-8943-1d2f4da99e40" providerId="ADAL" clId="{AE7109C2-C1B4-40E4-881B-3043DD5E63C3}" dt="2020-05-10T11:22:04.492" v="4629" actId="478"/>
          <ac:picMkLst>
            <pc:docMk/>
            <pc:sldMk cId="3721000249" sldId="3843"/>
            <ac:picMk id="81" creationId="{11C4030F-6619-45BB-B7DE-589D112B786A}"/>
          </ac:picMkLst>
        </pc:picChg>
        <pc:picChg chg="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82" creationId="{687A501D-A3DC-4DD8-B994-F15F4A6D5DA1}"/>
          </ac:picMkLst>
        </pc:picChg>
        <pc:picChg chg="del mod">
          <ac:chgData name="Ólafur Jónsson" userId="8486563d-a172-43f3-8943-1d2f4da99e40" providerId="ADAL" clId="{AE7109C2-C1B4-40E4-881B-3043DD5E63C3}" dt="2020-05-10T11:22:42.051" v="4638" actId="478"/>
          <ac:picMkLst>
            <pc:docMk/>
            <pc:sldMk cId="3721000249" sldId="3843"/>
            <ac:picMk id="87" creationId="{8C4CA925-6967-4FC1-BBB9-8D2207EA99F3}"/>
          </ac:picMkLst>
        </pc:picChg>
        <pc:picChg chg="del mod">
          <ac:chgData name="Ólafur Jónsson" userId="8486563d-a172-43f3-8943-1d2f4da99e40" providerId="ADAL" clId="{AE7109C2-C1B4-40E4-881B-3043DD5E63C3}" dt="2020-05-10T11:36:18.994" v="4772" actId="478"/>
          <ac:picMkLst>
            <pc:docMk/>
            <pc:sldMk cId="3721000249" sldId="3843"/>
            <ac:picMk id="88" creationId="{16622713-79C7-4481-BE8F-E102806D28B6}"/>
          </ac:picMkLst>
        </pc:picChg>
        <pc:picChg chg="add del mod">
          <ac:chgData name="Ólafur Jónsson" userId="8486563d-a172-43f3-8943-1d2f4da99e40" providerId="ADAL" clId="{AE7109C2-C1B4-40E4-881B-3043DD5E63C3}" dt="2020-05-10T11:22:59.438" v="4641" actId="478"/>
          <ac:picMkLst>
            <pc:docMk/>
            <pc:sldMk cId="3721000249" sldId="3843"/>
            <ac:picMk id="90" creationId="{9BCAF502-EE06-4FEA-9204-DB86CD727785}"/>
          </ac:picMkLst>
        </pc:picChg>
        <pc:picChg chg="del">
          <ac:chgData name="Ólafur Jónsson" userId="8486563d-a172-43f3-8943-1d2f4da99e40" providerId="ADAL" clId="{AE7109C2-C1B4-40E4-881B-3043DD5E63C3}" dt="2020-05-10T11:10:42.148" v="4542" actId="478"/>
          <ac:picMkLst>
            <pc:docMk/>
            <pc:sldMk cId="3721000249" sldId="3843"/>
            <ac:picMk id="91" creationId="{3A7AB5F6-9B83-46FE-AE63-B1BC50A3FE5F}"/>
          </ac:picMkLst>
        </pc:picChg>
        <pc:picChg chg="del">
          <ac:chgData name="Ólafur Jónsson" userId="8486563d-a172-43f3-8943-1d2f4da99e40" providerId="ADAL" clId="{AE7109C2-C1B4-40E4-881B-3043DD5E63C3}" dt="2020-05-10T11:10:42.148" v="4542" actId="478"/>
          <ac:picMkLst>
            <pc:docMk/>
            <pc:sldMk cId="3721000249" sldId="3843"/>
            <ac:picMk id="92" creationId="{52882A78-CAFC-4EB8-B302-9855A6B0AD7F}"/>
          </ac:picMkLst>
        </pc:picChg>
        <pc:picChg chg="del">
          <ac:chgData name="Ólafur Jónsson" userId="8486563d-a172-43f3-8943-1d2f4da99e40" providerId="ADAL" clId="{AE7109C2-C1B4-40E4-881B-3043DD5E63C3}" dt="2020-05-10T11:10:42.148" v="4542" actId="478"/>
          <ac:picMkLst>
            <pc:docMk/>
            <pc:sldMk cId="3721000249" sldId="3843"/>
            <ac:picMk id="93" creationId="{9ADCA4A5-52AF-4DAA-A466-88A9549F9783}"/>
          </ac:picMkLst>
        </pc:pic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100" creationId="{9B27B62F-60D3-4BE3-BB2C-863F8A06C15D}"/>
          </ac:picMkLst>
        </pc:picChg>
        <pc:picChg chg="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01" creationId="{7FAC880C-8EFD-46FC-9FF5-B7B5FA76310F}"/>
          </ac:picMkLst>
        </pc:picChg>
        <pc:picChg chg="add 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18" creationId="{9DC11A93-5127-4488-9D60-C7EFFC0EBD6D}"/>
          </ac:picMkLst>
        </pc:picChg>
        <pc:picChg chg="add 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19" creationId="{52DA29F6-7301-4BC3-9901-B898FCC3AA2D}"/>
          </ac:picMkLst>
        </pc:picChg>
        <pc:picChg chg="add 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20" creationId="{F44FE4C2-D2B5-4FF4-835F-A6799D935571}"/>
          </ac:picMkLst>
        </pc:picChg>
        <pc:picChg chg="add 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21" creationId="{4FB36660-AE81-4778-91CD-26B05F72522A}"/>
          </ac:picMkLst>
        </pc:picChg>
        <pc:picChg chg="add mod">
          <ac:chgData name="Ólafur Jónsson" userId="8486563d-a172-43f3-8943-1d2f4da99e40" providerId="ADAL" clId="{AE7109C2-C1B4-40E4-881B-3043DD5E63C3}" dt="2020-05-12T12:12:05.603" v="5887" actId="1076"/>
          <ac:picMkLst>
            <pc:docMk/>
            <pc:sldMk cId="3721000249" sldId="3843"/>
            <ac:picMk id="122" creationId="{68238ADC-75B5-4A9D-BBB0-77A3E238B6C8}"/>
          </ac:picMkLst>
        </pc:picChg>
        <pc:picChg chg="add mod">
          <ac:chgData name="Ólafur Jónsson" userId="8486563d-a172-43f3-8943-1d2f4da99e40" providerId="ADAL" clId="{AE7109C2-C1B4-40E4-881B-3043DD5E63C3}" dt="2020-05-12T12:11:55.268" v="5886" actId="1076"/>
          <ac:picMkLst>
            <pc:docMk/>
            <pc:sldMk cId="3721000249" sldId="3843"/>
            <ac:picMk id="123" creationId="{D575F092-B347-4C6C-ACC1-B0ACFC96871E}"/>
          </ac:picMkLst>
        </pc:picChg>
        <pc:cxnChg chg="add del mod">
          <ac:chgData name="Ólafur Jónsson" userId="8486563d-a172-43f3-8943-1d2f4da99e40" providerId="ADAL" clId="{AE7109C2-C1B4-40E4-881B-3043DD5E63C3}" dt="2020-05-10T11:12:51.027" v="4549" actId="478"/>
          <ac:cxnSpMkLst>
            <pc:docMk/>
            <pc:sldMk cId="3721000249" sldId="3843"/>
            <ac:cxnSpMk id="49" creationId="{E1341323-6084-4A11-82AE-915D641D6612}"/>
          </ac:cxnSpMkLst>
        </pc:cxnChg>
        <pc:cxnChg chg="add del mod">
          <ac:chgData name="Ólafur Jónsson" userId="8486563d-a172-43f3-8943-1d2f4da99e40" providerId="ADAL" clId="{AE7109C2-C1B4-40E4-881B-3043DD5E63C3}" dt="2020-05-10T11:12:57.953" v="4552" actId="478"/>
          <ac:cxnSpMkLst>
            <pc:docMk/>
            <pc:sldMk cId="3721000249" sldId="3843"/>
            <ac:cxnSpMk id="51" creationId="{9366AB1A-07F5-4B41-A76D-381131594F5D}"/>
          </ac:cxnSpMkLst>
        </pc:cxnChg>
        <pc:cxnChg chg="add del mod">
          <ac:chgData name="Ólafur Jónsson" userId="8486563d-a172-43f3-8943-1d2f4da99e40" providerId="ADAL" clId="{AE7109C2-C1B4-40E4-881B-3043DD5E63C3}" dt="2020-05-10T11:13:00.354" v="4555" actId="478"/>
          <ac:cxnSpMkLst>
            <pc:docMk/>
            <pc:sldMk cId="3721000249" sldId="3843"/>
            <ac:cxnSpMk id="52" creationId="{F13397C8-BB7C-4DB2-A39A-6DE7766F2A65}"/>
          </ac:cxnSpMkLst>
        </pc:cxnChg>
        <pc:cxnChg chg="add del mod">
          <ac:chgData name="Ólafur Jónsson" userId="8486563d-a172-43f3-8943-1d2f4da99e40" providerId="ADAL" clId="{AE7109C2-C1B4-40E4-881B-3043DD5E63C3}" dt="2020-05-10T11:12:58.760" v="4553" actId="478"/>
          <ac:cxnSpMkLst>
            <pc:docMk/>
            <pc:sldMk cId="3721000249" sldId="3843"/>
            <ac:cxnSpMk id="53" creationId="{86A5EB70-F3E7-4849-BA90-9B4460CAA4C0}"/>
          </ac:cxnSpMkLst>
        </pc:cxnChg>
        <pc:cxnChg chg="add mod">
          <ac:chgData name="Ólafur Jónsson" userId="8486563d-a172-43f3-8943-1d2f4da99e40" providerId="ADAL" clId="{AE7109C2-C1B4-40E4-881B-3043DD5E63C3}" dt="2020-05-12T12:12:05.603" v="5887" actId="1076"/>
          <ac:cxnSpMkLst>
            <pc:docMk/>
            <pc:sldMk cId="3721000249" sldId="3843"/>
            <ac:cxnSpMk id="57" creationId="{ADFBAA08-5B64-49B9-A2E9-6FF99AA21764}"/>
          </ac:cxnSpMkLst>
        </pc:cxnChg>
        <pc:cxnChg chg="add mod">
          <ac:chgData name="Ólafur Jónsson" userId="8486563d-a172-43f3-8943-1d2f4da99e40" providerId="ADAL" clId="{AE7109C2-C1B4-40E4-881B-3043DD5E63C3}" dt="2020-05-12T12:12:05.603" v="5887" actId="1076"/>
          <ac:cxnSpMkLst>
            <pc:docMk/>
            <pc:sldMk cId="3721000249" sldId="3843"/>
            <ac:cxnSpMk id="59" creationId="{EFD15785-C352-436A-B52F-0746D3159BF6}"/>
          </ac:cxnSpMkLst>
        </pc:cxnChg>
        <pc:cxnChg chg="del">
          <ac:chgData name="Ólafur Jónsson" userId="8486563d-a172-43f3-8943-1d2f4da99e40" providerId="ADAL" clId="{AE7109C2-C1B4-40E4-881B-3043DD5E63C3}" dt="2020-05-10T11:10:42.148" v="4542" actId="478"/>
          <ac:cxnSpMkLst>
            <pc:docMk/>
            <pc:sldMk cId="3721000249" sldId="3843"/>
            <ac:cxnSpMk id="67" creationId="{0A4D90E5-6B08-409C-BE54-9BCC910D0665}"/>
          </ac:cxnSpMkLst>
        </pc:cxnChg>
        <pc:cxnChg chg="mod">
          <ac:chgData name="Ólafur Jónsson" userId="8486563d-a172-43f3-8943-1d2f4da99e40" providerId="ADAL" clId="{AE7109C2-C1B4-40E4-881B-3043DD5E63C3}" dt="2020-05-10T11:09:57.286" v="4490" actId="1076"/>
          <ac:cxnSpMkLst>
            <pc:docMk/>
            <pc:sldMk cId="3721000249" sldId="3843"/>
            <ac:cxnSpMk id="75" creationId="{D08B8B36-68C1-46BB-97D3-A381AE4B59EF}"/>
          </ac:cxnSpMkLst>
        </pc:cxnChg>
        <pc:cxnChg chg="mod">
          <ac:chgData name="Ólafur Jónsson" userId="8486563d-a172-43f3-8943-1d2f4da99e40" providerId="ADAL" clId="{AE7109C2-C1B4-40E4-881B-3043DD5E63C3}" dt="2020-05-12T12:11:55.268" v="5886" actId="1076"/>
          <ac:cxnSpMkLst>
            <pc:docMk/>
            <pc:sldMk cId="3721000249" sldId="3843"/>
            <ac:cxnSpMk id="79" creationId="{FFA2332E-3425-477D-8336-2BDEDA4C917E}"/>
          </ac:cxnSpMkLst>
        </pc:cxnChg>
        <pc:cxnChg chg="mod">
          <ac:chgData name="Ólafur Jónsson" userId="8486563d-a172-43f3-8943-1d2f4da99e40" providerId="ADAL" clId="{AE7109C2-C1B4-40E4-881B-3043DD5E63C3}" dt="2020-05-12T12:11:55.268" v="5886" actId="1076"/>
          <ac:cxnSpMkLst>
            <pc:docMk/>
            <pc:sldMk cId="3721000249" sldId="3843"/>
            <ac:cxnSpMk id="80" creationId="{A9AEBDEB-BB29-48E0-9A0D-0F47AD4FA37E}"/>
          </ac:cxnSpMkLst>
        </pc:cxnChg>
        <pc:cxnChg chg="mod">
          <ac:chgData name="Ólafur Jónsson" userId="8486563d-a172-43f3-8943-1d2f4da99e40" providerId="ADAL" clId="{AE7109C2-C1B4-40E4-881B-3043DD5E63C3}" dt="2020-05-12T12:11:55.268" v="5886" actId="1076"/>
          <ac:cxnSpMkLst>
            <pc:docMk/>
            <pc:sldMk cId="3721000249" sldId="3843"/>
            <ac:cxnSpMk id="84" creationId="{D7493067-C477-40C8-8243-5BD952F3268C}"/>
          </ac:cxnSpMkLst>
        </pc:cxnChg>
        <pc:cxnChg chg="mod">
          <ac:chgData name="Ólafur Jónsson" userId="8486563d-a172-43f3-8943-1d2f4da99e40" providerId="ADAL" clId="{AE7109C2-C1B4-40E4-881B-3043DD5E63C3}" dt="2020-05-12T12:11:55.268" v="5886" actId="1076"/>
          <ac:cxnSpMkLst>
            <pc:docMk/>
            <pc:sldMk cId="3721000249" sldId="3843"/>
            <ac:cxnSpMk id="86" creationId="{90F7FC99-020A-4583-805D-228689B41C0F}"/>
          </ac:cxnSpMkLst>
        </pc:cxnChg>
        <pc:cxnChg chg="mod">
          <ac:chgData name="Ólafur Jónsson" userId="8486563d-a172-43f3-8943-1d2f4da99e40" providerId="ADAL" clId="{AE7109C2-C1B4-40E4-881B-3043DD5E63C3}" dt="2020-05-12T12:11:55.268" v="5886" actId="1076"/>
          <ac:cxnSpMkLst>
            <pc:docMk/>
            <pc:sldMk cId="3721000249" sldId="3843"/>
            <ac:cxnSpMk id="89" creationId="{BEE2BB24-209E-45CA-B571-D229163177ED}"/>
          </ac:cxnSpMkLst>
        </pc:cxnChg>
        <pc:cxnChg chg="del">
          <ac:chgData name="Ólafur Jónsson" userId="8486563d-a172-43f3-8943-1d2f4da99e40" providerId="ADAL" clId="{AE7109C2-C1B4-40E4-881B-3043DD5E63C3}" dt="2020-05-10T11:10:42.148" v="4542" actId="478"/>
          <ac:cxnSpMkLst>
            <pc:docMk/>
            <pc:sldMk cId="3721000249" sldId="3843"/>
            <ac:cxnSpMk id="98" creationId="{D72C02F8-B46E-4BB8-ACF0-0E3460F391AB}"/>
          </ac:cxnSpMkLst>
        </pc:cxnChg>
        <pc:cxnChg chg="del">
          <ac:chgData name="Ólafur Jónsson" userId="8486563d-a172-43f3-8943-1d2f4da99e40" providerId="ADAL" clId="{AE7109C2-C1B4-40E4-881B-3043DD5E63C3}" dt="2020-05-10T11:10:42.148" v="4542" actId="478"/>
          <ac:cxnSpMkLst>
            <pc:docMk/>
            <pc:sldMk cId="3721000249" sldId="3843"/>
            <ac:cxnSpMk id="99" creationId="{B71DA47D-4532-47C4-AE5D-B417302BEE7C}"/>
          </ac:cxnSpMkLst>
        </pc:cxnChg>
        <pc:cxnChg chg="del">
          <ac:chgData name="Ólafur Jónsson" userId="8486563d-a172-43f3-8943-1d2f4da99e40" providerId="ADAL" clId="{AE7109C2-C1B4-40E4-881B-3043DD5E63C3}" dt="2020-05-10T11:10:42.148" v="4542" actId="478"/>
          <ac:cxnSpMkLst>
            <pc:docMk/>
            <pc:sldMk cId="3721000249" sldId="3843"/>
            <ac:cxnSpMk id="102" creationId="{02199786-A6D9-4F86-9BA3-DAD7B799C70A}"/>
          </ac:cxnSpMkLst>
        </pc:cxnChg>
        <pc:cxnChg chg="del">
          <ac:chgData name="Ólafur Jónsson" userId="8486563d-a172-43f3-8943-1d2f4da99e40" providerId="ADAL" clId="{AE7109C2-C1B4-40E4-881B-3043DD5E63C3}" dt="2020-05-10T11:07:16.658" v="4437" actId="478"/>
          <ac:cxnSpMkLst>
            <pc:docMk/>
            <pc:sldMk cId="3721000249" sldId="3843"/>
            <ac:cxnSpMk id="104" creationId="{545A0B81-C66B-4C6D-9791-205C7D918587}"/>
          </ac:cxnSpMkLst>
        </pc:cxnChg>
      </pc:sldChg>
      <pc:sldChg chg="add del">
        <pc:chgData name="Ólafur Jónsson" userId="8486563d-a172-43f3-8943-1d2f4da99e40" providerId="ADAL" clId="{AE7109C2-C1B4-40E4-881B-3043DD5E63C3}" dt="2020-05-10T15:05:02.130" v="5580"/>
        <pc:sldMkLst>
          <pc:docMk/>
          <pc:sldMk cId="2879948447" sldId="3844"/>
        </pc:sldMkLst>
      </pc:sldChg>
      <pc:sldChg chg="addSp delSp modSp add">
        <pc:chgData name="Ólafur Jónsson" userId="8486563d-a172-43f3-8943-1d2f4da99e40" providerId="ADAL" clId="{AE7109C2-C1B4-40E4-881B-3043DD5E63C3}" dt="2020-05-10T15:34:05.906" v="5672" actId="6549"/>
        <pc:sldMkLst>
          <pc:docMk/>
          <pc:sldMk cId="3600117818" sldId="3844"/>
        </pc:sldMkLst>
        <pc:spChg chg="mod">
          <ac:chgData name="Ólafur Jónsson" userId="8486563d-a172-43f3-8943-1d2f4da99e40" providerId="ADAL" clId="{AE7109C2-C1B4-40E4-881B-3043DD5E63C3}" dt="2020-05-10T15:33:15.312" v="5643" actId="1076"/>
          <ac:spMkLst>
            <pc:docMk/>
            <pc:sldMk cId="3600117818" sldId="3844"/>
            <ac:spMk id="2" creationId="{53A62AAD-3FF9-448E-A203-D5B13774E3BF}"/>
          </ac:spMkLst>
        </pc:spChg>
        <pc:spChg chg="del">
          <ac:chgData name="Ólafur Jónsson" userId="8486563d-a172-43f3-8943-1d2f4da99e40" providerId="ADAL" clId="{AE7109C2-C1B4-40E4-881B-3043DD5E63C3}" dt="2020-05-10T15:07:15.884" v="5594" actId="478"/>
          <ac:spMkLst>
            <pc:docMk/>
            <pc:sldMk cId="3600117818" sldId="3844"/>
            <ac:spMk id="4" creationId="{0016F1E6-963A-42A8-A120-D0482E0B6B7A}"/>
          </ac:spMkLst>
        </pc:spChg>
        <pc:spChg chg="add mod">
          <ac:chgData name="Ólafur Jónsson" userId="8486563d-a172-43f3-8943-1d2f4da99e40" providerId="ADAL" clId="{AE7109C2-C1B4-40E4-881B-3043DD5E63C3}" dt="2020-05-10T15:31:52.157" v="5637" actId="1076"/>
          <ac:spMkLst>
            <pc:docMk/>
            <pc:sldMk cId="3600117818" sldId="3844"/>
            <ac:spMk id="8" creationId="{1C2F50CB-C719-4F07-803F-14768039E61B}"/>
          </ac:spMkLst>
        </pc:spChg>
        <pc:spChg chg="add mod">
          <ac:chgData name="Ólafur Jónsson" userId="8486563d-a172-43f3-8943-1d2f4da99e40" providerId="ADAL" clId="{AE7109C2-C1B4-40E4-881B-3043DD5E63C3}" dt="2020-05-10T15:34:05.906" v="5672" actId="6549"/>
          <ac:spMkLst>
            <pc:docMk/>
            <pc:sldMk cId="3600117818" sldId="3844"/>
            <ac:spMk id="10" creationId="{E1D4E324-C075-49D0-8EEF-95ECD444812C}"/>
          </ac:spMkLst>
        </pc:spChg>
        <pc:picChg chg="add del mod">
          <ac:chgData name="Ólafur Jónsson" userId="8486563d-a172-43f3-8943-1d2f4da99e40" providerId="ADAL" clId="{AE7109C2-C1B4-40E4-881B-3043DD5E63C3}" dt="2020-05-10T15:10:00.047" v="5609" actId="478"/>
          <ac:picMkLst>
            <pc:docMk/>
            <pc:sldMk cId="3600117818" sldId="3844"/>
            <ac:picMk id="5" creationId="{F84C3FFD-84C2-4F6F-AEEC-F7F99817BD4E}"/>
          </ac:picMkLst>
        </pc:picChg>
        <pc:picChg chg="add mod">
          <ac:chgData name="Ólafur Jónsson" userId="8486563d-a172-43f3-8943-1d2f4da99e40" providerId="ADAL" clId="{AE7109C2-C1B4-40E4-881B-3043DD5E63C3}" dt="2020-05-10T15:31:44.259" v="5636" actId="1076"/>
          <ac:picMkLst>
            <pc:docMk/>
            <pc:sldMk cId="3600117818" sldId="3844"/>
            <ac:picMk id="6" creationId="{0D75BCFD-397A-4DA4-9485-461C68DC06FA}"/>
          </ac:picMkLst>
        </pc:picChg>
        <pc:picChg chg="add mod">
          <ac:chgData name="Ólafur Jónsson" userId="8486563d-a172-43f3-8943-1d2f4da99e40" providerId="ADAL" clId="{AE7109C2-C1B4-40E4-881B-3043DD5E63C3}" dt="2020-05-10T15:32:00.820" v="5639" actId="14100"/>
          <ac:picMkLst>
            <pc:docMk/>
            <pc:sldMk cId="3600117818" sldId="3844"/>
            <ac:picMk id="7" creationId="{1438E485-9EB3-410B-B31C-A6B1EFE457A6}"/>
          </ac:picMkLst>
        </pc:picChg>
        <pc:picChg chg="add mod">
          <ac:chgData name="Ólafur Jónsson" userId="8486563d-a172-43f3-8943-1d2f4da99e40" providerId="ADAL" clId="{AE7109C2-C1B4-40E4-881B-3043DD5E63C3}" dt="2020-05-10T15:31:52.157" v="5637" actId="1076"/>
          <ac:picMkLst>
            <pc:docMk/>
            <pc:sldMk cId="3600117818" sldId="3844"/>
            <ac:picMk id="9" creationId="{87CD8948-5D49-460C-BBB6-E75F68D33C8B}"/>
          </ac:picMkLst>
        </pc:picChg>
      </pc:sldChg>
      <pc:sldChg chg="add del">
        <pc:chgData name="Ólafur Jónsson" userId="8486563d-a172-43f3-8943-1d2f4da99e40" providerId="ADAL" clId="{AE7109C2-C1B4-40E4-881B-3043DD5E63C3}" dt="2020-05-10T15:06:39.584" v="5582" actId="2696"/>
        <pc:sldMkLst>
          <pc:docMk/>
          <pc:sldMk cId="3877218410" sldId="3844"/>
        </pc:sldMkLst>
      </pc:sldChg>
      <pc:sldChg chg="add modTransition">
        <pc:chgData name="Ólafur Jónsson" userId="8486563d-a172-43f3-8943-1d2f4da99e40" providerId="ADAL" clId="{AE7109C2-C1B4-40E4-881B-3043DD5E63C3}" dt="2020-05-12T13:58:27.701" v="5897"/>
        <pc:sldMkLst>
          <pc:docMk/>
          <pc:sldMk cId="4205557320" sldId="3845"/>
        </pc:sldMkLst>
      </pc:sldChg>
      <pc:sldChg chg="addSp delSp modSp del">
        <pc:chgData name="Ólafur Jónsson" userId="8486563d-a172-43f3-8943-1d2f4da99e40" providerId="ADAL" clId="{AE7109C2-C1B4-40E4-881B-3043DD5E63C3}" dt="2020-05-06T15:58:07.998" v="194" actId="2696"/>
        <pc:sldMkLst>
          <pc:docMk/>
          <pc:sldMk cId="1719722182" sldId="3931"/>
        </pc:sldMkLst>
        <pc:spChg chg="mod">
          <ac:chgData name="Ólafur Jónsson" userId="8486563d-a172-43f3-8943-1d2f4da99e40" providerId="ADAL" clId="{AE7109C2-C1B4-40E4-881B-3043DD5E63C3}" dt="2020-05-06T15:55:45.943" v="185" actId="1076"/>
          <ac:spMkLst>
            <pc:docMk/>
            <pc:sldMk cId="1719722182" sldId="3931"/>
            <ac:spMk id="11" creationId="{035398AD-9DBC-432F-A44F-71D63BE872D5}"/>
          </ac:spMkLst>
        </pc:spChg>
        <pc:spChg chg="mod">
          <ac:chgData name="Ólafur Jónsson" userId="8486563d-a172-43f3-8943-1d2f4da99e40" providerId="ADAL" clId="{AE7109C2-C1B4-40E4-881B-3043DD5E63C3}" dt="2020-05-06T15:50:49.564" v="132" actId="6549"/>
          <ac:spMkLst>
            <pc:docMk/>
            <pc:sldMk cId="1719722182" sldId="3931"/>
            <ac:spMk id="24" creationId="{442EF679-7480-4F32-B750-AF7368230C5A}"/>
          </ac:spMkLst>
        </pc:spChg>
        <pc:spChg chg="del mod">
          <ac:chgData name="Ólafur Jónsson" userId="8486563d-a172-43f3-8943-1d2f4da99e40" providerId="ADAL" clId="{AE7109C2-C1B4-40E4-881B-3043DD5E63C3}" dt="2020-05-06T15:50:56.907" v="135" actId="478"/>
          <ac:spMkLst>
            <pc:docMk/>
            <pc:sldMk cId="1719722182" sldId="3931"/>
            <ac:spMk id="38" creationId="{64CF8361-A814-450B-B159-3546C3D8E1B3}"/>
          </ac:spMkLst>
        </pc:spChg>
        <pc:spChg chg="mod">
          <ac:chgData name="Ólafur Jónsson" userId="8486563d-a172-43f3-8943-1d2f4da99e40" providerId="ADAL" clId="{AE7109C2-C1B4-40E4-881B-3043DD5E63C3}" dt="2020-05-06T15:51:03.577" v="136" actId="6549"/>
          <ac:spMkLst>
            <pc:docMk/>
            <pc:sldMk cId="1719722182" sldId="3931"/>
            <ac:spMk id="40" creationId="{E81D3527-3ABA-48CB-8EF4-9B5B5D3D3F1E}"/>
          </ac:spMkLst>
        </pc:spChg>
        <pc:spChg chg="add mod">
          <ac:chgData name="Ólafur Jónsson" userId="8486563d-a172-43f3-8943-1d2f4da99e40" providerId="ADAL" clId="{AE7109C2-C1B4-40E4-881B-3043DD5E63C3}" dt="2020-05-06T15:55:24.591" v="182" actId="208"/>
          <ac:spMkLst>
            <pc:docMk/>
            <pc:sldMk cId="1719722182" sldId="3931"/>
            <ac:spMk id="41" creationId="{F243C11A-C0E2-499B-B697-77C1A9D07EAA}"/>
          </ac:spMkLst>
        </pc:spChg>
        <pc:spChg chg="del">
          <ac:chgData name="Ólafur Jónsson" userId="8486563d-a172-43f3-8943-1d2f4da99e40" providerId="ADAL" clId="{AE7109C2-C1B4-40E4-881B-3043DD5E63C3}" dt="2020-05-06T15:50:38.651" v="130" actId="478"/>
          <ac:spMkLst>
            <pc:docMk/>
            <pc:sldMk cId="1719722182" sldId="3931"/>
            <ac:spMk id="42" creationId="{AD0C9505-D882-419D-AE7A-CE40D4453596}"/>
          </ac:spMkLst>
        </pc:spChg>
        <pc:spChg chg="add mod">
          <ac:chgData name="Ólafur Jónsson" userId="8486563d-a172-43f3-8943-1d2f4da99e40" providerId="ADAL" clId="{AE7109C2-C1B4-40E4-881B-3043DD5E63C3}" dt="2020-05-06T15:55:11.763" v="181" actId="20577"/>
          <ac:spMkLst>
            <pc:docMk/>
            <pc:sldMk cId="1719722182" sldId="3931"/>
            <ac:spMk id="43" creationId="{A6F4F630-2732-4D8E-A764-7E2C0E02CB96}"/>
          </ac:spMkLst>
        </pc:spChg>
        <pc:spChg chg="mod">
          <ac:chgData name="Ólafur Jónsson" userId="8486563d-a172-43f3-8943-1d2f4da99e40" providerId="ADAL" clId="{AE7109C2-C1B4-40E4-881B-3043DD5E63C3}" dt="2020-05-06T15:51:31.867" v="144" actId="20577"/>
          <ac:spMkLst>
            <pc:docMk/>
            <pc:sldMk cId="1719722182" sldId="3931"/>
            <ac:spMk id="45" creationId="{0F525119-56B6-4696-B578-7A3155BFEB36}"/>
          </ac:spMkLst>
        </pc:spChg>
        <pc:spChg chg="mod">
          <ac:chgData name="Ólafur Jónsson" userId="8486563d-a172-43f3-8943-1d2f4da99e40" providerId="ADAL" clId="{AE7109C2-C1B4-40E4-881B-3043DD5E63C3}" dt="2020-05-06T15:51:44.668" v="148" actId="6549"/>
          <ac:spMkLst>
            <pc:docMk/>
            <pc:sldMk cId="1719722182" sldId="3931"/>
            <ac:spMk id="46" creationId="{B9CDA527-654D-4705-BFEB-4B8339B868CA}"/>
          </ac:spMkLst>
        </pc:spChg>
        <pc:spChg chg="mod">
          <ac:chgData name="Ólafur Jónsson" userId="8486563d-a172-43f3-8943-1d2f4da99e40" providerId="ADAL" clId="{AE7109C2-C1B4-40E4-881B-3043DD5E63C3}" dt="2020-05-06T15:52:50.899" v="155" actId="14100"/>
          <ac:spMkLst>
            <pc:docMk/>
            <pc:sldMk cId="1719722182" sldId="3931"/>
            <ac:spMk id="49" creationId="{A52542BC-DFF3-4310-B960-191F50C87717}"/>
          </ac:spMkLst>
        </pc:spChg>
        <pc:spChg chg="mod">
          <ac:chgData name="Ólafur Jónsson" userId="8486563d-a172-43f3-8943-1d2f4da99e40" providerId="ADAL" clId="{AE7109C2-C1B4-40E4-881B-3043DD5E63C3}" dt="2020-05-06T15:55:00.875" v="178" actId="1076"/>
          <ac:spMkLst>
            <pc:docMk/>
            <pc:sldMk cId="1719722182" sldId="3931"/>
            <ac:spMk id="52" creationId="{46F44B7A-5E7D-41A1-86AD-E3386433D946}"/>
          </ac:spMkLst>
        </pc:spChg>
        <pc:spChg chg="mod">
          <ac:chgData name="Ólafur Jónsson" userId="8486563d-a172-43f3-8943-1d2f4da99e40" providerId="ADAL" clId="{AE7109C2-C1B4-40E4-881B-3043DD5E63C3}" dt="2020-05-06T15:54:41.980" v="176" actId="6549"/>
          <ac:spMkLst>
            <pc:docMk/>
            <pc:sldMk cId="1719722182" sldId="3931"/>
            <ac:spMk id="62" creationId="{66665A89-F434-4DF8-AF52-F591FCF96E43}"/>
          </ac:spMkLst>
        </pc:spChg>
        <pc:spChg chg="mod">
          <ac:chgData name="Ólafur Jónsson" userId="8486563d-a172-43f3-8943-1d2f4da99e40" providerId="ADAL" clId="{AE7109C2-C1B4-40E4-881B-3043DD5E63C3}" dt="2020-05-06T15:51:53.837" v="149" actId="6549"/>
          <ac:spMkLst>
            <pc:docMk/>
            <pc:sldMk cId="1719722182" sldId="3931"/>
            <ac:spMk id="66" creationId="{16206FB7-F2F3-4FB2-AB84-64A2D8DC1FBC}"/>
          </ac:spMkLst>
        </pc:spChg>
        <pc:grpChg chg="del">
          <ac:chgData name="Ólafur Jónsson" userId="8486563d-a172-43f3-8943-1d2f4da99e40" providerId="ADAL" clId="{AE7109C2-C1B4-40E4-881B-3043DD5E63C3}" dt="2020-05-06T15:50:38.651" v="130" actId="478"/>
          <ac:grpSpMkLst>
            <pc:docMk/>
            <pc:sldMk cId="1719722182" sldId="3931"/>
            <ac:grpSpMk id="2" creationId="{AB1F48CE-3030-4D28-B756-E57D4A543F4A}"/>
          </ac:grpSpMkLst>
        </pc:grpChg>
        <pc:grpChg chg="del">
          <ac:chgData name="Ólafur Jónsson" userId="8486563d-a172-43f3-8943-1d2f4da99e40" providerId="ADAL" clId="{AE7109C2-C1B4-40E4-881B-3043DD5E63C3}" dt="2020-05-06T15:50:53.035" v="133" actId="478"/>
          <ac:grpSpMkLst>
            <pc:docMk/>
            <pc:sldMk cId="1719722182" sldId="3931"/>
            <ac:grpSpMk id="5" creationId="{8E546DF3-A451-4633-9F69-B4B700556E07}"/>
          </ac:grpSpMkLst>
        </pc:grpChg>
      </pc:sldChg>
      <pc:sldMasterChg chg="delSldLayout">
        <pc:chgData name="Ólafur Jónsson" userId="8486563d-a172-43f3-8943-1d2f4da99e40" providerId="ADAL" clId="{AE7109C2-C1B4-40E4-881B-3043DD5E63C3}" dt="2020-05-07T23:05:25.660" v="2518" actId="2696"/>
        <pc:sldMasterMkLst>
          <pc:docMk/>
          <pc:sldMasterMk cId="4266943640" sldId="2147483650"/>
        </pc:sldMasterMkLst>
        <pc:sldLayoutChg chg="del">
          <pc:chgData name="Ólafur Jónsson" userId="8486563d-a172-43f3-8943-1d2f4da99e40" providerId="ADAL" clId="{AE7109C2-C1B4-40E4-881B-3043DD5E63C3}" dt="2020-05-07T23:05:20.144" v="2515" actId="2696"/>
          <pc:sldLayoutMkLst>
            <pc:docMk/>
            <pc:sldMasterMk cId="4266943640" sldId="2147483650"/>
            <pc:sldLayoutMk cId="942165841" sldId="2147483745"/>
          </pc:sldLayoutMkLst>
        </pc:sldLayoutChg>
        <pc:sldLayoutChg chg="del">
          <pc:chgData name="Ólafur Jónsson" userId="8486563d-a172-43f3-8943-1d2f4da99e40" providerId="ADAL" clId="{AE7109C2-C1B4-40E4-881B-3043DD5E63C3}" dt="2020-05-06T15:58:07.999" v="195" actId="2696"/>
          <pc:sldLayoutMkLst>
            <pc:docMk/>
            <pc:sldMasterMk cId="4266943640" sldId="2147483650"/>
            <pc:sldLayoutMk cId="1581881951" sldId="2147483745"/>
          </pc:sldLayoutMkLst>
        </pc:sldLayoutChg>
        <pc:sldLayoutChg chg="del">
          <pc:chgData name="Ólafur Jónsson" userId="8486563d-a172-43f3-8943-1d2f4da99e40" providerId="ADAL" clId="{AE7109C2-C1B4-40E4-881B-3043DD5E63C3}" dt="2020-05-07T23:05:25.660" v="2518" actId="2696"/>
          <pc:sldLayoutMkLst>
            <pc:docMk/>
            <pc:sldMasterMk cId="4266943640" sldId="2147483650"/>
            <pc:sldLayoutMk cId="1754162670" sldId="2147483746"/>
          </pc:sldLayoutMkLst>
        </pc:sldLayoutChg>
      </pc:sldMasterChg>
    </pc:docChg>
  </pc:docChgLst>
  <pc:docChgLst>
    <pc:chgData name="Olafur Jonsson" userId="8486563d-a172-43f3-8943-1d2f4da99e40" providerId="ADAL" clId="{AE7109C2-C1B4-40E4-881B-3043DD5E63C3}"/>
    <pc:docChg chg="custSel delSld modSld modSection">
      <pc:chgData name="Olafur Jonsson" userId="8486563d-a172-43f3-8943-1d2f4da99e40" providerId="ADAL" clId="{AE7109C2-C1B4-40E4-881B-3043DD5E63C3}" dt="2020-05-13T09:03:49.151" v="3" actId="478"/>
      <pc:docMkLst>
        <pc:docMk/>
      </pc:docMkLst>
      <pc:sldChg chg="delSp">
        <pc:chgData name="Olafur Jonsson" userId="8486563d-a172-43f3-8943-1d2f4da99e40" providerId="ADAL" clId="{AE7109C2-C1B4-40E4-881B-3043DD5E63C3}" dt="2020-05-13T09:03:49.151" v="3" actId="478"/>
        <pc:sldMkLst>
          <pc:docMk/>
          <pc:sldMk cId="3600117818" sldId="3844"/>
        </pc:sldMkLst>
        <pc:spChg chg="del">
          <ac:chgData name="Olafur Jonsson" userId="8486563d-a172-43f3-8943-1d2f4da99e40" providerId="ADAL" clId="{AE7109C2-C1B4-40E4-881B-3043DD5E63C3}" dt="2020-05-13T09:03:49.151" v="3" actId="478"/>
          <ac:spMkLst>
            <pc:docMk/>
            <pc:sldMk cId="3600117818" sldId="3844"/>
            <ac:spMk id="8" creationId="{1C2F50CB-C719-4F07-803F-14768039E61B}"/>
          </ac:spMkLst>
        </pc:spChg>
        <pc:spChg chg="del">
          <ac:chgData name="Olafur Jonsson" userId="8486563d-a172-43f3-8943-1d2f4da99e40" providerId="ADAL" clId="{AE7109C2-C1B4-40E4-881B-3043DD5E63C3}" dt="2020-05-13T09:03:45.351" v="2" actId="478"/>
          <ac:spMkLst>
            <pc:docMk/>
            <pc:sldMk cId="3600117818" sldId="3844"/>
            <ac:spMk id="10" creationId="{E1D4E324-C075-49D0-8EEF-95ECD444812C}"/>
          </ac:spMkLst>
        </pc:spChg>
        <pc:picChg chg="del">
          <ac:chgData name="Olafur Jonsson" userId="8486563d-a172-43f3-8943-1d2f4da99e40" providerId="ADAL" clId="{AE7109C2-C1B4-40E4-881B-3043DD5E63C3}" dt="2020-05-13T09:03:40.085" v="1" actId="478"/>
          <ac:picMkLst>
            <pc:docMk/>
            <pc:sldMk cId="3600117818" sldId="3844"/>
            <ac:picMk id="7" creationId="{1438E485-9EB3-410B-B31C-A6B1EFE457A6}"/>
          </ac:picMkLst>
        </pc:picChg>
        <pc:picChg chg="del">
          <ac:chgData name="Olafur Jonsson" userId="8486563d-a172-43f3-8943-1d2f4da99e40" providerId="ADAL" clId="{AE7109C2-C1B4-40E4-881B-3043DD5E63C3}" dt="2020-05-13T09:03:40.085" v="1" actId="478"/>
          <ac:picMkLst>
            <pc:docMk/>
            <pc:sldMk cId="3600117818" sldId="3844"/>
            <ac:picMk id="9" creationId="{87CD8948-5D49-460C-BBB6-E75F68D33C8B}"/>
          </ac:picMkLst>
        </pc:picChg>
      </pc:sldChg>
      <pc:sldChg chg="del">
        <pc:chgData name="Olafur Jonsson" userId="8486563d-a172-43f3-8943-1d2f4da99e40" providerId="ADAL" clId="{AE7109C2-C1B4-40E4-881B-3043DD5E63C3}" dt="2020-05-13T09:03:29.496" v="0" actId="2696"/>
        <pc:sldMkLst>
          <pc:docMk/>
          <pc:sldMk cId="4205557320" sldId="38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4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1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16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38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83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12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1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0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394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18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227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6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65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07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575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3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4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A3CE5B1-F7A0-104A-B0AA-7D4685B433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273" y="9000"/>
            <a:ext cx="6257333" cy="684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17804F-3398-B047-90E4-D4445FEFDD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2365" y="2993984"/>
            <a:ext cx="3512888" cy="107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0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C77AD2E-3354-A844-B60E-20E074DD6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1" y="480349"/>
            <a:ext cx="8278064" cy="58973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085E57-A213-5346-8C4A-AE77B2A82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5836" y="3124683"/>
            <a:ext cx="7962900" cy="1905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7C6BF17-46E3-2041-9712-BC230D0DD0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co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70BBF-3A63-456E-939B-678EA23311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charco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A8473-32FB-3947-9243-26BE62E1E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3" y="65289"/>
            <a:ext cx="2534606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 dirty="0"/>
              <a:t>Click to edit Master title style</a:t>
            </a:r>
            <a:endParaRPr lang="en-US" dirty="0"/>
          </a:p>
        </p:txBody>
      </p:sp>
      <p:sp>
        <p:nvSpPr>
          <p:cNvPr id="5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 dirty="0"/>
              <a:t>Click to edit Master text styles</a:t>
            </a:r>
          </a:p>
          <a:p>
            <a:pPr lvl="1"/>
            <a:r>
              <a:rPr lang="is-IS" dirty="0"/>
              <a:t>Second level</a:t>
            </a:r>
          </a:p>
          <a:p>
            <a:pPr lvl="2"/>
            <a:r>
              <a:rPr lang="is-IS" dirty="0"/>
              <a:t>Third level</a:t>
            </a:r>
          </a:p>
          <a:p>
            <a:pPr lvl="3"/>
            <a:r>
              <a:rPr lang="is-IS" dirty="0"/>
              <a:t>Fourth level</a:t>
            </a:r>
          </a:p>
          <a:p>
            <a:pPr lvl="4"/>
            <a:r>
              <a:rPr lang="is-IS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C260-5A89-644B-9DE0-6F2313F58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7392" y="65289"/>
            <a:ext cx="2534608" cy="61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50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D25242-BF8F-4C46-84E5-B91F7AFA7A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3199167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5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61215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9A0CE94-F18C-944A-8A66-E0F703EA7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91CEE7DD-CC38-A54F-94CC-CA23D057CF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121BF5-33E4-0343-9894-8BAFFA4FF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533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5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099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A4A2F6C-C380-AB48-B0DF-EBF6ACB41F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4338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F32CF4C-1114-FB47-89F3-B18EDF9B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9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72FF082-74FA-2146-80DE-BF1355A84A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75209" y="6383407"/>
            <a:ext cx="1371170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0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8">
            <a:extLst>
              <a:ext uri="{FF2B5EF4-FFF2-40B4-BE49-F238E27FC236}">
                <a16:creationId xmlns:a16="http://schemas.microsoft.com/office/drawing/2014/main" id="{77A8087C-8ABF-A748-B569-B65DBBB2FCF0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55B28AF-3D4D-E449-9E17-C90886E04C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1084754-F4B7-7946-9BA6-1E3F56EA5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893A4768-1EB5-4545-9A57-1E9B7943B6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0D9C97A-697A-B047-9E12-343C969B65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372328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5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98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270766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5B31E02-D26F-3E46-B98D-CB10C76CF1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61BF0F2-AFE2-794E-8C7A-4826BD865D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8BACB079-6FC3-5F43-A88F-22EC4C8234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7052171-9CEB-604A-8548-9EDB09D20A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228754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A73DD96-392E-A143-8FCA-93D28C8848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0198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50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B170A77-ED91-5D47-8436-D71964512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29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E936B8-2A0D-A54C-B053-EE55995CDE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21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D4BA8FB-3239-094A-8C8D-FADEF5BE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201C87-E621-C14D-9E88-E29FD19EEC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5016" y="6383407"/>
            <a:ext cx="1016784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30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41204"/>
            <a:ext cx="2511422" cy="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7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5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3203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D134B853-6838-1F4F-849D-231F50D4AA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E1117A0-355B-B84E-8D1C-DAF4C1C6AA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</p:spTree>
    <p:extLst>
      <p:ext uri="{BB962C8B-B14F-4D97-AF65-F5344CB8AC3E}">
        <p14:creationId xmlns:p14="http://schemas.microsoft.com/office/powerpoint/2010/main" val="1119356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620406-A3F6-B848-8757-9B4614D382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5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520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263C8-7F64-0142-986A-E723090114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90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8D7D592-5618-8A44-B93D-E25074C558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0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ACCD64F-95DF-E54E-B16A-585A16D5BA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398" y="6390286"/>
            <a:ext cx="1076402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03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8">
            <a:extLst>
              <a:ext uri="{FF2B5EF4-FFF2-40B4-BE49-F238E27FC236}">
                <a16:creationId xmlns:a16="http://schemas.microsoft.com/office/drawing/2014/main" id="{D53F382C-73C6-8443-B19B-EE09CC9FD321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52190"/>
            <a:ext cx="327168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7184" y="542889"/>
            <a:ext cx="10937633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goes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22290143-824B-D74F-80C9-C2F6B7BC70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7" y="1724002"/>
            <a:ext cx="7326929" cy="521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71811" y="4891444"/>
            <a:ext cx="5964172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is-IS" dirty="0"/>
              <a:t>Insert your name here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771830" y="5429441"/>
            <a:ext cx="5962970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71272" y="6102698"/>
            <a:ext cx="5963538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aseline="0">
                <a:solidFill>
                  <a:srgbClr val="6DD4A7"/>
                </a:solidFill>
              </a:defRPr>
            </a:lvl1pPr>
          </a:lstStyle>
          <a:p>
            <a:pPr lvl="0"/>
            <a:r>
              <a:rPr lang="en-US" dirty="0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727344" y="2282468"/>
            <a:ext cx="2051392" cy="2051390"/>
          </a:xfrm>
          <a:prstGeom prst="snip2DiagRect">
            <a:avLst/>
          </a:prstGeom>
          <a:ln>
            <a:solidFill>
              <a:srgbClr val="304B5E"/>
            </a:solidFill>
          </a:ln>
          <a:effectLst>
            <a:outerShdw blurRad="50800" dist="88900" dir="8100000" algn="ctr" rotWithShape="0">
              <a:srgbClr val="000000">
                <a:alpha val="20000"/>
              </a:srgbClr>
            </a:outerShdw>
          </a:effectLst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photo here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if not, delete the box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27184" y="1254216"/>
            <a:ext cx="10937633" cy="3603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3140378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4F85F0B-EB4E-EF45-9D96-7ED8D91B87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48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2D0B75-B2B9-4348-9B49-616112F51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63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9913BF-E5A8-754C-8EA4-4E24E85257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5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65F06E-8385-2E41-8877-21D726DF8B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425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23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s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ADE6F76-B882-1A4C-8184-6D3A2A8D8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4619C6-0B93-B746-98C3-5B6D8ECFE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91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9C02847-E141-C34D-B630-7E367732E8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4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4FA6A3-D6B9-8F43-9F7C-FFDF17DF78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0886" y="6419731"/>
            <a:ext cx="1410915" cy="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16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Commerce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7AA2A508-B7B7-8D4D-857E-22CC03648402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171" y="445799"/>
            <a:ext cx="3970562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D954AB7-DAF7-D74C-9586-6A2EA491A5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51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5BEFAC2-B8EE-B34A-BB2E-ABC2950EBE7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38487"/>
            <a:ext cx="2227200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496357-6114-F544-A6EE-14E77A774E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06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Activity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8">
            <a:extLst>
              <a:ext uri="{FF2B5EF4-FFF2-40B4-BE49-F238E27FC236}">
                <a16:creationId xmlns:a16="http://schemas.microsoft.com/office/drawing/2014/main" id="{734D9F40-1FFC-884F-8855-5FF0E43583C9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37ECE4-AFCA-D543-8161-EC02A93A84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963" y="438938"/>
            <a:ext cx="3210243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68F7FD1-E709-9A4B-B2CF-1244E3619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198" y="1268413"/>
            <a:ext cx="11531603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AB6E4D-A274-4C4C-8C65-D05E1C5C6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8B755EF-5F49-994A-AB57-29D1B5659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1122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Insight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3D879DAC-EE26-784B-BC21-C869F7C6E7FC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8125" y="230132"/>
            <a:ext cx="3993818" cy="100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0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S Recommend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B55F148D-13E8-AD40-BCD6-28BFEA958617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438066"/>
            <a:ext cx="4216323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F582F24-7FBA-D54D-896C-B97729A2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27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BI 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DF5C2128-9B50-B541-A5C6-31AACF2D015E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gradFill>
            <a:gsLst>
              <a:gs pos="14000">
                <a:srgbClr val="242D2F"/>
              </a:gs>
              <a:gs pos="100000">
                <a:srgbClr val="004A8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F9F88D7-D6DB-764E-A5FF-5857669CD6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</p:spPr>
        <p:txBody>
          <a:bodyPr/>
          <a:lstStyle>
            <a:lvl1pPr algn="ctr">
              <a:defRPr sz="240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industry related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689DE2-69C7-8C40-8C4B-D8F0F8F40D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963" y="1628775"/>
            <a:ext cx="3921100" cy="12411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Solution overview</a:t>
            </a:r>
            <a:br>
              <a:rPr lang="en-US" dirty="0"/>
            </a:br>
            <a:r>
              <a:rPr lang="en-US" dirty="0"/>
              <a:t>or other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391BE63-0792-F740-AE9B-136BCEB25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069" y="452190"/>
            <a:ext cx="1797119" cy="57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7B7BB8-F640-2047-9470-7A690A707E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10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DB3808E-C101-EE42-A658-C03505F3C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75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11509375" cy="50403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E19DFD66-E88E-F141-ACD4-EF6FFCA40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FD5502-FBB0-BA48-8CD4-E3F693E12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1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8733466-D79D-1047-ADA5-6A7F0F327E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4933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428F2546-D751-324D-A5BC-D274F44B78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4"/>
            <a:ext cx="5022850" cy="4933604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D2EABAF-55C1-F043-B44B-504BC981EC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CF79F9-240D-4340-BAB9-273E28D0C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2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2C1943-F6DB-0B4D-BFB3-4CBD14E4C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70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592102D-05AC-874F-83E3-3EEFBF421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260EC1B-06FD-1C4B-B69A-50EDF1E61E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4"/>
            <a:ext cx="7193698" cy="5040311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5FBDE88-9B2A-CC43-B8AD-431F85784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EDA4370-1F20-4342-9190-05F2C9E46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72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32E50C5-6C4F-9741-BC32-A7BDEA20A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22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ware enhanc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242D2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242D2F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7FA4828-2652-DE41-A996-CEC8B9A1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chemeClr val="bg1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682B4868-12FC-9B49-B5AC-0BB214A6B7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E951B8-FF90-5A40-B446-7E55D425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270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30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771832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524B7F0-C695-CF44-8DE0-06953239CD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9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9C5F12B-E033-0744-950E-765367908B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1268413"/>
            <a:ext cx="11526838" cy="485298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0EC931C-1DAB-904C-A3EF-88F5F2A9C1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72935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34881A-407D-D048-B398-129E2141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2F62100-2385-3049-86F9-D75F5CAEDF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BA77E31-90CA-4F4E-879B-ACF1C71AD8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62BFF50-CE8A-4D48-8837-F64011FF6D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8608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DAD5C0F-3672-1447-AFCB-FF36084F3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D1527DF-9688-7F46-BD85-8D3C00815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588" y="527754"/>
            <a:ext cx="1015313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615468EB-787E-B340-9348-47DFE47A16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003E82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07F7A3-B7CF-1941-B95A-7B7DCE3C30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AB782C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B6902D1-1294-0E43-A12A-BFDDD90301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78832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E82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1E2E481-058A-004A-BF95-CC4C7C75B2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426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903229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9F5A72-8639-B343-994B-9F86962B0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rgbClr val="242D2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03E82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255720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42D2F"/>
                </a:solidFill>
              </a:defRPr>
            </a:lvl1pPr>
            <a:lvl2pPr>
              <a:defRPr>
                <a:solidFill>
                  <a:srgbClr val="242D2F"/>
                </a:solidFill>
              </a:defRPr>
            </a:lvl2pPr>
            <a:lvl3pPr>
              <a:defRPr>
                <a:solidFill>
                  <a:srgbClr val="242D2F"/>
                </a:solidFill>
              </a:defRPr>
            </a:lvl3pPr>
            <a:lvl4pPr>
              <a:defRPr>
                <a:solidFill>
                  <a:srgbClr val="242D2F"/>
                </a:solidFill>
              </a:defRPr>
            </a:lvl4pPr>
            <a:lvl5pPr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rgbClr val="242D2F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0F4A87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1ECA2-197D-C944-AC5C-D29A258613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E0C00B4-84B4-E248-BD99-CE2D8C6C62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2"/>
            <a:ext cx="5022850" cy="2160587"/>
          </a:xfrm>
          <a:prstGeom prst="rect">
            <a:avLst/>
          </a:prstGeom>
          <a:solidFill>
            <a:srgbClr val="FFFFF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003E8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153B90C7-6B62-C34E-9412-FBED1F571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2426" y="3789363"/>
            <a:ext cx="5022850" cy="2160588"/>
          </a:xfrm>
          <a:prstGeom prst="rect">
            <a:avLst/>
          </a:prstGeom>
          <a:solidFill>
            <a:srgbClr val="73C59F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 2</a:t>
            </a:r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015DDDF6-8A82-3840-AFB8-37EC628AB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5637" y="1268412"/>
            <a:ext cx="6126163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2AAC961-15CB-1141-BAB7-3B328ABCFE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0E010D8B-1095-6044-9C68-D3662FCD7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42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735637" y="1268414"/>
            <a:ext cx="6103937" cy="50618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52426" y="1268413"/>
            <a:ext cx="5022850" cy="50618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4A6FC-CF5A-704A-A039-F0DDC3715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09E41D4-5AA1-3647-96E1-24F356CB9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0599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9612" cy="685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652681" y="1268413"/>
            <a:ext cx="7193698" cy="540067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 box nr.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D8A60D-9858-9E40-B9DD-78DF39DA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0A6E1EEB-231D-FE47-85D1-F641E6DFE8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2680" y="527754"/>
            <a:ext cx="6123269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97762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4000">
              <a:srgbClr val="242D2F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4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729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738" r:id="rId10"/>
    <p:sldLayoutId id="2147483659" r:id="rId11"/>
    <p:sldLayoutId id="2147483744" r:id="rId12"/>
    <p:sldLayoutId id="2147483747" r:id="rId13"/>
    <p:sldLayoutId id="214748374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  <p15:guide id="53" orient="horz" pos="346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95979"/>
            </a:gs>
            <a:gs pos="100000">
              <a:srgbClr val="13889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6" r:id="rId3"/>
    <p:sldLayoutId id="2147483682" r:id="rId4"/>
    <p:sldLayoutId id="2147483662" r:id="rId5"/>
    <p:sldLayoutId id="2147483665" r:id="rId6"/>
    <p:sldLayoutId id="2147483725" r:id="rId7"/>
    <p:sldLayoutId id="214748372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A381"/>
            </a:gs>
            <a:gs pos="100000">
              <a:srgbClr val="8BCEAB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4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3" r:id="rId3"/>
    <p:sldLayoutId id="2147483684" r:id="rId4"/>
    <p:sldLayoutId id="2147483669" r:id="rId5"/>
    <p:sldLayoutId id="2147483670" r:id="rId6"/>
    <p:sldLayoutId id="2147483727" r:id="rId7"/>
    <p:sldLayoutId id="214748372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23532"/>
            </a:gs>
            <a:gs pos="100000">
              <a:srgbClr val="F4848C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1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5" r:id="rId3"/>
    <p:sldLayoutId id="2147483686" r:id="rId4"/>
    <p:sldLayoutId id="2147483680" r:id="rId5"/>
    <p:sldLayoutId id="2147483681" r:id="rId6"/>
    <p:sldLayoutId id="2147483730" r:id="rId7"/>
    <p:sldLayoutId id="21474837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C76510"/>
            </a:gs>
            <a:gs pos="100000">
              <a:srgbClr val="F2A35E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32" r:id="rId7"/>
    <p:sldLayoutId id="214748373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859394"/>
            </a:gs>
            <a:gs pos="100000">
              <a:srgbClr val="BECFD4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017-3C48-684F-A464-444599181A79}"/>
              </a:ext>
            </a:extLst>
          </p:cNvPr>
          <p:cNvPicPr>
            <a:picLocks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AAD2F-A76D-0C4A-B055-3759BD166332}"/>
              </a:ext>
            </a:extLst>
          </p:cNvPr>
          <p:cNvPicPr>
            <a:picLocks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6" r:id="rId2"/>
    <p:sldLayoutId id="2147483714" r:id="rId3"/>
    <p:sldLayoutId id="2147483715" r:id="rId4"/>
    <p:sldLayoutId id="2147483743" r:id="rId5"/>
    <p:sldLayoutId id="2147483717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  <p:sldLayoutId id="2147483693" r:id="rId3"/>
    <p:sldLayoutId id="2147483689" r:id="rId4"/>
    <p:sldLayoutId id="2147483690" r:id="rId5"/>
    <p:sldLayoutId id="2147483691" r:id="rId6"/>
    <p:sldLayoutId id="2147483692" r:id="rId7"/>
    <p:sldLayoutId id="2147483724" r:id="rId8"/>
    <p:sldLayoutId id="214748373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7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0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svg"/><Relationship Id="rId11" Type="http://schemas.openxmlformats.org/officeDocument/2006/relationships/image" Target="../media/image91.png"/><Relationship Id="rId5" Type="http://schemas.openxmlformats.org/officeDocument/2006/relationships/image" Target="../media/image94.png"/><Relationship Id="rId10" Type="http://schemas.openxmlformats.org/officeDocument/2006/relationships/image" Target="../media/image82.png"/><Relationship Id="rId4" Type="http://schemas.openxmlformats.org/officeDocument/2006/relationships/image" Target="../media/image93.svg"/><Relationship Id="rId9" Type="http://schemas.openxmlformats.org/officeDocument/2006/relationships/image" Target="../media/image8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18" Type="http://schemas.openxmlformats.org/officeDocument/2006/relationships/image" Target="../media/image101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svg"/><Relationship Id="rId11" Type="http://schemas.openxmlformats.org/officeDocument/2006/relationships/image" Target="../media/image67.png"/><Relationship Id="rId5" Type="http://schemas.openxmlformats.org/officeDocument/2006/relationships/image" Target="../media/image98.png"/><Relationship Id="rId15" Type="http://schemas.openxmlformats.org/officeDocument/2006/relationships/image" Target="../media/image48.png"/><Relationship Id="rId10" Type="http://schemas.openxmlformats.org/officeDocument/2006/relationships/image" Target="../media/image66.svg"/><Relationship Id="rId4" Type="http://schemas.openxmlformats.org/officeDocument/2006/relationships/image" Target="../media/image59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0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svg"/><Relationship Id="rId11" Type="http://schemas.openxmlformats.org/officeDocument/2006/relationships/image" Target="../media/image104.png"/><Relationship Id="rId5" Type="http://schemas.openxmlformats.org/officeDocument/2006/relationships/image" Target="../media/image58.png"/><Relationship Id="rId10" Type="http://schemas.openxmlformats.org/officeDocument/2006/relationships/image" Target="../media/image82.png"/><Relationship Id="rId4" Type="http://schemas.openxmlformats.org/officeDocument/2006/relationships/image" Target="../media/image103.png"/><Relationship Id="rId9" Type="http://schemas.openxmlformats.org/officeDocument/2006/relationships/image" Target="../media/image8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67.png"/><Relationship Id="rId18" Type="http://schemas.openxmlformats.org/officeDocument/2006/relationships/image" Target="../media/image51.svg"/><Relationship Id="rId3" Type="http://schemas.openxmlformats.org/officeDocument/2006/relationships/image" Target="../media/image54.png"/><Relationship Id="rId21" Type="http://schemas.openxmlformats.org/officeDocument/2006/relationships/image" Target="../media/image48.png"/><Relationship Id="rId7" Type="http://schemas.openxmlformats.org/officeDocument/2006/relationships/image" Target="../media/image98.png"/><Relationship Id="rId12" Type="http://schemas.openxmlformats.org/officeDocument/2006/relationships/image" Target="../media/image66.sv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0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svg"/><Relationship Id="rId11" Type="http://schemas.openxmlformats.org/officeDocument/2006/relationships/image" Target="../media/image65.png"/><Relationship Id="rId5" Type="http://schemas.openxmlformats.org/officeDocument/2006/relationships/image" Target="../media/image56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19" Type="http://schemas.openxmlformats.org/officeDocument/2006/relationships/image" Target="../media/image58.png"/><Relationship Id="rId4" Type="http://schemas.openxmlformats.org/officeDocument/2006/relationships/image" Target="../media/image55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Relationship Id="rId22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05.png"/><Relationship Id="rId3" Type="http://schemas.openxmlformats.org/officeDocument/2006/relationships/image" Target="../media/image48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54.png"/><Relationship Id="rId10" Type="http://schemas.openxmlformats.org/officeDocument/2006/relationships/image" Target="../media/image68.svg"/><Relationship Id="rId4" Type="http://schemas.openxmlformats.org/officeDocument/2006/relationships/image" Target="../media/image49.svg"/><Relationship Id="rId9" Type="http://schemas.openxmlformats.org/officeDocument/2006/relationships/image" Target="../media/image67.png"/><Relationship Id="rId14" Type="http://schemas.openxmlformats.org/officeDocument/2006/relationships/image" Target="../media/image10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1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svg"/><Relationship Id="rId5" Type="http://schemas.openxmlformats.org/officeDocument/2006/relationships/image" Target="../media/image116.png"/><Relationship Id="rId4" Type="http://schemas.openxmlformats.org/officeDocument/2006/relationships/image" Target="../media/image115.svg"/><Relationship Id="rId9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8.svg"/><Relationship Id="rId5" Type="http://schemas.openxmlformats.org/officeDocument/2006/relationships/image" Target="../media/image50.png"/><Relationship Id="rId10" Type="http://schemas.openxmlformats.org/officeDocument/2006/relationships/image" Target="../media/image67.png"/><Relationship Id="rId4" Type="http://schemas.openxmlformats.org/officeDocument/2006/relationships/image" Target="../media/image49.svg"/><Relationship Id="rId9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68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121.svg"/><Relationship Id="rId5" Type="http://schemas.openxmlformats.org/officeDocument/2006/relationships/image" Target="../media/image50.png"/><Relationship Id="rId10" Type="http://schemas.openxmlformats.org/officeDocument/2006/relationships/image" Target="../media/image120.png"/><Relationship Id="rId4" Type="http://schemas.openxmlformats.org/officeDocument/2006/relationships/image" Target="../media/image49.svg"/><Relationship Id="rId9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8.png"/><Relationship Id="rId7" Type="http://schemas.openxmlformats.org/officeDocument/2006/relationships/image" Target="../media/image11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67.png"/><Relationship Id="rId5" Type="http://schemas.openxmlformats.org/officeDocument/2006/relationships/image" Target="../media/image52.png"/><Relationship Id="rId10" Type="http://schemas.openxmlformats.org/officeDocument/2006/relationships/image" Target="../media/image124.svg"/><Relationship Id="rId4" Type="http://schemas.openxmlformats.org/officeDocument/2006/relationships/image" Target="../media/image49.svg"/><Relationship Id="rId9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0.png"/><Relationship Id="rId18" Type="http://schemas.openxmlformats.org/officeDocument/2006/relationships/image" Target="../media/image67.png"/><Relationship Id="rId3" Type="http://schemas.openxmlformats.org/officeDocument/2006/relationships/image" Target="../media/image58.png"/><Relationship Id="rId21" Type="http://schemas.openxmlformats.org/officeDocument/2006/relationships/image" Target="../media/image70.svg"/><Relationship Id="rId7" Type="http://schemas.openxmlformats.org/officeDocument/2006/relationships/image" Target="../media/image49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62.png"/><Relationship Id="rId15" Type="http://schemas.openxmlformats.org/officeDocument/2006/relationships/image" Target="../media/image64.svg"/><Relationship Id="rId10" Type="http://schemas.openxmlformats.org/officeDocument/2006/relationships/image" Target="../media/image52.png"/><Relationship Id="rId19" Type="http://schemas.openxmlformats.org/officeDocument/2006/relationships/image" Target="../media/image68.svg"/><Relationship Id="rId4" Type="http://schemas.openxmlformats.org/officeDocument/2006/relationships/image" Target="../media/image59.svg"/><Relationship Id="rId9" Type="http://schemas.openxmlformats.org/officeDocument/2006/relationships/image" Target="../media/image55.sv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4.png"/><Relationship Id="rId18" Type="http://schemas.openxmlformats.org/officeDocument/2006/relationships/image" Target="../media/image66.svg"/><Relationship Id="rId3" Type="http://schemas.openxmlformats.org/officeDocument/2006/relationships/image" Target="../media/image48.png"/><Relationship Id="rId21" Type="http://schemas.openxmlformats.org/officeDocument/2006/relationships/image" Target="../media/image69.png"/><Relationship Id="rId7" Type="http://schemas.openxmlformats.org/officeDocument/2006/relationships/image" Target="../media/image52.pn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5" Type="http://schemas.openxmlformats.org/officeDocument/2006/relationships/image" Target="../media/image129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1.png"/><Relationship Id="rId24" Type="http://schemas.openxmlformats.org/officeDocument/2006/relationships/image" Target="../media/image128.png"/><Relationship Id="rId5" Type="http://schemas.openxmlformats.org/officeDocument/2006/relationships/image" Target="../media/image50.png"/><Relationship Id="rId15" Type="http://schemas.openxmlformats.org/officeDocument/2006/relationships/image" Target="../media/image63.png"/><Relationship Id="rId23" Type="http://schemas.openxmlformats.org/officeDocument/2006/relationships/image" Target="../media/image60.png"/><Relationship Id="rId10" Type="http://schemas.openxmlformats.org/officeDocument/2006/relationships/image" Target="../media/image59.svg"/><Relationship Id="rId19" Type="http://schemas.openxmlformats.org/officeDocument/2006/relationships/image" Target="../media/image67.png"/><Relationship Id="rId4" Type="http://schemas.openxmlformats.org/officeDocument/2006/relationships/image" Target="../media/image49.svg"/><Relationship Id="rId9" Type="http://schemas.openxmlformats.org/officeDocument/2006/relationships/image" Target="../media/image58.png"/><Relationship Id="rId14" Type="http://schemas.openxmlformats.org/officeDocument/2006/relationships/image" Target="../media/image55.svg"/><Relationship Id="rId22" Type="http://schemas.openxmlformats.org/officeDocument/2006/relationships/image" Target="../media/image7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png"/><Relationship Id="rId18" Type="http://schemas.openxmlformats.org/officeDocument/2006/relationships/image" Target="../media/image70.svg"/><Relationship Id="rId3" Type="http://schemas.openxmlformats.org/officeDocument/2006/relationships/image" Target="../media/image48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2.png"/><Relationship Id="rId5" Type="http://schemas.openxmlformats.org/officeDocument/2006/relationships/image" Target="../media/image50.png"/><Relationship Id="rId15" Type="http://schemas.openxmlformats.org/officeDocument/2006/relationships/image" Target="../media/image67.png"/><Relationship Id="rId10" Type="http://schemas.openxmlformats.org/officeDocument/2006/relationships/image" Target="../media/image53.svg"/><Relationship Id="rId4" Type="http://schemas.openxmlformats.org/officeDocument/2006/relationships/image" Target="../media/image49.svg"/><Relationship Id="rId9" Type="http://schemas.openxmlformats.org/officeDocument/2006/relationships/image" Target="../media/image52.png"/><Relationship Id="rId14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9.png"/><Relationship Id="rId18" Type="http://schemas.openxmlformats.org/officeDocument/2006/relationships/image" Target="../media/image68.svg"/><Relationship Id="rId3" Type="http://schemas.openxmlformats.org/officeDocument/2006/relationships/image" Target="../media/image48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62.png"/><Relationship Id="rId5" Type="http://schemas.openxmlformats.org/officeDocument/2006/relationships/image" Target="../media/image50.png"/><Relationship Id="rId15" Type="http://schemas.openxmlformats.org/officeDocument/2006/relationships/image" Target="../media/image63.png"/><Relationship Id="rId10" Type="http://schemas.openxmlformats.org/officeDocument/2006/relationships/image" Target="../media/image53.svg"/><Relationship Id="rId19" Type="http://schemas.openxmlformats.org/officeDocument/2006/relationships/image" Target="../media/image65.png"/><Relationship Id="rId4" Type="http://schemas.openxmlformats.org/officeDocument/2006/relationships/image" Target="../media/image49.svg"/><Relationship Id="rId9" Type="http://schemas.openxmlformats.org/officeDocument/2006/relationships/image" Target="../media/image52.png"/><Relationship Id="rId14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hyperlink" Target="https://www.youtube.com/watch?v=CYrUXrdsh9I&amp;t=19s" TargetMode="External"/><Relationship Id="rId7" Type="http://schemas.openxmlformats.org/officeDocument/2006/relationships/hyperlink" Target="https://www.youtube.com/watch?v=lpy1QHAtPJE" TargetMode="External"/><Relationship Id="rId2" Type="http://schemas.openxmlformats.org/officeDocument/2006/relationships/hyperlink" Target="https://www.youtube.com/watch?v=_nh-jWYxw3M&amp;t=98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wB-U1e6IHwM" TargetMode="External"/><Relationship Id="rId5" Type="http://schemas.openxmlformats.org/officeDocument/2006/relationships/hyperlink" Target="https://www.youtube.com/watch?v=SXwMa3bDMNQ" TargetMode="External"/><Relationship Id="rId4" Type="http://schemas.openxmlformats.org/officeDocument/2006/relationships/hyperlink" Target="https://www.youtube.com/watch?v=0isxpPRw6yM&amp;t=53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sv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5" Type="http://schemas.openxmlformats.org/officeDocument/2006/relationships/image" Target="../media/image7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svg"/><Relationship Id="rId10" Type="http://schemas.openxmlformats.org/officeDocument/2006/relationships/image" Target="../media/image55.svg"/><Relationship Id="rId19" Type="http://schemas.openxmlformats.org/officeDocument/2006/relationships/image" Target="../media/image64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822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4F6490-7DD7-9348-84B9-3CAF79CF8D41}"/>
              </a:ext>
            </a:extLst>
          </p:cNvPr>
          <p:cNvGrpSpPr/>
          <p:nvPr/>
        </p:nvGrpSpPr>
        <p:grpSpPr>
          <a:xfrm>
            <a:off x="809118" y="3591485"/>
            <a:ext cx="1291570" cy="2588495"/>
            <a:chOff x="3143672" y="1846720"/>
            <a:chExt cx="1579006" cy="31645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9C3D46-26FE-D14F-95EF-1DD6FB246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258" y="1979769"/>
              <a:ext cx="1483543" cy="26374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51141C-DC15-C54B-B617-E93693B93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3672" y="1846720"/>
              <a:ext cx="1579006" cy="3164559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6C5E174-C0F1-8B4B-9E42-170781AC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50571"/>
            <a:ext cx="6535208" cy="717842"/>
          </a:xfrm>
        </p:spPr>
        <p:txBody>
          <a:bodyPr/>
          <a:lstStyle/>
          <a:p>
            <a:r>
              <a:rPr lang="en-US" dirty="0"/>
              <a:t>The LS Central </a:t>
            </a:r>
            <a:r>
              <a:rPr lang="en-US" dirty="0" err="1"/>
              <a:t>AppShell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39C4AD-2618-EA4F-B7AD-1DACABFD57E5}"/>
              </a:ext>
            </a:extLst>
          </p:cNvPr>
          <p:cNvSpPr txBox="1">
            <a:spLocks/>
          </p:cNvSpPr>
          <p:nvPr/>
        </p:nvSpPr>
        <p:spPr>
          <a:xfrm>
            <a:off x="4929201" y="2136654"/>
            <a:ext cx="7107529" cy="4264146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 to run POS on a device (           )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a controlled way</a:t>
            </a:r>
            <a:endParaRPr lang="en-US" sz="2400" dirty="0">
              <a:solidFill>
                <a:prstClr val="white"/>
              </a:solidFill>
              <a:latin typeface="Segoe U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Gives POS direct </a:t>
            </a:r>
            <a:r>
              <a:rPr lang="en-US" sz="2400" dirty="0">
                <a:solidFill>
                  <a:prstClr val="white"/>
                </a:solidFill>
              </a:rPr>
              <a:t>access to peripherals *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742939" marR="0" lvl="1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Printers (Epson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EPos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Zebra link OS)</a:t>
            </a:r>
          </a:p>
          <a:p>
            <a:pPr marL="742939" marR="0" lvl="1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Pay connected EFT device</a:t>
            </a:r>
          </a:p>
          <a:p>
            <a:pPr marL="742939" marR="0" lvl="1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Camera built into a mobile device to scan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Pheripheral</a:t>
            </a:r>
            <a:r>
              <a:rPr lang="en-US" sz="2000" dirty="0"/>
              <a:t> can be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Built-into the device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Connected via Bluetooth / </a:t>
            </a:r>
            <a:r>
              <a:rPr lang="en-US" sz="1600" dirty="0" err="1"/>
              <a:t>WiFi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/ network connected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742939" marR="0" lvl="1" indent="-285750" algn="l" defTabSz="914377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prstClr val="white"/>
              </a:solidFill>
              <a:latin typeface="Segoe UI"/>
            </a:endParaRPr>
          </a:p>
          <a:p>
            <a:pPr marL="1828755" lvl="4" indent="0">
              <a:buNone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                                              * 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EFT&amp;Printer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access only available in Android version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1DEEC-BC21-45F7-AF26-682B0BCBA6DE}"/>
              </a:ext>
            </a:extLst>
          </p:cNvPr>
          <p:cNvSpPr txBox="1"/>
          <p:nvPr/>
        </p:nvSpPr>
        <p:spPr>
          <a:xfrm>
            <a:off x="484704" y="262667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753AB7A-F78E-4641-B271-D98106C15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48" y="1765758"/>
            <a:ext cx="663120" cy="741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CE488A-09C6-4871-8BF3-06B7AA91C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955" y="2301769"/>
            <a:ext cx="226526" cy="226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4EEE8-5109-4BDA-AED8-43C816152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5174" y="2281025"/>
            <a:ext cx="235470" cy="235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890B9D-CDF1-4396-9E11-8F6EC3F68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4536" y="2281025"/>
            <a:ext cx="226526" cy="2265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749B4E-9029-4AC3-81B2-17017159C95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539" y="3591485"/>
            <a:ext cx="1517183" cy="1258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C548B9-A2EE-496D-B3E4-2AE0AAF3E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668" y="5148375"/>
            <a:ext cx="766924" cy="10210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DC46B3-A7AC-421A-8846-49AEF838048C}"/>
              </a:ext>
            </a:extLst>
          </p:cNvPr>
          <p:cNvCxnSpPr>
            <a:cxnSpLocks/>
          </p:cNvCxnSpPr>
          <p:nvPr/>
        </p:nvCxnSpPr>
        <p:spPr>
          <a:xfrm>
            <a:off x="4596928" y="2043380"/>
            <a:ext cx="19803" cy="4121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A6FD22D-46D0-4B29-88A6-B0363E48E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969" y="2281025"/>
            <a:ext cx="1514836" cy="11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F44AA8-C420-764A-9014-966BBFA18503}"/>
              </a:ext>
            </a:extLst>
          </p:cNvPr>
          <p:cNvSpPr txBox="1">
            <a:spLocks/>
          </p:cNvSpPr>
          <p:nvPr/>
        </p:nvSpPr>
        <p:spPr>
          <a:xfrm>
            <a:off x="4751634" y="1709972"/>
            <a:ext cx="7344816" cy="4597457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r>
              <a:rPr lang="en-US" sz="2400" dirty="0">
                <a:latin typeface="Segoe UI"/>
              </a:rPr>
              <a:t>on Android</a:t>
            </a:r>
          </a:p>
          <a:p>
            <a:pPr marL="685766" lvl="1" indent="-228589" defTabSz="914354">
              <a:defRPr/>
            </a:pPr>
            <a:r>
              <a:rPr lang="en-US" sz="2000" dirty="0">
                <a:latin typeface="Segoe UI"/>
              </a:rPr>
              <a:t>Full device support</a:t>
            </a:r>
          </a:p>
          <a:p>
            <a:pPr marL="1142954" lvl="2" indent="-228589" defTabSz="914354">
              <a:defRPr/>
            </a:pPr>
            <a:r>
              <a:rPr lang="en-US" sz="1600" dirty="0"/>
              <a:t>Mobile printers / LS Pay connection</a:t>
            </a:r>
          </a:p>
          <a:p>
            <a:pPr marL="1142954" lvl="2" indent="-228589" defTabSz="914354">
              <a:defRPr/>
            </a:pPr>
            <a:r>
              <a:rPr lang="en-US" sz="1600" dirty="0"/>
              <a:t>Barcode scanners / Camera to scan</a:t>
            </a:r>
          </a:p>
          <a:p>
            <a:pPr marL="228589" indent="-228589" defTabSz="914354">
              <a:defRPr/>
            </a:pPr>
            <a:r>
              <a:rPr lang="en-US" sz="2400" dirty="0"/>
              <a:t>on iOS</a:t>
            </a:r>
          </a:p>
          <a:p>
            <a:pPr marL="685766" lvl="1" indent="-228589" defTabSz="914354">
              <a:defRPr/>
            </a:pPr>
            <a:r>
              <a:rPr lang="en-US" sz="2000" dirty="0"/>
              <a:t>Camera to scan</a:t>
            </a:r>
          </a:p>
          <a:p>
            <a:pPr marL="685766" lvl="1" indent="-228589" defTabSz="914354">
              <a:defRPr/>
            </a:pPr>
            <a:r>
              <a:rPr lang="en-US" sz="2000" dirty="0"/>
              <a:t>Device support thru HW station on network</a:t>
            </a:r>
          </a:p>
          <a:p>
            <a:pPr marL="228589" lvl="1" indent="-228589" defTabSz="914354">
              <a:spcBef>
                <a:spcPts val="1000"/>
              </a:spcBef>
              <a:defRPr/>
            </a:pPr>
            <a:r>
              <a:rPr lang="en-US" dirty="0"/>
              <a:t>on Windows* </a:t>
            </a:r>
          </a:p>
          <a:p>
            <a:pPr marL="685766" lvl="1" indent="-228589" defTabSz="914354">
              <a:defRPr/>
            </a:pPr>
            <a:r>
              <a:rPr lang="en-US" sz="2000" dirty="0"/>
              <a:t>Camera to scan</a:t>
            </a:r>
          </a:p>
          <a:p>
            <a:pPr marL="685766" lvl="1" indent="-228589" defTabSz="914354">
              <a:defRPr/>
            </a:pPr>
            <a:r>
              <a:rPr lang="en-US" sz="2000" dirty="0"/>
              <a:t>Device support thru HW station locally or on network</a:t>
            </a:r>
          </a:p>
          <a:p>
            <a:pPr marL="457177" lvl="1" indent="0" defTabSz="914354">
              <a:buNone/>
              <a:defRPr/>
            </a:pPr>
            <a:endParaRPr lang="en-US" sz="1200" dirty="0"/>
          </a:p>
          <a:p>
            <a:pPr marL="457177" lvl="1" indent="0" defTabSz="914354">
              <a:buNone/>
              <a:defRPr/>
            </a:pPr>
            <a:endParaRPr lang="en-US" sz="1200" dirty="0"/>
          </a:p>
          <a:p>
            <a:pPr marL="457177" lvl="1" indent="0" defTabSz="914354">
              <a:buNone/>
              <a:defRPr/>
            </a:pPr>
            <a:r>
              <a:rPr lang="en-US" sz="1200" dirty="0"/>
              <a:t>						 * released with 16.0                                                                                        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4C34725-190F-7245-B142-4E4D5A06D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9223" y="3686257"/>
            <a:ext cx="252548" cy="2525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F1261C4-A63D-7441-B08D-D22ACCBD8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3648" y="1819186"/>
            <a:ext cx="284515" cy="2845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841A3A-1236-544B-9AF6-1AAB752E74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8163" y="4465604"/>
            <a:ext cx="325976" cy="3259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D2AEBF7-69AF-3E44-AE74-BA9A7743FB4B}"/>
              </a:ext>
            </a:extLst>
          </p:cNvPr>
          <p:cNvGrpSpPr/>
          <p:nvPr/>
        </p:nvGrpSpPr>
        <p:grpSpPr>
          <a:xfrm>
            <a:off x="1630686" y="1585510"/>
            <a:ext cx="1428888" cy="2644808"/>
            <a:chOff x="3143672" y="1846720"/>
            <a:chExt cx="1579006" cy="31645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B6E0E3-B8EA-3F45-A6F0-71FAEE3C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258" y="1979769"/>
              <a:ext cx="1483543" cy="263740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D64D8E-6C8E-BC48-8BDF-5FDC299D6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3672" y="1846720"/>
              <a:ext cx="1579006" cy="3164559"/>
            </a:xfrm>
            <a:prstGeom prst="rect">
              <a:avLst/>
            </a:prstGeom>
          </p:spPr>
        </p:pic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888FA603-AF2C-FE4F-AD3E-EB68EB635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Central </a:t>
            </a:r>
            <a:r>
              <a:rPr lang="en-US" dirty="0" err="1"/>
              <a:t>AppShell</a:t>
            </a:r>
            <a:r>
              <a:rPr lang="en-US" dirty="0"/>
              <a:t> on different platforms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74277-8960-4C44-994B-CEEA9AF52D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471" y="4230318"/>
            <a:ext cx="3103133" cy="23105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D420F0-C1F3-4828-823C-61FC193A13FE}"/>
              </a:ext>
            </a:extLst>
          </p:cNvPr>
          <p:cNvCxnSpPr>
            <a:cxnSpLocks/>
          </p:cNvCxnSpPr>
          <p:nvPr/>
        </p:nvCxnSpPr>
        <p:spPr>
          <a:xfrm>
            <a:off x="4574510" y="1720218"/>
            <a:ext cx="0" cy="45872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476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5E174-C0F1-8B4B-9E42-170781AC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50571"/>
            <a:ext cx="8136979" cy="717842"/>
          </a:xfrm>
        </p:spPr>
        <p:txBody>
          <a:bodyPr>
            <a:normAutofit/>
          </a:bodyPr>
          <a:lstStyle/>
          <a:p>
            <a:r>
              <a:rPr lang="en-US" dirty="0"/>
              <a:t>LS Central </a:t>
            </a:r>
            <a:r>
              <a:rPr lang="en-US" dirty="0" err="1"/>
              <a:t>AppShell</a:t>
            </a:r>
            <a:r>
              <a:rPr lang="en-US" dirty="0"/>
              <a:t> for windows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39C4AD-2618-EA4F-B7AD-1DACABFD57E5}"/>
              </a:ext>
            </a:extLst>
          </p:cNvPr>
          <p:cNvSpPr txBox="1">
            <a:spLocks/>
          </p:cNvSpPr>
          <p:nvPr/>
        </p:nvSpPr>
        <p:spPr>
          <a:xfrm>
            <a:off x="5037904" y="1531195"/>
            <a:ext cx="7014957" cy="5326805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 the POS by a click of a button or select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Pre-configure URL/user/.. in the Settings option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Or import Pre-configure settings from a file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run options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Select between different POS / BO configs (LS Start!)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Option to exit (shutdown) the App on logoff in POS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Option to force app with POS to stay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Resource access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 to resources on a tablet device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Camera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HW station used to access other resources</a:t>
            </a:r>
          </a:p>
          <a:p>
            <a:pPr marL="1200127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Printers / LS Pay connected EFT device / </a:t>
            </a:r>
            <a:r>
              <a:rPr lang="en-US" sz="1600" dirty="0" err="1"/>
              <a:t>etc</a:t>
            </a:r>
            <a:endParaRPr lang="en-US" sz="1600" dirty="0"/>
          </a:p>
          <a:p>
            <a:pPr marL="914377" lvl="2" indent="0">
              <a:buNone/>
            </a:pPr>
            <a:r>
              <a:rPr lang="en-US" sz="1600" dirty="0"/>
              <a:t>					</a:t>
            </a:r>
            <a:r>
              <a:rPr lang="en-US" sz="1200" dirty="0"/>
              <a:t>* coming version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45ABEE7-6B50-41D6-BA15-04BC9D259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513236" y="1544213"/>
            <a:ext cx="1584177" cy="158417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06D21EB-44D6-4268-BDE8-925ED9FC7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6082" y="1656539"/>
            <a:ext cx="262014" cy="26201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52E2A6A-4A46-44CB-AD69-B440EA281365}"/>
              </a:ext>
            </a:extLst>
          </p:cNvPr>
          <p:cNvGrpSpPr/>
          <p:nvPr/>
        </p:nvGrpSpPr>
        <p:grpSpPr>
          <a:xfrm>
            <a:off x="1214066" y="5883671"/>
            <a:ext cx="2270287" cy="465248"/>
            <a:chOff x="945393" y="4642155"/>
            <a:chExt cx="3202936" cy="65637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851B82E-7492-40EA-990B-5B21523C5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393" y="4650458"/>
              <a:ext cx="648072" cy="648072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0C4B936-1E9C-4C05-A447-852EEC2EC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50178" y="4716718"/>
              <a:ext cx="515551" cy="51555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38143C4-72F0-4D5C-9E34-9A024463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22442" y="4662214"/>
              <a:ext cx="624558" cy="62455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867D07B-D963-4DCC-B909-E40593212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03712" y="4642155"/>
              <a:ext cx="644617" cy="644617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33E42F2-FC65-4F33-9B05-EEE171FAA868}"/>
              </a:ext>
            </a:extLst>
          </p:cNvPr>
          <p:cNvSpPr/>
          <p:nvPr/>
        </p:nvSpPr>
        <p:spPr>
          <a:xfrm>
            <a:off x="1144437" y="5799991"/>
            <a:ext cx="2689342" cy="620936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E826E85-9605-4A99-B6B8-B07CAE2B0B0D}"/>
              </a:ext>
            </a:extLst>
          </p:cNvPr>
          <p:cNvCxnSpPr>
            <a:cxnSpLocks/>
            <a:endCxn id="35" idx="4"/>
          </p:cNvCxnSpPr>
          <p:nvPr/>
        </p:nvCxnSpPr>
        <p:spPr>
          <a:xfrm flipV="1">
            <a:off x="2408179" y="5475980"/>
            <a:ext cx="0" cy="293202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87A2CEE7-C6D8-4A12-904C-80ECB7B2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709671" y="4575234"/>
            <a:ext cx="1142728" cy="114272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78860AC-4BD9-4013-B879-D8313D812AAB}"/>
              </a:ext>
            </a:extLst>
          </p:cNvPr>
          <p:cNvGrpSpPr/>
          <p:nvPr/>
        </p:nvGrpSpPr>
        <p:grpSpPr>
          <a:xfrm>
            <a:off x="2264162" y="5211568"/>
            <a:ext cx="288033" cy="264412"/>
            <a:chOff x="7283110" y="5098660"/>
            <a:chExt cx="649614" cy="64961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E3EF844-B7B9-4C2C-9977-9B266C262E19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5576F5FF-EB36-4AA6-8857-46A7E8A9B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DB1CC3A8-B8D7-47B5-AF33-16A8A34AE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2406" y="4825587"/>
            <a:ext cx="262014" cy="26201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CF14974-DFB7-41EE-849E-D89DC4697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286235" y="2757587"/>
            <a:ext cx="2125950" cy="212595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F7546AC-F35C-4A06-926E-3DB9E0985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3346" y="3070301"/>
            <a:ext cx="262014" cy="26201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8E673E-A6EF-4341-A537-7EFF4CD4A7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420" y="2049894"/>
            <a:ext cx="985878" cy="57281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D6BD4F-A3BF-48BE-B396-B3CE17BD0949}"/>
              </a:ext>
            </a:extLst>
          </p:cNvPr>
          <p:cNvCxnSpPr>
            <a:cxnSpLocks/>
          </p:cNvCxnSpPr>
          <p:nvPr/>
        </p:nvCxnSpPr>
        <p:spPr>
          <a:xfrm>
            <a:off x="4676583" y="1681279"/>
            <a:ext cx="11895" cy="4659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299CD76-2B49-4ACC-8B59-298BDCDFBF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28549" y="3326098"/>
            <a:ext cx="1355981" cy="9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0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5E174-C0F1-8B4B-9E42-170781AC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44" y="407790"/>
            <a:ext cx="10568032" cy="717842"/>
          </a:xfrm>
        </p:spPr>
        <p:txBody>
          <a:bodyPr>
            <a:normAutofit/>
          </a:bodyPr>
          <a:lstStyle/>
          <a:p>
            <a:r>
              <a:rPr lang="en-US" dirty="0"/>
              <a:t>LS Central </a:t>
            </a:r>
            <a:r>
              <a:rPr lang="en-US" dirty="0" err="1"/>
              <a:t>AppShell</a:t>
            </a:r>
            <a:r>
              <a:rPr lang="en-US" dirty="0"/>
              <a:t> distributed config support </a:t>
            </a:r>
            <a:r>
              <a:rPr lang="en-US" sz="1600" dirty="0"/>
              <a:t>*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39C4AD-2618-EA4F-B7AD-1DACABFD57E5}"/>
              </a:ext>
            </a:extLst>
          </p:cNvPr>
          <p:cNvSpPr txBox="1">
            <a:spLocks/>
          </p:cNvSpPr>
          <p:nvPr/>
        </p:nvSpPr>
        <p:spPr>
          <a:xfrm>
            <a:off x="591987" y="921922"/>
            <a:ext cx="11294085" cy="5340314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D8BEA-FD5B-4D0E-BDDC-034CD1F91F87}"/>
              </a:ext>
            </a:extLst>
          </p:cNvPr>
          <p:cNvSpPr txBox="1"/>
          <p:nvPr/>
        </p:nvSpPr>
        <p:spPr>
          <a:xfrm>
            <a:off x="7741274" y="1560169"/>
            <a:ext cx="382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Create centrally an XML file with the config info for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CA1284-C578-4E8E-ABF5-39B1F4A02399}"/>
              </a:ext>
            </a:extLst>
          </p:cNvPr>
          <p:cNvCxnSpPr>
            <a:cxnSpLocks/>
          </p:cNvCxnSpPr>
          <p:nvPr/>
        </p:nvCxnSpPr>
        <p:spPr>
          <a:xfrm>
            <a:off x="7451083" y="1570372"/>
            <a:ext cx="19803" cy="44371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6D17FF8-DA8A-43A4-906C-133C59722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84" y="3677903"/>
            <a:ext cx="1339545" cy="1016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880608-5E3C-438F-84BE-1EE15ABA6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064" y="3981645"/>
            <a:ext cx="183880" cy="20467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1A29C74-5C7B-4DE2-83D7-B5F4C00D0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479969" y="3924118"/>
            <a:ext cx="560063" cy="5600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8E0DEBD-1E39-45AC-92AB-505F5FF081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16323" y="4019377"/>
            <a:ext cx="376629" cy="376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C7D72C-0AE8-4072-9062-F91924263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838" y="4080447"/>
            <a:ext cx="222268" cy="2474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ABEA2D-C6F1-4BCD-A1FC-5C7EFA927F40}"/>
              </a:ext>
            </a:extLst>
          </p:cNvPr>
          <p:cNvSpPr txBox="1"/>
          <p:nvPr/>
        </p:nvSpPr>
        <p:spPr>
          <a:xfrm>
            <a:off x="5161681" y="3975393"/>
            <a:ext cx="682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. . . . 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BD28C18-287B-4C29-887E-F855E9A3B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225708" y="3924118"/>
            <a:ext cx="560063" cy="56006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6A7DF8-727D-493C-A2AE-4541095DC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2062" y="4019377"/>
            <a:ext cx="376629" cy="37662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B2FA12-C9B7-4648-B92D-31C9E4C19CA9}"/>
              </a:ext>
            </a:extLst>
          </p:cNvPr>
          <p:cNvCxnSpPr>
            <a:cxnSpLocks/>
          </p:cNvCxnSpPr>
          <p:nvPr/>
        </p:nvCxnSpPr>
        <p:spPr>
          <a:xfrm flipH="1">
            <a:off x="3323355" y="4198061"/>
            <a:ext cx="658102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8A650DC0-B4B8-4919-B51A-77738183D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8884" y="5014227"/>
            <a:ext cx="912753" cy="9127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CAB5C2-2610-4ECA-A14F-9FF37623D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63" y="5353718"/>
            <a:ext cx="222268" cy="24740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0275D2F-15FD-485E-B0E6-A8CCADE26273}"/>
              </a:ext>
            </a:extLst>
          </p:cNvPr>
          <p:cNvCxnSpPr>
            <a:cxnSpLocks/>
          </p:cNvCxnSpPr>
          <p:nvPr/>
        </p:nvCxnSpPr>
        <p:spPr>
          <a:xfrm flipH="1">
            <a:off x="991751" y="5451292"/>
            <a:ext cx="658102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1D3011F-6199-4F36-ADA3-DD0BFF3B1994}"/>
              </a:ext>
            </a:extLst>
          </p:cNvPr>
          <p:cNvSpPr txBox="1"/>
          <p:nvPr/>
        </p:nvSpPr>
        <p:spPr>
          <a:xfrm>
            <a:off x="1290645" y="5935699"/>
            <a:ext cx="1029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App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7D65BB-3CFA-4770-AD5B-49B31C6CD40F}"/>
              </a:ext>
            </a:extLst>
          </p:cNvPr>
          <p:cNvSpPr txBox="1"/>
          <p:nvPr/>
        </p:nvSpPr>
        <p:spPr>
          <a:xfrm>
            <a:off x="4113792" y="4436248"/>
            <a:ext cx="833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device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344C9E-82AD-400A-A6B8-2B915761F126}"/>
              </a:ext>
            </a:extLst>
          </p:cNvPr>
          <p:cNvSpPr txBox="1"/>
          <p:nvPr/>
        </p:nvSpPr>
        <p:spPr>
          <a:xfrm>
            <a:off x="5823659" y="4431401"/>
            <a:ext cx="833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device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C7C7C0F-C359-4E51-9B22-93681F79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13" y="5346900"/>
            <a:ext cx="222268" cy="24740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63CFD1-2064-48B0-8D27-C7A787683381}"/>
              </a:ext>
            </a:extLst>
          </p:cNvPr>
          <p:cNvGrpSpPr/>
          <p:nvPr/>
        </p:nvGrpSpPr>
        <p:grpSpPr>
          <a:xfrm>
            <a:off x="4178707" y="5042264"/>
            <a:ext cx="623459" cy="1160826"/>
            <a:chOff x="3143672" y="1846720"/>
            <a:chExt cx="1579006" cy="316455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814363-EB41-46D3-8DC5-A044B86AF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258" y="1979769"/>
              <a:ext cx="1483543" cy="263740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7040A88-C20A-43F9-AB16-E132BCA4C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3672" y="1846720"/>
              <a:ext cx="1579006" cy="316455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06CDF70-48A9-457D-B53E-79DE84E0BC30}"/>
              </a:ext>
            </a:extLst>
          </p:cNvPr>
          <p:cNvSpPr txBox="1"/>
          <p:nvPr/>
        </p:nvSpPr>
        <p:spPr>
          <a:xfrm>
            <a:off x="5097943" y="5299183"/>
            <a:ext cx="682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. . . .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4DCE2C-8C96-4502-B819-D32D7E419A51}"/>
              </a:ext>
            </a:extLst>
          </p:cNvPr>
          <p:cNvGrpSpPr/>
          <p:nvPr/>
        </p:nvGrpSpPr>
        <p:grpSpPr>
          <a:xfrm>
            <a:off x="6006666" y="5042264"/>
            <a:ext cx="623459" cy="1160826"/>
            <a:chOff x="3143672" y="1846720"/>
            <a:chExt cx="1579006" cy="316455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96FD728-6052-48AF-B806-6C6E2B7C2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258" y="1979769"/>
              <a:ext cx="1483543" cy="263740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A84681E-93E6-4FD6-8216-753A165D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43672" y="1846720"/>
              <a:ext cx="1579006" cy="316455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8C0C644-FAAB-4464-AD30-DE1F528C6A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784" y="1421620"/>
            <a:ext cx="3076190" cy="20095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2EA533E-3109-4D2B-B376-E6A9833C4802}"/>
              </a:ext>
            </a:extLst>
          </p:cNvPr>
          <p:cNvSpPr txBox="1"/>
          <p:nvPr/>
        </p:nvSpPr>
        <p:spPr>
          <a:xfrm>
            <a:off x="7753944" y="2198416"/>
            <a:ext cx="4112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Send the XML file to all devices that will use LS Central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with a distribution software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E2F6BF-55FD-45B1-B433-15D524D75ADD}"/>
              </a:ext>
            </a:extLst>
          </p:cNvPr>
          <p:cNvSpPr txBox="1"/>
          <p:nvPr/>
        </p:nvSpPr>
        <p:spPr>
          <a:xfrm>
            <a:off x="7741273" y="3093128"/>
            <a:ext cx="3822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 the device, the LS Central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detects the XML config file and the user accepts to load and use settings from the XML file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2F2305-A68B-40B5-8E6E-9648B5DF0DB9}"/>
              </a:ext>
            </a:extLst>
          </p:cNvPr>
          <p:cNvSpPr txBox="1"/>
          <p:nvPr/>
        </p:nvSpPr>
        <p:spPr>
          <a:xfrm>
            <a:off x="7756024" y="4208941"/>
            <a:ext cx="3822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User can test the settings and the LS Central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is ready to use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693AFB-0B59-418E-99B3-A7F04B559D9C}"/>
              </a:ext>
            </a:extLst>
          </p:cNvPr>
          <p:cNvSpPr txBox="1"/>
          <p:nvPr/>
        </p:nvSpPr>
        <p:spPr>
          <a:xfrm>
            <a:off x="7753943" y="4929423"/>
            <a:ext cx="3822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LS Central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now also has the feature of exporting a config from the App to an XML file that can also be used to distribute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40B808E-723F-497B-89D9-8C2F2908D1F4}"/>
              </a:ext>
            </a:extLst>
          </p:cNvPr>
          <p:cNvSpPr txBox="1">
            <a:spLocks/>
          </p:cNvSpPr>
          <p:nvPr/>
        </p:nvSpPr>
        <p:spPr>
          <a:xfrm>
            <a:off x="10341869" y="6106374"/>
            <a:ext cx="1772430" cy="283660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buNone/>
              <a:defRPr/>
            </a:pPr>
            <a:r>
              <a:rPr lang="en-US" sz="1200" dirty="0">
                <a:latin typeface="Segoe UI"/>
              </a:rPr>
              <a:t>* available on Android</a:t>
            </a:r>
          </a:p>
        </p:txBody>
      </p:sp>
    </p:spTree>
    <p:extLst>
      <p:ext uri="{BB962C8B-B14F-4D97-AF65-F5344CB8AC3E}">
        <p14:creationId xmlns:p14="http://schemas.microsoft.com/office/powerpoint/2010/main" val="17624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8" grpId="0"/>
      <p:bldP spid="30" grpId="0"/>
      <p:bldP spid="31" grpId="0"/>
      <p:bldP spid="36" grpId="0"/>
      <p:bldP spid="42" grpId="0"/>
      <p:bldP spid="43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9BF6-DA93-8741-B90E-1C8ABF29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9" y="332315"/>
            <a:ext cx="9361488" cy="717842"/>
          </a:xfrm>
        </p:spPr>
        <p:txBody>
          <a:bodyPr/>
          <a:lstStyle/>
          <a:p>
            <a:r>
              <a:rPr lang="is-IS" dirty="0"/>
              <a:t>LS Hardware </a:t>
            </a:r>
            <a:r>
              <a:rPr lang="is-IS" dirty="0" err="1"/>
              <a:t>Station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C154A-314F-0C42-A837-F50BD5101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0017" y="4336615"/>
            <a:ext cx="744542" cy="74454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641E807-B017-BB43-9885-A23FF86F3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7290" y="966949"/>
            <a:ext cx="1257300" cy="1257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87BE30-C306-6A44-943D-8861999E3FAC}"/>
              </a:ext>
            </a:extLst>
          </p:cNvPr>
          <p:cNvSpPr txBox="1"/>
          <p:nvPr/>
        </p:nvSpPr>
        <p:spPr>
          <a:xfrm>
            <a:off x="2993544" y="1345932"/>
            <a:ext cx="264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Microsoft Dynamics 365 </a:t>
            </a:r>
          </a:p>
          <a:p>
            <a:r>
              <a:rPr lang="en-US" dirty="0">
                <a:solidFill>
                  <a:schemeClr val="bg1"/>
                </a:solidFill>
              </a:rPr>
              <a:t>Business Central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65A582-5E0B-D645-BC6A-F68264FDDFE8}"/>
              </a:ext>
            </a:extLst>
          </p:cNvPr>
          <p:cNvCxnSpPr>
            <a:cxnSpLocks/>
          </p:cNvCxnSpPr>
          <p:nvPr/>
        </p:nvCxnSpPr>
        <p:spPr>
          <a:xfrm>
            <a:off x="1078593" y="2262566"/>
            <a:ext cx="5208447" cy="0"/>
          </a:xfrm>
          <a:prstGeom prst="line">
            <a:avLst/>
          </a:prstGeom>
          <a:ln>
            <a:solidFill>
              <a:srgbClr val="8ED6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FDF72A7-7CEA-2441-9ACA-5A637A92B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32914" y="4984298"/>
            <a:ext cx="325976" cy="3259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8928C2-FE36-534B-96DF-2B661AA50978}"/>
              </a:ext>
            </a:extLst>
          </p:cNvPr>
          <p:cNvGrpSpPr/>
          <p:nvPr/>
        </p:nvGrpSpPr>
        <p:grpSpPr>
          <a:xfrm>
            <a:off x="2453093" y="5857838"/>
            <a:ext cx="2270287" cy="465248"/>
            <a:chOff x="945393" y="4642155"/>
            <a:chExt cx="3202936" cy="656375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0E9FAAFF-8E36-6E41-9395-69679575E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5393" y="4650458"/>
              <a:ext cx="648072" cy="64807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F22F678-2F82-A144-A29B-1894DEE6E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50178" y="4716718"/>
              <a:ext cx="515551" cy="515551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0F24675-14B8-CE49-B573-0DA1BE7CD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22442" y="4662214"/>
              <a:ext cx="624558" cy="62455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A7BA0D3-6691-7249-AE77-E9750131A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03712" y="4642155"/>
              <a:ext cx="644617" cy="644617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1304951-07CB-E14A-9269-7E0D722D885E}"/>
              </a:ext>
            </a:extLst>
          </p:cNvPr>
          <p:cNvSpPr/>
          <p:nvPr/>
        </p:nvSpPr>
        <p:spPr>
          <a:xfrm>
            <a:off x="2221861" y="5774158"/>
            <a:ext cx="2689342" cy="620936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2EAABEC-858C-4843-B7EF-B510DFB02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407275" y="2451819"/>
            <a:ext cx="620935" cy="62093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905102E-EE6D-B442-90B6-E554CD28745F}"/>
              </a:ext>
            </a:extLst>
          </p:cNvPr>
          <p:cNvCxnSpPr>
            <a:cxnSpLocks/>
          </p:cNvCxnSpPr>
          <p:nvPr/>
        </p:nvCxnSpPr>
        <p:spPr>
          <a:xfrm>
            <a:off x="2395940" y="2063446"/>
            <a:ext cx="0" cy="209401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801CEC-B391-8646-95FC-5B9D2DEA8095}"/>
              </a:ext>
            </a:extLst>
          </p:cNvPr>
          <p:cNvCxnSpPr>
            <a:cxnSpLocks/>
          </p:cNvCxnSpPr>
          <p:nvPr/>
        </p:nvCxnSpPr>
        <p:spPr>
          <a:xfrm>
            <a:off x="3073761" y="2796698"/>
            <a:ext cx="377941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3E89C5-FF9B-D64D-80C5-6B7ABCDADBFA}"/>
              </a:ext>
            </a:extLst>
          </p:cNvPr>
          <p:cNvCxnSpPr>
            <a:cxnSpLocks/>
          </p:cNvCxnSpPr>
          <p:nvPr/>
        </p:nvCxnSpPr>
        <p:spPr>
          <a:xfrm>
            <a:off x="3073761" y="2794694"/>
            <a:ext cx="0" cy="1362762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5B9DBBC-D52E-DE44-AE3F-173EF830F1E1}"/>
              </a:ext>
            </a:extLst>
          </p:cNvPr>
          <p:cNvSpPr txBox="1"/>
          <p:nvPr/>
        </p:nvSpPr>
        <p:spPr>
          <a:xfrm>
            <a:off x="1078593" y="1840746"/>
            <a:ext cx="6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HQ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036281-DDCA-E04E-9C98-9C170EA4B8F7}"/>
              </a:ext>
            </a:extLst>
          </p:cNvPr>
          <p:cNvSpPr txBox="1"/>
          <p:nvPr/>
        </p:nvSpPr>
        <p:spPr>
          <a:xfrm>
            <a:off x="1078593" y="2425362"/>
            <a:ext cx="8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Store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B43F470-4AAF-744C-9E15-8B0B8305A1FE}"/>
              </a:ext>
            </a:extLst>
          </p:cNvPr>
          <p:cNvCxnSpPr>
            <a:endCxn id="8" idx="4"/>
          </p:cNvCxnSpPr>
          <p:nvPr/>
        </p:nvCxnSpPr>
        <p:spPr>
          <a:xfrm flipV="1">
            <a:off x="5853450" y="5834048"/>
            <a:ext cx="0" cy="259356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3849699-013E-0D4F-9764-51016D079E42}"/>
              </a:ext>
            </a:extLst>
          </p:cNvPr>
          <p:cNvCxnSpPr>
            <a:cxnSpLocks/>
            <a:endCxn id="23" idx="3"/>
          </p:cNvCxnSpPr>
          <p:nvPr/>
        </p:nvCxnSpPr>
        <p:spPr>
          <a:xfrm flipH="1" flipV="1">
            <a:off x="4911203" y="6084626"/>
            <a:ext cx="942248" cy="8778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879C8E-8B1F-904E-89AF-FB4EDB5ADC7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853450" y="2810834"/>
            <a:ext cx="0" cy="237360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94CB89C-BF24-AE45-9FD3-6667BBDB343F}"/>
              </a:ext>
            </a:extLst>
          </p:cNvPr>
          <p:cNvSpPr txBox="1"/>
          <p:nvPr/>
        </p:nvSpPr>
        <p:spPr>
          <a:xfrm>
            <a:off x="6236321" y="5216853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LS Hardware Station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3F07E1DE-D2A0-4D49-949E-3724C55B80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2395940" y="4157457"/>
            <a:ext cx="1102859" cy="110285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5149D85E-55D2-774B-B15A-B9E21704F2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6236321" y="3744848"/>
            <a:ext cx="744543" cy="74454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A65B035-AF31-F64E-BAB8-05D252B14A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6236321" y="3091705"/>
            <a:ext cx="744543" cy="74454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9E90D97-8378-4D47-BEC1-FA58ACF0CC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6236321" y="2438563"/>
            <a:ext cx="744543" cy="74454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A54FED0-9C54-C941-A34D-5BAD1EF15328}"/>
              </a:ext>
            </a:extLst>
          </p:cNvPr>
          <p:cNvSpPr/>
          <p:nvPr/>
        </p:nvSpPr>
        <p:spPr>
          <a:xfrm>
            <a:off x="2221860" y="4180143"/>
            <a:ext cx="2155231" cy="1102851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0525121-43EE-5149-96B6-1DF6653B7A9D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5853450" y="2810834"/>
            <a:ext cx="382871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89688C8-B11C-9640-B524-0466D19CF0F8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853450" y="3460448"/>
            <a:ext cx="382871" cy="3528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E7BBFF-368C-E84A-AA19-52ABA8327FA0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5853450" y="4117119"/>
            <a:ext cx="382871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3CBA20-5BCC-7649-9004-F6B12AF4BFE2}"/>
              </a:ext>
            </a:extLst>
          </p:cNvPr>
          <p:cNvCxnSpPr>
            <a:stCxn id="8" idx="1"/>
            <a:endCxn id="38" idx="3"/>
          </p:cNvCxnSpPr>
          <p:nvPr/>
        </p:nvCxnSpPr>
        <p:spPr>
          <a:xfrm flipH="1" flipV="1">
            <a:off x="4377091" y="4731569"/>
            <a:ext cx="1246686" cy="547999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9C3AD3-650D-4C44-8354-E9123DDAB3C4}"/>
              </a:ext>
            </a:extLst>
          </p:cNvPr>
          <p:cNvGrpSpPr/>
          <p:nvPr/>
        </p:nvGrpSpPr>
        <p:grpSpPr>
          <a:xfrm>
            <a:off x="5528643" y="5184434"/>
            <a:ext cx="649614" cy="649614"/>
            <a:chOff x="7283110" y="5098660"/>
            <a:chExt cx="649614" cy="64961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DF99529-6567-AB4A-B382-EF0EC75190D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1B0A5CC5-4B64-A14E-82F5-9C25B59C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D2FE9F7-66CD-4EC4-A1D4-D4665C50DB54}"/>
              </a:ext>
            </a:extLst>
          </p:cNvPr>
          <p:cNvSpPr/>
          <p:nvPr/>
        </p:nvSpPr>
        <p:spPr>
          <a:xfrm>
            <a:off x="5353908" y="5063814"/>
            <a:ext cx="2250559" cy="8691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2B3B69-05A4-4F8C-B0EA-0FB7CF7BD60D}"/>
              </a:ext>
            </a:extLst>
          </p:cNvPr>
          <p:cNvSpPr txBox="1"/>
          <p:nvPr/>
        </p:nvSpPr>
        <p:spPr>
          <a:xfrm>
            <a:off x="8349761" y="2210078"/>
            <a:ext cx="34538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 Windows service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Is configured using the Hardware Station Management Portal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Gives access to OPOS devices + LS Pay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Many POS can use same Hardware Station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Simple selection of Hardware Station to use from POS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F9C152-E9D2-47B5-8A09-CFFEC6709A8A}"/>
              </a:ext>
            </a:extLst>
          </p:cNvPr>
          <p:cNvCxnSpPr>
            <a:cxnSpLocks/>
          </p:cNvCxnSpPr>
          <p:nvPr/>
        </p:nvCxnSpPr>
        <p:spPr>
          <a:xfrm>
            <a:off x="8168625" y="2210078"/>
            <a:ext cx="0" cy="3727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D87ADDB-7709-4EAB-9B5C-3E9AC5D8966E}"/>
              </a:ext>
            </a:extLst>
          </p:cNvPr>
          <p:cNvSpPr txBox="1"/>
          <p:nvPr/>
        </p:nvSpPr>
        <p:spPr>
          <a:xfrm>
            <a:off x="7041212" y="2533835"/>
            <a:ext cx="6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4E8A8D-F4E1-42A4-BB9F-A2B38B12D7BA}"/>
              </a:ext>
            </a:extLst>
          </p:cNvPr>
          <p:cNvSpPr txBox="1"/>
          <p:nvPr/>
        </p:nvSpPr>
        <p:spPr>
          <a:xfrm>
            <a:off x="7059850" y="3798824"/>
            <a:ext cx="744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</p:spTree>
    <p:extLst>
      <p:ext uri="{BB962C8B-B14F-4D97-AF65-F5344CB8AC3E}">
        <p14:creationId xmlns:p14="http://schemas.microsoft.com/office/powerpoint/2010/main" val="3327808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78E9-10B4-B340-8352-CF81597BF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selection of Hardware Station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A3B17E-9598-B146-9A73-691B8AB09688}"/>
              </a:ext>
            </a:extLst>
          </p:cNvPr>
          <p:cNvGrpSpPr/>
          <p:nvPr/>
        </p:nvGrpSpPr>
        <p:grpSpPr>
          <a:xfrm>
            <a:off x="4799085" y="2731252"/>
            <a:ext cx="649614" cy="649614"/>
            <a:chOff x="7283110" y="5098660"/>
            <a:chExt cx="649614" cy="64961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C6C3A9E-95B6-F447-925B-22A4A980E00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5AA8A6B-E8A8-034B-869E-69A9F51CC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42C75C-7363-4B47-A2C8-09D3747F2BD5}"/>
              </a:ext>
            </a:extLst>
          </p:cNvPr>
          <p:cNvGrpSpPr/>
          <p:nvPr/>
        </p:nvGrpSpPr>
        <p:grpSpPr>
          <a:xfrm>
            <a:off x="6379785" y="1854962"/>
            <a:ext cx="470736" cy="2442514"/>
            <a:chOff x="6877297" y="1681643"/>
            <a:chExt cx="470736" cy="244251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E08E0C3-C2A7-0842-B725-447224E5A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77297" y="1681643"/>
              <a:ext cx="459363" cy="459363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576F2D9-4DCD-534F-B6E8-76FB1D80E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24263" y="2382631"/>
              <a:ext cx="365430" cy="36543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00D09F7-10E8-CE4A-941D-BC8A14A43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85630" y="2986304"/>
              <a:ext cx="442696" cy="44269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547C739-7D56-C241-B7B3-83F832A35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91119" y="3667243"/>
              <a:ext cx="456914" cy="456914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0B7E8C-B0D3-8047-A163-0F45944105E8}"/>
              </a:ext>
            </a:extLst>
          </p:cNvPr>
          <p:cNvSpPr/>
          <p:nvPr/>
        </p:nvSpPr>
        <p:spPr>
          <a:xfrm>
            <a:off x="6246560" y="1572195"/>
            <a:ext cx="720080" cy="2967728"/>
          </a:xfrm>
          <a:prstGeom prst="rect">
            <a:avLst/>
          </a:prstGeom>
          <a:noFill/>
          <a:ln>
            <a:solidFill>
              <a:srgbClr val="8ED6E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405FF8-EA6A-5843-BBE6-D0DB81F919CC}"/>
              </a:ext>
            </a:extLst>
          </p:cNvPr>
          <p:cNvGrpSpPr/>
          <p:nvPr/>
        </p:nvGrpSpPr>
        <p:grpSpPr>
          <a:xfrm>
            <a:off x="2208548" y="2731252"/>
            <a:ext cx="649614" cy="649614"/>
            <a:chOff x="7283110" y="5098660"/>
            <a:chExt cx="649614" cy="6496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CAA137-5F4F-A54C-B0A6-B5511D0D1E41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FAFEEE4-859A-C546-B444-7EB2B8B3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AFCA95-23DF-B44E-BF90-63343D0A5CD8}"/>
              </a:ext>
            </a:extLst>
          </p:cNvPr>
          <p:cNvGrpSpPr/>
          <p:nvPr/>
        </p:nvGrpSpPr>
        <p:grpSpPr>
          <a:xfrm>
            <a:off x="823832" y="1854962"/>
            <a:ext cx="470736" cy="2442514"/>
            <a:chOff x="6877297" y="1681643"/>
            <a:chExt cx="470736" cy="2442514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A6E25EFE-461B-8D45-ABCA-9B9F3A04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77297" y="1681643"/>
              <a:ext cx="459363" cy="459363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413723B2-C8D9-1E45-81E3-E3918B15B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24263" y="2382631"/>
              <a:ext cx="365430" cy="36543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5536D72A-80C1-2E44-969C-15BB1A4DC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85630" y="2986304"/>
              <a:ext cx="442696" cy="442696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98E0445-D66F-5C42-91E7-F0B4A6AB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891119" y="3667243"/>
              <a:ext cx="456914" cy="456914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72869ED-44ED-944D-8664-B6D3386F22DF}"/>
              </a:ext>
            </a:extLst>
          </p:cNvPr>
          <p:cNvSpPr txBox="1"/>
          <p:nvPr/>
        </p:nvSpPr>
        <p:spPr>
          <a:xfrm>
            <a:off x="1849279" y="20140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Hardware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Station 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7C8354-96FC-E84C-9BB0-89F35B753B90}"/>
              </a:ext>
            </a:extLst>
          </p:cNvPr>
          <p:cNvSpPr/>
          <p:nvPr/>
        </p:nvSpPr>
        <p:spPr>
          <a:xfrm>
            <a:off x="690607" y="1572195"/>
            <a:ext cx="720080" cy="2967728"/>
          </a:xfrm>
          <a:prstGeom prst="rect">
            <a:avLst/>
          </a:prstGeom>
          <a:noFill/>
          <a:ln>
            <a:solidFill>
              <a:srgbClr val="8ED6E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D892D8CD-8865-DA4D-914D-CA985527DACE}"/>
              </a:ext>
            </a:extLst>
          </p:cNvPr>
          <p:cNvSpPr txBox="1">
            <a:spLocks/>
          </p:cNvSpPr>
          <p:nvPr/>
        </p:nvSpPr>
        <p:spPr>
          <a:xfrm>
            <a:off x="7707313" y="2407987"/>
            <a:ext cx="3855289" cy="12961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lvl="1" indent="-34289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Pre-configured</a:t>
            </a:r>
          </a:p>
          <a:p>
            <a:pPr marL="342891" lvl="1" indent="-34289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By scanning a QR-code</a:t>
            </a:r>
          </a:p>
          <a:p>
            <a:pPr marL="342891" lvl="1" indent="-34289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Push of a button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06CD2C-F068-9A4F-9FCD-2E21E82704B6}"/>
              </a:ext>
            </a:extLst>
          </p:cNvPr>
          <p:cNvSpPr txBox="1"/>
          <p:nvPr/>
        </p:nvSpPr>
        <p:spPr>
          <a:xfrm>
            <a:off x="4443261" y="2014035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Hardware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Station 2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BACAC9AC-8AA8-7A44-BA41-D1E0988E1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75073" y="3590454"/>
            <a:ext cx="516562" cy="51656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43F92B0B-B732-214E-B5DE-A639297F8D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59507" y="3590454"/>
            <a:ext cx="516562" cy="516562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25C13C9-6968-9447-89BC-D6E42F468774}"/>
              </a:ext>
            </a:extLst>
          </p:cNvPr>
          <p:cNvCxnSpPr>
            <a:cxnSpLocks/>
          </p:cNvCxnSpPr>
          <p:nvPr/>
        </p:nvCxnSpPr>
        <p:spPr>
          <a:xfrm flipH="1">
            <a:off x="2533354" y="5208168"/>
            <a:ext cx="826342" cy="0"/>
          </a:xfrm>
          <a:prstGeom prst="line">
            <a:avLst/>
          </a:prstGeom>
          <a:ln>
            <a:solidFill>
              <a:srgbClr val="8ED6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FF276B3-2895-EB41-BFC2-9AD7D7F3AC22}"/>
              </a:ext>
            </a:extLst>
          </p:cNvPr>
          <p:cNvCxnSpPr>
            <a:cxnSpLocks/>
          </p:cNvCxnSpPr>
          <p:nvPr/>
        </p:nvCxnSpPr>
        <p:spPr>
          <a:xfrm>
            <a:off x="4295800" y="5208168"/>
            <a:ext cx="821988" cy="0"/>
          </a:xfrm>
          <a:prstGeom prst="line">
            <a:avLst/>
          </a:prstGeom>
          <a:ln>
            <a:solidFill>
              <a:srgbClr val="8ED6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3683FA2-4524-6241-BC75-D63F687B90CC}"/>
              </a:ext>
            </a:extLst>
          </p:cNvPr>
          <p:cNvCxnSpPr>
            <a:endCxn id="50" idx="2"/>
          </p:cNvCxnSpPr>
          <p:nvPr/>
        </p:nvCxnSpPr>
        <p:spPr>
          <a:xfrm flipV="1">
            <a:off x="5117788" y="4107016"/>
            <a:ext cx="0" cy="1101152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EC901F-6E53-1B4B-8D64-C7F77E7E0C72}"/>
              </a:ext>
            </a:extLst>
          </p:cNvPr>
          <p:cNvCxnSpPr>
            <a:endCxn id="43" idx="2"/>
          </p:cNvCxnSpPr>
          <p:nvPr/>
        </p:nvCxnSpPr>
        <p:spPr>
          <a:xfrm flipV="1">
            <a:off x="2533354" y="4107016"/>
            <a:ext cx="0" cy="1101152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43DD66E-0EBD-9149-AF75-5D33408C0D50}"/>
              </a:ext>
            </a:extLst>
          </p:cNvPr>
          <p:cNvCxnSpPr>
            <a:stCxn id="41" idx="3"/>
            <a:endCxn id="30" idx="2"/>
          </p:cNvCxnSpPr>
          <p:nvPr/>
        </p:nvCxnSpPr>
        <p:spPr>
          <a:xfrm>
            <a:off x="1410687" y="3056059"/>
            <a:ext cx="797861" cy="0"/>
          </a:xfrm>
          <a:prstGeom prst="line">
            <a:avLst/>
          </a:prstGeom>
          <a:ln>
            <a:solidFill>
              <a:srgbClr val="8ED6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85650C5-B328-2F44-B819-88B5A197E896}"/>
              </a:ext>
            </a:extLst>
          </p:cNvPr>
          <p:cNvCxnSpPr>
            <a:stCxn id="6" idx="6"/>
            <a:endCxn id="33" idx="1"/>
          </p:cNvCxnSpPr>
          <p:nvPr/>
        </p:nvCxnSpPr>
        <p:spPr>
          <a:xfrm>
            <a:off x="5448699" y="3056059"/>
            <a:ext cx="797861" cy="0"/>
          </a:xfrm>
          <a:prstGeom prst="line">
            <a:avLst/>
          </a:prstGeom>
          <a:ln>
            <a:solidFill>
              <a:srgbClr val="8ED6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58A1A5DE-9E7B-BB48-B832-5A4A48B36E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53366" y="4436253"/>
            <a:ext cx="1543829" cy="15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6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rgbClr val="004A8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9BF6-DA93-8741-B90E-1C8ABF29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040" y="383041"/>
            <a:ext cx="9361488" cy="717842"/>
          </a:xfrm>
        </p:spPr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Hardware </a:t>
            </a:r>
            <a:r>
              <a:rPr lang="is-IS" dirty="0" err="1">
                <a:solidFill>
                  <a:schemeClr val="tx1"/>
                </a:solidFill>
              </a:rPr>
              <a:t>Station</a:t>
            </a:r>
            <a:r>
              <a:rPr lang="is-IS" dirty="0">
                <a:solidFill>
                  <a:schemeClr val="tx1"/>
                </a:solidFill>
              </a:rPr>
              <a:t> </a:t>
            </a:r>
            <a:r>
              <a:rPr lang="is-IS" dirty="0" err="1">
                <a:solidFill>
                  <a:schemeClr val="tx1"/>
                </a:solidFill>
              </a:rPr>
              <a:t>peripherals</a:t>
            </a:r>
            <a:r>
              <a:rPr lang="is-IS" dirty="0">
                <a:solidFill>
                  <a:schemeClr val="tx1"/>
                </a:solidFill>
              </a:rPr>
              <a:t> </a:t>
            </a:r>
            <a:r>
              <a:rPr lang="is-IS" dirty="0" err="1">
                <a:solidFill>
                  <a:schemeClr val="tx1"/>
                </a:solidFill>
              </a:rPr>
              <a:t>supported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C2CFD4-EAD1-40E7-98EE-D07174AC8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9" r="20698"/>
          <a:stretch/>
        </p:blipFill>
        <p:spPr>
          <a:xfrm>
            <a:off x="698040" y="2017755"/>
            <a:ext cx="1780659" cy="19319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4CF9359-30DE-4E1B-9543-BF7707F6F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782" y="2190493"/>
            <a:ext cx="1586440" cy="15864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A7FC38-1FB4-4F71-ACDB-87765F25F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516" y="4303099"/>
            <a:ext cx="2447950" cy="6879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F442111-57D3-43E7-B5A1-DFA137303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025" y="1846842"/>
            <a:ext cx="742701" cy="210282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0A20C9A-FD4C-4753-9451-139666555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77" y="4991013"/>
            <a:ext cx="1780659" cy="1752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0676F-F170-4089-AC21-9C7BB0D1E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17" y="4249089"/>
            <a:ext cx="1785951" cy="638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3704BF-F28F-45E4-AE83-AF992FFE68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7347" y="4497036"/>
            <a:ext cx="704855" cy="30004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8FC5DC-E300-442F-989B-86BFA1F985E0}"/>
              </a:ext>
            </a:extLst>
          </p:cNvPr>
          <p:cNvSpPr txBox="1">
            <a:spLocks/>
          </p:cNvSpPr>
          <p:nvPr/>
        </p:nvSpPr>
        <p:spPr>
          <a:xfrm>
            <a:off x="8731349" y="2017755"/>
            <a:ext cx="3460651" cy="3263670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Devices supported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Printer (OPOS and Windows)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Cash drawer 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Scanner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Line Display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Serial device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MSR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Payment terminals (EFT) thru LS Pay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 development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Scale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Dual Display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F91D54-531E-44EC-BA83-BCFB3AEB26CD}"/>
              </a:ext>
            </a:extLst>
          </p:cNvPr>
          <p:cNvCxnSpPr>
            <a:cxnSpLocks/>
          </p:cNvCxnSpPr>
          <p:nvPr/>
        </p:nvCxnSpPr>
        <p:spPr>
          <a:xfrm>
            <a:off x="8225720" y="1828639"/>
            <a:ext cx="3366" cy="46463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10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8D679D6-509A-C241-8416-4B82E6D10C3E}"/>
              </a:ext>
            </a:extLst>
          </p:cNvPr>
          <p:cNvSpPr/>
          <p:nvPr/>
        </p:nvSpPr>
        <p:spPr>
          <a:xfrm>
            <a:off x="485089" y="1565520"/>
            <a:ext cx="7704856" cy="3970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F1BB0A-C874-4E47-8B25-204C2BD0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EFT: LS Pay support or custom created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6BF0A-6541-F64C-B8D5-449495159130}"/>
              </a:ext>
            </a:extLst>
          </p:cNvPr>
          <p:cNvSpPr txBox="1"/>
          <p:nvPr/>
        </p:nvSpPr>
        <p:spPr>
          <a:xfrm>
            <a:off x="9561858" y="1587561"/>
            <a:ext cx="15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Custom EFT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26D336-FBEE-6F43-A838-DA1204F0ECE4}"/>
              </a:ext>
            </a:extLst>
          </p:cNvPr>
          <p:cNvGrpSpPr/>
          <p:nvPr/>
        </p:nvGrpSpPr>
        <p:grpSpPr>
          <a:xfrm>
            <a:off x="1715544" y="1944223"/>
            <a:ext cx="6288274" cy="3317134"/>
            <a:chOff x="482748" y="1818240"/>
            <a:chExt cx="7579308" cy="43921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28678E-466A-8D46-A78F-542E4BD236CD}"/>
                </a:ext>
              </a:extLst>
            </p:cNvPr>
            <p:cNvSpPr txBox="1"/>
            <p:nvPr/>
          </p:nvSpPr>
          <p:spPr>
            <a:xfrm>
              <a:off x="482748" y="4680425"/>
              <a:ext cx="1224136" cy="69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Hardware Station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78A4CA-A43A-E747-9B1A-1DE31ABA2831}"/>
                </a:ext>
              </a:extLst>
            </p:cNvPr>
            <p:cNvSpPr txBox="1"/>
            <p:nvPr/>
          </p:nvSpPr>
          <p:spPr>
            <a:xfrm>
              <a:off x="1847528" y="2380813"/>
              <a:ext cx="1944215" cy="3829584"/>
            </a:xfrm>
            <a:prstGeom prst="rect">
              <a:avLst/>
            </a:prstGeom>
            <a:solidFill>
              <a:srgbClr val="A8BBB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3E4648"/>
                  </a:solidFill>
                </a:rPr>
                <a:t>LS Pay</a:t>
              </a:r>
            </a:p>
            <a:p>
              <a:pPr algn="ctr"/>
              <a:r>
                <a:rPr lang="en-US" dirty="0">
                  <a:solidFill>
                    <a:srgbClr val="3E4648"/>
                  </a:solidFill>
                </a:rPr>
                <a:t>Engine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3272FE-E343-1741-83A1-04022240BF11}"/>
                </a:ext>
              </a:extLst>
            </p:cNvPr>
            <p:cNvSpPr txBox="1"/>
            <p:nvPr/>
          </p:nvSpPr>
          <p:spPr>
            <a:xfrm>
              <a:off x="3791743" y="2543886"/>
              <a:ext cx="1671883" cy="562572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</a:rPr>
                <a:t>Adyen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59531B-9A12-104E-8323-A2C30801BCE9}"/>
                </a:ext>
              </a:extLst>
            </p:cNvPr>
            <p:cNvSpPr txBox="1"/>
            <p:nvPr/>
          </p:nvSpPr>
          <p:spPr>
            <a:xfrm>
              <a:off x="3791743" y="3434817"/>
              <a:ext cx="1671883" cy="682219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Verifone Point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5AB0E2-E4A4-C348-A6D2-621E124BAF4F}"/>
                </a:ext>
              </a:extLst>
            </p:cNvPr>
            <p:cNvSpPr txBox="1"/>
            <p:nvPr/>
          </p:nvSpPr>
          <p:spPr>
            <a:xfrm>
              <a:off x="3773120" y="4445395"/>
              <a:ext cx="1671883" cy="562572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</a:rPr>
                <a:t>Valitor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5D1076-0BEF-DE4E-BE18-A057C11CAE01}"/>
                </a:ext>
              </a:extLst>
            </p:cNvPr>
            <p:cNvSpPr/>
            <p:nvPr/>
          </p:nvSpPr>
          <p:spPr>
            <a:xfrm>
              <a:off x="1206202" y="4065812"/>
              <a:ext cx="281286" cy="281286"/>
            </a:xfrm>
            <a:prstGeom prst="ellipse">
              <a:avLst/>
            </a:prstGeom>
            <a:noFill/>
            <a:ln>
              <a:solidFill>
                <a:srgbClr val="3E46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474D66-5470-124E-8E5B-438492EC12F5}"/>
                </a:ext>
              </a:extLst>
            </p:cNvPr>
            <p:cNvCxnSpPr>
              <a:cxnSpLocks/>
              <a:stCxn id="7" idx="6"/>
              <a:endCxn id="17" idx="1"/>
            </p:cNvCxnSpPr>
            <p:nvPr/>
          </p:nvCxnSpPr>
          <p:spPr>
            <a:xfrm>
              <a:off x="1487488" y="4206456"/>
              <a:ext cx="360040" cy="89149"/>
            </a:xfrm>
            <a:prstGeom prst="line">
              <a:avLst/>
            </a:prstGeom>
            <a:ln>
              <a:solidFill>
                <a:srgbClr val="3E46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617104E-BDAC-BD48-9335-82CCF9E9417C}"/>
                </a:ext>
              </a:extLst>
            </p:cNvPr>
            <p:cNvGrpSpPr/>
            <p:nvPr/>
          </p:nvGrpSpPr>
          <p:grpSpPr>
            <a:xfrm>
              <a:off x="6422338" y="1920877"/>
              <a:ext cx="1468047" cy="1468047"/>
              <a:chOff x="6178589" y="1433331"/>
              <a:chExt cx="1468047" cy="1468047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670D2F64-B289-0A48-81BA-1A3BE77D5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78589" y="1433331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B27DAE-23F5-C24C-AE00-4F70F6C407C4}"/>
                  </a:ext>
                </a:extLst>
              </p:cNvPr>
              <p:cNvSpPr txBox="1"/>
              <p:nvPr/>
            </p:nvSpPr>
            <p:spPr>
              <a:xfrm>
                <a:off x="6178589" y="2207051"/>
                <a:ext cx="14680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/>
                  <a:t>Adyen</a:t>
                </a:r>
                <a:endParaRPr lang="en-US" sz="14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C855305-08D7-7244-BB6E-6ACAF17B5AA4}"/>
                </a:ext>
              </a:extLst>
            </p:cNvPr>
            <p:cNvGrpSpPr/>
            <p:nvPr/>
          </p:nvGrpSpPr>
          <p:grpSpPr>
            <a:xfrm>
              <a:off x="6397742" y="3261809"/>
              <a:ext cx="1468047" cy="1468047"/>
              <a:chOff x="6153993" y="2352600"/>
              <a:chExt cx="1468047" cy="1468047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9F87889-8D99-A948-9E81-DF1BDF176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53993" y="2352600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7B679C-9334-F14B-AC48-0C0F4C1B586F}"/>
                  </a:ext>
                </a:extLst>
              </p:cNvPr>
              <p:cNvSpPr txBox="1"/>
              <p:nvPr/>
            </p:nvSpPr>
            <p:spPr>
              <a:xfrm>
                <a:off x="6153993" y="3126319"/>
                <a:ext cx="1468047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Worldpay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F194315-B3BF-6341-BC69-DD1EA5A24DA4}"/>
                </a:ext>
              </a:extLst>
            </p:cNvPr>
            <p:cNvGrpSpPr/>
            <p:nvPr/>
          </p:nvGrpSpPr>
          <p:grpSpPr>
            <a:xfrm>
              <a:off x="6539419" y="4381274"/>
              <a:ext cx="1522637" cy="1468047"/>
              <a:chOff x="6295669" y="3470734"/>
              <a:chExt cx="1522637" cy="1468047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0ADB70A5-C286-8147-B310-7D47F805E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50259" y="3470734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825AE5-9C69-FD4B-AF11-E878CBBB55F4}"/>
                  </a:ext>
                </a:extLst>
              </p:cNvPr>
              <p:cNvSpPr txBox="1"/>
              <p:nvPr/>
            </p:nvSpPr>
            <p:spPr>
              <a:xfrm>
                <a:off x="6295669" y="4185030"/>
                <a:ext cx="1468047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/>
                  <a:t>Valitor</a:t>
                </a:r>
                <a:endParaRPr lang="en-US" sz="1400" dirty="0"/>
              </a:p>
            </p:txBody>
          </p:sp>
        </p:grp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43F998E8-1448-5F44-B67D-347526542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1052" y="1818240"/>
              <a:ext cx="562572" cy="562572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D73ECB1-A6F0-A94B-9796-BA91FC2C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6457" y="3222418"/>
              <a:ext cx="562572" cy="562572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80594ED-63CC-064C-AA33-CF8F39FEF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1052" y="4632090"/>
              <a:ext cx="562572" cy="562572"/>
            </a:xfrm>
            <a:prstGeom prst="rect">
              <a:avLst/>
            </a:prstGeom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F9D08BC-C583-814F-9B73-C7ED1A5365F6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5463626" y="2023320"/>
              <a:ext cx="677427" cy="801852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4EC126C-5DAA-7A48-B3FE-C930BC3CF6F1}"/>
                </a:ext>
              </a:extLst>
            </p:cNvPr>
            <p:cNvCxnSpPr>
              <a:cxnSpLocks/>
              <a:stCxn id="19" idx="3"/>
              <a:endCxn id="33" idx="1"/>
            </p:cNvCxnSpPr>
            <p:nvPr/>
          </p:nvCxnSpPr>
          <p:spPr>
            <a:xfrm>
              <a:off x="5463626" y="2825173"/>
              <a:ext cx="958712" cy="23313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FCC59FE-8B2F-A34D-BF26-461E7B4A22C0}"/>
                </a:ext>
              </a:extLst>
            </p:cNvPr>
            <p:cNvCxnSpPr>
              <a:cxnSpLocks/>
              <a:stCxn id="26" idx="3"/>
              <a:endCxn id="43" idx="1"/>
            </p:cNvCxnSpPr>
            <p:nvPr/>
          </p:nvCxnSpPr>
          <p:spPr>
            <a:xfrm flipV="1">
              <a:off x="5463626" y="3503705"/>
              <a:ext cx="652831" cy="272222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20C8BB-2603-8544-BDC1-FA4F6EDE5D0F}"/>
                </a:ext>
              </a:extLst>
            </p:cNvPr>
            <p:cNvCxnSpPr>
              <a:cxnSpLocks/>
              <a:stCxn id="26" idx="3"/>
              <a:endCxn id="35" idx="1"/>
            </p:cNvCxnSpPr>
            <p:nvPr/>
          </p:nvCxnSpPr>
          <p:spPr>
            <a:xfrm>
              <a:off x="5463626" y="3775927"/>
              <a:ext cx="934116" cy="413490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F160DA5-4BE6-7D49-B6B1-B39B3AAC3D0D}"/>
                </a:ext>
              </a:extLst>
            </p:cNvPr>
            <p:cNvCxnSpPr>
              <a:cxnSpLocks/>
              <a:stCxn id="27" idx="3"/>
              <a:endCxn id="44" idx="1"/>
            </p:cNvCxnSpPr>
            <p:nvPr/>
          </p:nvCxnSpPr>
          <p:spPr>
            <a:xfrm>
              <a:off x="5445003" y="4726681"/>
              <a:ext cx="696050" cy="186696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97AC2BEA-1A82-0B4E-85DB-DEA88E101C39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5445003" y="4726681"/>
              <a:ext cx="1234026" cy="635784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4F93FFD-ECA5-4500-AE45-93D6E01A83DB}"/>
              </a:ext>
            </a:extLst>
          </p:cNvPr>
          <p:cNvGrpSpPr/>
          <p:nvPr/>
        </p:nvGrpSpPr>
        <p:grpSpPr>
          <a:xfrm>
            <a:off x="1906850" y="3424844"/>
            <a:ext cx="649614" cy="649614"/>
            <a:chOff x="7283110" y="5098660"/>
            <a:chExt cx="649614" cy="64961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7556D42-6F06-4FFD-A2DA-198D44A4A15B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7EDA15D-70EB-432E-9383-EC17235D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1A387690-CB0B-46C3-9BD4-A698F23F237E}"/>
              </a:ext>
            </a:extLst>
          </p:cNvPr>
          <p:cNvSpPr txBox="1"/>
          <p:nvPr/>
        </p:nvSpPr>
        <p:spPr>
          <a:xfrm>
            <a:off x="4445445" y="4547129"/>
            <a:ext cx="1387100" cy="424877"/>
          </a:xfrm>
          <a:prstGeom prst="rect">
            <a:avLst/>
          </a:prstGeom>
          <a:solidFill>
            <a:srgbClr val="3E4648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PayEx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6E5FFA3-0917-4AEA-B3BB-4602CAF38C5C}"/>
              </a:ext>
            </a:extLst>
          </p:cNvPr>
          <p:cNvSpPr txBox="1"/>
          <p:nvPr/>
        </p:nvSpPr>
        <p:spPr>
          <a:xfrm>
            <a:off x="7021487" y="5195156"/>
            <a:ext cx="6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PayEx</a:t>
            </a:r>
            <a:endParaRPr lang="en-US" sz="1400" dirty="0"/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63B67A9A-70EA-496D-9A90-46DE3E8B5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0032" y="4688129"/>
            <a:ext cx="466745" cy="424877"/>
          </a:xfrm>
          <a:prstGeom prst="rect">
            <a:avLst/>
          </a:prstGeom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4E58B0E-644C-4280-8111-C54C555FC540}"/>
              </a:ext>
            </a:extLst>
          </p:cNvPr>
          <p:cNvCxnSpPr>
            <a:cxnSpLocks/>
            <a:stCxn id="77" idx="3"/>
            <a:endCxn id="79" idx="1"/>
          </p:cNvCxnSpPr>
          <p:nvPr/>
        </p:nvCxnSpPr>
        <p:spPr>
          <a:xfrm>
            <a:off x="5832545" y="4759568"/>
            <a:ext cx="577487" cy="141000"/>
          </a:xfrm>
          <a:prstGeom prst="straightConnector1">
            <a:avLst/>
          </a:prstGeom>
          <a:ln>
            <a:solidFill>
              <a:srgbClr val="3E46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626DD49-40C2-4939-995D-0C7081D9B2FB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5832545" y="4759568"/>
            <a:ext cx="1044232" cy="589476"/>
          </a:xfrm>
          <a:prstGeom prst="straightConnector1">
            <a:avLst/>
          </a:prstGeom>
          <a:ln>
            <a:solidFill>
              <a:srgbClr val="3E46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>
            <a:extLst>
              <a:ext uri="{FF2B5EF4-FFF2-40B4-BE49-F238E27FC236}">
                <a16:creationId xmlns:a16="http://schemas.microsoft.com/office/drawing/2014/main" id="{8556EC0C-C650-48C8-AD29-5C99F9F8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8499" y="4824608"/>
            <a:ext cx="1240307" cy="87349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F1C1AE5-3A4C-4EDF-AE4D-D2F7C07D94C5}"/>
              </a:ext>
            </a:extLst>
          </p:cNvPr>
          <p:cNvSpPr txBox="1"/>
          <p:nvPr/>
        </p:nvSpPr>
        <p:spPr>
          <a:xfrm>
            <a:off x="4460896" y="5165902"/>
            <a:ext cx="1387100" cy="424877"/>
          </a:xfrm>
          <a:prstGeom prst="rect">
            <a:avLst/>
          </a:prstGeom>
          <a:solidFill>
            <a:srgbClr val="3E4648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Nets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E5A0261-CCB9-448C-8CB9-9E178C53CF9B}"/>
              </a:ext>
            </a:extLst>
          </p:cNvPr>
          <p:cNvSpPr/>
          <p:nvPr/>
        </p:nvSpPr>
        <p:spPr>
          <a:xfrm>
            <a:off x="485089" y="1554778"/>
            <a:ext cx="7704856" cy="4116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78C2646-9FB4-4B97-A1EA-C0377F447952}"/>
              </a:ext>
            </a:extLst>
          </p:cNvPr>
          <p:cNvGrpSpPr/>
          <p:nvPr/>
        </p:nvGrpSpPr>
        <p:grpSpPr>
          <a:xfrm>
            <a:off x="1681284" y="1938313"/>
            <a:ext cx="6288274" cy="3317134"/>
            <a:chOff x="482748" y="1818240"/>
            <a:chExt cx="7579308" cy="439215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5D15C97-B85C-4908-971B-1B94D0760369}"/>
                </a:ext>
              </a:extLst>
            </p:cNvPr>
            <p:cNvSpPr txBox="1"/>
            <p:nvPr/>
          </p:nvSpPr>
          <p:spPr>
            <a:xfrm>
              <a:off x="482748" y="4680425"/>
              <a:ext cx="1224136" cy="692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Hardware Station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3EE520-A199-4F66-A527-F1B55CB6781B}"/>
                </a:ext>
              </a:extLst>
            </p:cNvPr>
            <p:cNvSpPr txBox="1"/>
            <p:nvPr/>
          </p:nvSpPr>
          <p:spPr>
            <a:xfrm>
              <a:off x="1847528" y="2380813"/>
              <a:ext cx="1944215" cy="3829584"/>
            </a:xfrm>
            <a:prstGeom prst="rect">
              <a:avLst/>
            </a:prstGeom>
            <a:solidFill>
              <a:srgbClr val="A8BBBF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>
                  <a:solidFill>
                    <a:srgbClr val="3E4648"/>
                  </a:solidFill>
                </a:rPr>
                <a:t>LS Pay</a:t>
              </a:r>
            </a:p>
            <a:p>
              <a:pPr algn="ctr"/>
              <a:r>
                <a:rPr lang="en-US" dirty="0">
                  <a:solidFill>
                    <a:srgbClr val="3E4648"/>
                  </a:solidFill>
                </a:rPr>
                <a:t>Engine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8A08F46-AAF8-4CF9-8689-9AC474E4DB1E}"/>
                </a:ext>
              </a:extLst>
            </p:cNvPr>
            <p:cNvSpPr txBox="1"/>
            <p:nvPr/>
          </p:nvSpPr>
          <p:spPr>
            <a:xfrm>
              <a:off x="3791743" y="2543886"/>
              <a:ext cx="1671883" cy="562572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</a:rPr>
                <a:t>Adyen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6C79390-0B2E-440D-9288-B4A5B94CA723}"/>
                </a:ext>
              </a:extLst>
            </p:cNvPr>
            <p:cNvSpPr txBox="1"/>
            <p:nvPr/>
          </p:nvSpPr>
          <p:spPr>
            <a:xfrm>
              <a:off x="3791743" y="3434817"/>
              <a:ext cx="1671883" cy="682219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Verifone Point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1B5B269-FE56-4936-99C1-D3F5427DC111}"/>
                </a:ext>
              </a:extLst>
            </p:cNvPr>
            <p:cNvSpPr txBox="1"/>
            <p:nvPr/>
          </p:nvSpPr>
          <p:spPr>
            <a:xfrm>
              <a:off x="3773120" y="4445395"/>
              <a:ext cx="1671883" cy="562572"/>
            </a:xfrm>
            <a:prstGeom prst="rect">
              <a:avLst/>
            </a:prstGeom>
            <a:solidFill>
              <a:srgbClr val="3E4648"/>
            </a:solidFill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dirty="0" err="1">
                  <a:solidFill>
                    <a:schemeClr val="bg1">
                      <a:lumMod val="95000"/>
                    </a:schemeClr>
                  </a:solidFill>
                </a:rPr>
                <a:t>PayEx</a:t>
              </a:r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8B30351-6D8B-4AAD-99D1-ED68BB94CDC7}"/>
                </a:ext>
              </a:extLst>
            </p:cNvPr>
            <p:cNvSpPr/>
            <p:nvPr/>
          </p:nvSpPr>
          <p:spPr>
            <a:xfrm>
              <a:off x="1206202" y="4065812"/>
              <a:ext cx="281286" cy="281286"/>
            </a:xfrm>
            <a:prstGeom prst="ellipse">
              <a:avLst/>
            </a:prstGeom>
            <a:noFill/>
            <a:ln>
              <a:solidFill>
                <a:srgbClr val="3E46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5D160E-68DF-402C-8705-C698117745AB}"/>
                </a:ext>
              </a:extLst>
            </p:cNvPr>
            <p:cNvCxnSpPr>
              <a:cxnSpLocks/>
              <a:stCxn id="92" idx="6"/>
              <a:endCxn id="88" idx="1"/>
            </p:cNvCxnSpPr>
            <p:nvPr/>
          </p:nvCxnSpPr>
          <p:spPr>
            <a:xfrm>
              <a:off x="1487488" y="4206456"/>
              <a:ext cx="360040" cy="89149"/>
            </a:xfrm>
            <a:prstGeom prst="line">
              <a:avLst/>
            </a:prstGeom>
            <a:ln>
              <a:solidFill>
                <a:srgbClr val="3E46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26082E8-E76A-4885-A38B-72783A99A883}"/>
                </a:ext>
              </a:extLst>
            </p:cNvPr>
            <p:cNvGrpSpPr/>
            <p:nvPr/>
          </p:nvGrpSpPr>
          <p:grpSpPr>
            <a:xfrm>
              <a:off x="6422338" y="1920877"/>
              <a:ext cx="1468047" cy="1468047"/>
              <a:chOff x="6178589" y="1433331"/>
              <a:chExt cx="1468047" cy="1468047"/>
            </a:xfrm>
          </p:grpSpPr>
          <p:pic>
            <p:nvPicPr>
              <p:cNvPr id="110" name="Graphic 109">
                <a:extLst>
                  <a:ext uri="{FF2B5EF4-FFF2-40B4-BE49-F238E27FC236}">
                    <a16:creationId xmlns:a16="http://schemas.microsoft.com/office/drawing/2014/main" id="{091D874D-A5FF-4DD1-958C-58B84C03D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78589" y="1433331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17CC7E2-60DB-42D4-8B69-852372972087}"/>
                  </a:ext>
                </a:extLst>
              </p:cNvPr>
              <p:cNvSpPr txBox="1"/>
              <p:nvPr/>
            </p:nvSpPr>
            <p:spPr>
              <a:xfrm>
                <a:off x="6178589" y="2207051"/>
                <a:ext cx="14680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/>
                  <a:t>Adyen</a:t>
                </a:r>
                <a:endParaRPr lang="en-US" sz="1400" dirty="0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39066A3-619C-4E33-91B9-33EF86C23F96}"/>
                </a:ext>
              </a:extLst>
            </p:cNvPr>
            <p:cNvGrpSpPr/>
            <p:nvPr/>
          </p:nvGrpSpPr>
          <p:grpSpPr>
            <a:xfrm>
              <a:off x="6397742" y="3261809"/>
              <a:ext cx="1468047" cy="1468047"/>
              <a:chOff x="6153993" y="2352600"/>
              <a:chExt cx="1468047" cy="1468047"/>
            </a:xfrm>
          </p:grpSpPr>
          <p:pic>
            <p:nvPicPr>
              <p:cNvPr id="108" name="Graphic 107">
                <a:extLst>
                  <a:ext uri="{FF2B5EF4-FFF2-40B4-BE49-F238E27FC236}">
                    <a16:creationId xmlns:a16="http://schemas.microsoft.com/office/drawing/2014/main" id="{E7F1C16C-3A8E-4A48-B8AF-2AF55B040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53993" y="2352600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B279835-CA9D-4095-8856-1F710859207A}"/>
                  </a:ext>
                </a:extLst>
              </p:cNvPr>
              <p:cNvSpPr txBox="1"/>
              <p:nvPr/>
            </p:nvSpPr>
            <p:spPr>
              <a:xfrm>
                <a:off x="6153993" y="3126319"/>
                <a:ext cx="1468047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Worldpay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59E0368-98A9-4446-80C0-4AFE5AD680DA}"/>
                </a:ext>
              </a:extLst>
            </p:cNvPr>
            <p:cNvGrpSpPr/>
            <p:nvPr/>
          </p:nvGrpSpPr>
          <p:grpSpPr>
            <a:xfrm>
              <a:off x="6539419" y="4381274"/>
              <a:ext cx="1522637" cy="1468047"/>
              <a:chOff x="6295669" y="3470734"/>
              <a:chExt cx="1522637" cy="1468047"/>
            </a:xfrm>
          </p:grpSpPr>
          <p:pic>
            <p:nvPicPr>
              <p:cNvPr id="106" name="Graphic 105">
                <a:extLst>
                  <a:ext uri="{FF2B5EF4-FFF2-40B4-BE49-F238E27FC236}">
                    <a16:creationId xmlns:a16="http://schemas.microsoft.com/office/drawing/2014/main" id="{83D931A9-4011-401A-BE69-3F48087C7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50259" y="3470734"/>
                <a:ext cx="1468047" cy="1468047"/>
              </a:xfrm>
              <a:prstGeom prst="rect">
                <a:avLst/>
              </a:prstGeom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E090884-B84A-4508-BCD3-D88E1F73966E}"/>
                  </a:ext>
                </a:extLst>
              </p:cNvPr>
              <p:cNvSpPr txBox="1"/>
              <p:nvPr/>
            </p:nvSpPr>
            <p:spPr>
              <a:xfrm>
                <a:off x="6295669" y="4185030"/>
                <a:ext cx="1468047" cy="407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/>
                  <a:t>PayEx</a:t>
                </a:r>
                <a:endParaRPr lang="en-US" sz="1400" dirty="0"/>
              </a:p>
            </p:txBody>
          </p:sp>
        </p:grpSp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4906111E-7D81-4A50-8851-9AB613F88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1052" y="1818240"/>
              <a:ext cx="562572" cy="562572"/>
            </a:xfrm>
            <a:prstGeom prst="rect">
              <a:avLst/>
            </a:prstGeom>
          </p:spPr>
        </p:pic>
        <p:pic>
          <p:nvPicPr>
            <p:cNvPr id="98" name="Graphic 97">
              <a:extLst>
                <a:ext uri="{FF2B5EF4-FFF2-40B4-BE49-F238E27FC236}">
                  <a16:creationId xmlns:a16="http://schemas.microsoft.com/office/drawing/2014/main" id="{553BF6BC-406E-4E8A-8C45-10324ED25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6457" y="3222418"/>
              <a:ext cx="562572" cy="562572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B8F681BA-795C-41DA-A64C-FE33E23B8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3078" y="4517213"/>
              <a:ext cx="562572" cy="562572"/>
            </a:xfrm>
            <a:prstGeom prst="rect">
              <a:avLst/>
            </a:prstGeom>
          </p:spPr>
        </p:pic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8236756-B27A-4850-9E92-8F4465302C05}"/>
                </a:ext>
              </a:extLst>
            </p:cNvPr>
            <p:cNvCxnSpPr>
              <a:cxnSpLocks/>
              <a:stCxn id="89" idx="3"/>
            </p:cNvCxnSpPr>
            <p:nvPr/>
          </p:nvCxnSpPr>
          <p:spPr>
            <a:xfrm flipV="1">
              <a:off x="5463626" y="2023320"/>
              <a:ext cx="677427" cy="801852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2ECBE0D6-43F1-4AD0-9E34-CD6CF52417B4}"/>
                </a:ext>
              </a:extLst>
            </p:cNvPr>
            <p:cNvCxnSpPr>
              <a:cxnSpLocks/>
              <a:stCxn id="89" idx="3"/>
              <a:endCxn id="111" idx="1"/>
            </p:cNvCxnSpPr>
            <p:nvPr/>
          </p:nvCxnSpPr>
          <p:spPr>
            <a:xfrm>
              <a:off x="5463626" y="2825173"/>
              <a:ext cx="958712" cy="23313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BD11207-D6B5-495E-8E8B-D210480EF55D}"/>
                </a:ext>
              </a:extLst>
            </p:cNvPr>
            <p:cNvCxnSpPr>
              <a:cxnSpLocks/>
              <a:stCxn id="90" idx="3"/>
              <a:endCxn id="98" idx="1"/>
            </p:cNvCxnSpPr>
            <p:nvPr/>
          </p:nvCxnSpPr>
          <p:spPr>
            <a:xfrm flipV="1">
              <a:off x="5463626" y="3503705"/>
              <a:ext cx="652831" cy="272222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E5BF7E1-F614-4DEF-A419-16B7118A1E92}"/>
                </a:ext>
              </a:extLst>
            </p:cNvPr>
            <p:cNvCxnSpPr>
              <a:cxnSpLocks/>
              <a:stCxn id="90" idx="3"/>
              <a:endCxn id="109" idx="1"/>
            </p:cNvCxnSpPr>
            <p:nvPr/>
          </p:nvCxnSpPr>
          <p:spPr>
            <a:xfrm>
              <a:off x="5463626" y="3775927"/>
              <a:ext cx="934116" cy="413490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EC1DA27-DF73-4BDB-A528-02C5FCDB8F26}"/>
                </a:ext>
              </a:extLst>
            </p:cNvPr>
            <p:cNvCxnSpPr>
              <a:cxnSpLocks/>
              <a:stCxn id="91" idx="3"/>
              <a:endCxn id="99" idx="1"/>
            </p:cNvCxnSpPr>
            <p:nvPr/>
          </p:nvCxnSpPr>
          <p:spPr>
            <a:xfrm>
              <a:off x="5445003" y="4726681"/>
              <a:ext cx="648075" cy="71818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9286DB50-C067-4F17-BC8F-0DDC31AEDEE6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5445003" y="4726681"/>
              <a:ext cx="1234026" cy="635784"/>
            </a:xfrm>
            <a:prstGeom prst="straightConnector1">
              <a:avLst/>
            </a:prstGeom>
            <a:ln>
              <a:solidFill>
                <a:srgbClr val="3E46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63C314E7-FB24-44D8-A60C-61C8ECF23635}"/>
              </a:ext>
            </a:extLst>
          </p:cNvPr>
          <p:cNvSpPr txBox="1"/>
          <p:nvPr/>
        </p:nvSpPr>
        <p:spPr>
          <a:xfrm>
            <a:off x="784443" y="1620453"/>
            <a:ext cx="187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LS Pay support 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2BB31DF-4A02-4B33-A77A-00138C6E97E2}"/>
              </a:ext>
            </a:extLst>
          </p:cNvPr>
          <p:cNvGrpSpPr/>
          <p:nvPr/>
        </p:nvGrpSpPr>
        <p:grpSpPr>
          <a:xfrm>
            <a:off x="1872590" y="3418934"/>
            <a:ext cx="649614" cy="649614"/>
            <a:chOff x="7283110" y="5098660"/>
            <a:chExt cx="649614" cy="64961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5C17A8E-FEC2-4A74-8F3B-89D846A3C19B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E86AF706-4A79-438D-8C32-75807A8D0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C0F7F4CD-84D4-47E4-867D-40D345B748AD}"/>
              </a:ext>
            </a:extLst>
          </p:cNvPr>
          <p:cNvSpPr txBox="1"/>
          <p:nvPr/>
        </p:nvSpPr>
        <p:spPr>
          <a:xfrm>
            <a:off x="4411185" y="4541219"/>
            <a:ext cx="1387100" cy="424877"/>
          </a:xfrm>
          <a:prstGeom prst="rect">
            <a:avLst/>
          </a:prstGeom>
          <a:solidFill>
            <a:srgbClr val="3E4648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…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A6DCC1D-2DE2-4CEC-9F11-062EFB308181}"/>
              </a:ext>
            </a:extLst>
          </p:cNvPr>
          <p:cNvSpPr txBox="1"/>
          <p:nvPr/>
        </p:nvSpPr>
        <p:spPr>
          <a:xfrm>
            <a:off x="6987227" y="5189246"/>
            <a:ext cx="65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…</a:t>
            </a: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807A965C-1532-45E2-B6BA-3D4400AD8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5772" y="4682219"/>
            <a:ext cx="466745" cy="424877"/>
          </a:xfrm>
          <a:prstGeom prst="rect">
            <a:avLst/>
          </a:prstGeom>
        </p:spPr>
      </p:pic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10B5F792-AF52-41ED-83D3-DFD7367D7B5A}"/>
              </a:ext>
            </a:extLst>
          </p:cNvPr>
          <p:cNvCxnSpPr>
            <a:cxnSpLocks/>
            <a:stCxn id="116" idx="3"/>
            <a:endCxn id="118" idx="1"/>
          </p:cNvCxnSpPr>
          <p:nvPr/>
        </p:nvCxnSpPr>
        <p:spPr>
          <a:xfrm>
            <a:off x="5798285" y="4753658"/>
            <a:ext cx="577487" cy="141000"/>
          </a:xfrm>
          <a:prstGeom prst="straightConnector1">
            <a:avLst/>
          </a:prstGeom>
          <a:ln>
            <a:solidFill>
              <a:srgbClr val="3E46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8D56304-AF48-4041-932E-DC06683D938D}"/>
              </a:ext>
            </a:extLst>
          </p:cNvPr>
          <p:cNvCxnSpPr>
            <a:cxnSpLocks/>
            <a:stCxn id="116" idx="3"/>
          </p:cNvCxnSpPr>
          <p:nvPr/>
        </p:nvCxnSpPr>
        <p:spPr>
          <a:xfrm>
            <a:off x="5798285" y="4753658"/>
            <a:ext cx="1044232" cy="589476"/>
          </a:xfrm>
          <a:prstGeom prst="straightConnector1">
            <a:avLst/>
          </a:prstGeom>
          <a:ln>
            <a:solidFill>
              <a:srgbClr val="3E46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Graphic 120">
            <a:extLst>
              <a:ext uri="{FF2B5EF4-FFF2-40B4-BE49-F238E27FC236}">
                <a16:creationId xmlns:a16="http://schemas.microsoft.com/office/drawing/2014/main" id="{B22FD945-784E-4B2E-A613-52322F23F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542" y="4828249"/>
            <a:ext cx="1240307" cy="873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12F5A-0F8C-42AD-AEF0-5A65A315B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0614" y="3159217"/>
            <a:ext cx="2896074" cy="1273400"/>
          </a:xfrm>
          <a:prstGeom prst="rect">
            <a:avLst/>
          </a:prstGeom>
        </p:spPr>
      </p:pic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D153CB24-1C1C-4266-BE65-FB8AB595F845}"/>
              </a:ext>
            </a:extLst>
          </p:cNvPr>
          <p:cNvSpPr txBox="1">
            <a:spLocks/>
          </p:cNvSpPr>
          <p:nvPr/>
        </p:nvSpPr>
        <p:spPr>
          <a:xfrm>
            <a:off x="453695" y="5883553"/>
            <a:ext cx="10202582" cy="496475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 “LS Pay Information Pack” on LS Partner portal shows plugin availability at any time</a:t>
            </a:r>
          </a:p>
        </p:txBody>
      </p:sp>
    </p:spTree>
    <p:extLst>
      <p:ext uri="{BB962C8B-B14F-4D97-AF65-F5344CB8AC3E}">
        <p14:creationId xmlns:p14="http://schemas.microsoft.com/office/powerpoint/2010/main" val="1609911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037AF55-FFFE-B84A-9927-CC898B384618}"/>
              </a:ext>
            </a:extLst>
          </p:cNvPr>
          <p:cNvGrpSpPr/>
          <p:nvPr/>
        </p:nvGrpSpPr>
        <p:grpSpPr>
          <a:xfrm>
            <a:off x="1683959" y="3993527"/>
            <a:ext cx="409118" cy="447046"/>
            <a:chOff x="7283110" y="5098660"/>
            <a:chExt cx="649614" cy="649614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D5917CD-5117-CA41-8ACA-EDFD01206C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7E24F8D2-BFD7-A74E-8DA1-461ECD23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584845" y="211747"/>
            <a:ext cx="1060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Payment tokens in POS and Hardware Station</a:t>
            </a:r>
          </a:p>
        </p:txBody>
      </p:sp>
      <p:pic>
        <p:nvPicPr>
          <p:cNvPr id="85" name="Graphic 84">
            <a:extLst>
              <a:ext uri="{FF2B5EF4-FFF2-40B4-BE49-F238E27FC236}">
                <a16:creationId xmlns:a16="http://schemas.microsoft.com/office/drawing/2014/main" id="{B18871EC-23EB-7949-9CDC-47DE10999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8948" y="2060726"/>
            <a:ext cx="309019" cy="309019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15EF2719-AEF8-1C49-98F1-935D431F97F5}"/>
              </a:ext>
            </a:extLst>
          </p:cNvPr>
          <p:cNvSpPr txBox="1"/>
          <p:nvPr/>
        </p:nvSpPr>
        <p:spPr>
          <a:xfrm>
            <a:off x="1882073" y="3382090"/>
            <a:ext cx="1632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</a:rPr>
              <a:t>Void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lang="en-US" sz="1000" dirty="0">
                <a:solidFill>
                  <a:prstClr val="white"/>
                </a:solidFill>
              </a:rPr>
              <a:t>)</a:t>
            </a:r>
            <a:endParaRPr lang="en-US" sz="1000" dirty="0">
              <a:solidFill>
                <a:prstClr val="white"/>
              </a:solidFill>
              <a:latin typeface="Segoe UI"/>
            </a:endParaRPr>
          </a:p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Refund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A9F1424C-958D-1643-A07E-1F2644518517}"/>
              </a:ext>
            </a:extLst>
          </p:cNvPr>
          <p:cNvCxnSpPr>
            <a:cxnSpLocks/>
          </p:cNvCxnSpPr>
          <p:nvPr/>
        </p:nvCxnSpPr>
        <p:spPr>
          <a:xfrm flipV="1">
            <a:off x="1866909" y="3419414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C4787EA0-0D4A-4F8D-8BC9-8A72320D991B}"/>
              </a:ext>
            </a:extLst>
          </p:cNvPr>
          <p:cNvSpPr/>
          <p:nvPr/>
        </p:nvSpPr>
        <p:spPr>
          <a:xfrm>
            <a:off x="1636575" y="5096905"/>
            <a:ext cx="456502" cy="225902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82970D7B-A816-4C75-A4AE-4BB118BCC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5726" y="2691080"/>
            <a:ext cx="737920" cy="73792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0B58D35-9A57-4EE9-8E89-A55FC04866A0}"/>
              </a:ext>
            </a:extLst>
          </p:cNvPr>
          <p:cNvSpPr txBox="1"/>
          <p:nvPr/>
        </p:nvSpPr>
        <p:spPr>
          <a:xfrm>
            <a:off x="1577429" y="1808830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EF44B6-12BC-4B65-BF17-12FC8F94D70C}"/>
              </a:ext>
            </a:extLst>
          </p:cNvPr>
          <p:cNvSpPr txBox="1"/>
          <p:nvPr/>
        </p:nvSpPr>
        <p:spPr>
          <a:xfrm>
            <a:off x="1340344" y="1206564"/>
            <a:ext cx="277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EFT flow today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D1BE6A-EAE7-4AE0-AA63-66270D5D00EB}"/>
              </a:ext>
            </a:extLst>
          </p:cNvPr>
          <p:cNvSpPr txBox="1"/>
          <p:nvPr/>
        </p:nvSpPr>
        <p:spPr>
          <a:xfrm>
            <a:off x="952035" y="2890524"/>
            <a:ext cx="497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40A7271-922C-4042-8B2C-857EBB9AF7CC}"/>
              </a:ext>
            </a:extLst>
          </p:cNvPr>
          <p:cNvCxnSpPr>
            <a:cxnSpLocks/>
          </p:cNvCxnSpPr>
          <p:nvPr/>
        </p:nvCxnSpPr>
        <p:spPr>
          <a:xfrm>
            <a:off x="4971639" y="1373345"/>
            <a:ext cx="0" cy="47518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D772E9A0-1CBA-4820-9064-36FDAEE48CB1}"/>
              </a:ext>
            </a:extLst>
          </p:cNvPr>
          <p:cNvCxnSpPr>
            <a:cxnSpLocks/>
          </p:cNvCxnSpPr>
          <p:nvPr/>
        </p:nvCxnSpPr>
        <p:spPr>
          <a:xfrm>
            <a:off x="1889456" y="2413019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CDEEEE6-D938-47AB-B7E7-AB7CA3775C20}"/>
              </a:ext>
            </a:extLst>
          </p:cNvPr>
          <p:cNvCxnSpPr>
            <a:cxnSpLocks/>
          </p:cNvCxnSpPr>
          <p:nvPr/>
        </p:nvCxnSpPr>
        <p:spPr>
          <a:xfrm flipV="1">
            <a:off x="1864244" y="4558519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197933BD-45DA-4AA2-B254-082438A71141}"/>
              </a:ext>
            </a:extLst>
          </p:cNvPr>
          <p:cNvSpPr txBox="1"/>
          <p:nvPr/>
        </p:nvSpPr>
        <p:spPr>
          <a:xfrm>
            <a:off x="903338" y="4077357"/>
            <a:ext cx="79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HW station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A5EBBCF2-21E1-4B9B-B4B3-4B11795660CA}"/>
              </a:ext>
            </a:extLst>
          </p:cNvPr>
          <p:cNvCxnSpPr>
            <a:cxnSpLocks/>
          </p:cNvCxnSpPr>
          <p:nvPr/>
        </p:nvCxnSpPr>
        <p:spPr>
          <a:xfrm flipV="1">
            <a:off x="1867999" y="5466291"/>
            <a:ext cx="0" cy="26726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D85004F8-3205-4051-9100-52F7A229C236}"/>
              </a:ext>
            </a:extLst>
          </p:cNvPr>
          <p:cNvSpPr txBox="1"/>
          <p:nvPr/>
        </p:nvSpPr>
        <p:spPr>
          <a:xfrm>
            <a:off x="895081" y="5061777"/>
            <a:ext cx="67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LSPay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ED6E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D00D9AF-89C2-4B2C-8CEB-7E0E7A0C1E62}"/>
              </a:ext>
            </a:extLst>
          </p:cNvPr>
          <p:cNvSpPr txBox="1"/>
          <p:nvPr/>
        </p:nvSpPr>
        <p:spPr>
          <a:xfrm>
            <a:off x="979050" y="5825719"/>
            <a:ext cx="67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PSP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B3F58A-AF9C-4671-A96E-D738A5240591}"/>
              </a:ext>
            </a:extLst>
          </p:cNvPr>
          <p:cNvSpPr txBox="1"/>
          <p:nvPr/>
        </p:nvSpPr>
        <p:spPr>
          <a:xfrm>
            <a:off x="5810134" y="1235667"/>
            <a:ext cx="277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EFT flow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with Payment token</a:t>
            </a:r>
            <a:r>
              <a:rPr lang="en-US" sz="1200" b="1" dirty="0">
                <a:solidFill>
                  <a:srgbClr val="8ED6E8"/>
                </a:solidFill>
                <a:latin typeface="Segoe UI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ED6E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16A3B9F8-C423-479D-8BFD-C4B2EC7CCA72}"/>
              </a:ext>
            </a:extLst>
          </p:cNvPr>
          <p:cNvCxnSpPr>
            <a:cxnSpLocks/>
          </p:cNvCxnSpPr>
          <p:nvPr/>
        </p:nvCxnSpPr>
        <p:spPr>
          <a:xfrm flipV="1">
            <a:off x="3740120" y="3745199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59F376DA-345B-447D-861F-20BB4AE40D8C}"/>
              </a:ext>
            </a:extLst>
          </p:cNvPr>
          <p:cNvSpPr txBox="1"/>
          <p:nvPr/>
        </p:nvSpPr>
        <p:spPr>
          <a:xfrm>
            <a:off x="3204027" y="3936088"/>
            <a:ext cx="11373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endParaRPr lang="en-US" sz="1000" dirty="0">
              <a:solidFill>
                <a:prstClr val="white"/>
              </a:solidFill>
              <a:latin typeface="Segoe UI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9A03B0C-98F4-4A99-9303-4CF6E068CC9B}"/>
              </a:ext>
            </a:extLst>
          </p:cNvPr>
          <p:cNvGrpSpPr/>
          <p:nvPr/>
        </p:nvGrpSpPr>
        <p:grpSpPr>
          <a:xfrm>
            <a:off x="6026168" y="4013631"/>
            <a:ext cx="409118" cy="447046"/>
            <a:chOff x="7283110" y="5098660"/>
            <a:chExt cx="649614" cy="649614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BAD0D8E-7A8B-432C-8996-29F4F443038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4FC6FF07-7ABE-4BEA-BC72-C51D5DA9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182" name="Graphic 181">
            <a:extLst>
              <a:ext uri="{FF2B5EF4-FFF2-40B4-BE49-F238E27FC236}">
                <a16:creationId xmlns:a16="http://schemas.microsoft.com/office/drawing/2014/main" id="{1D3E9579-DFAD-43FF-B4E2-C05FBCF4B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1157" y="2080830"/>
            <a:ext cx="309019" cy="309019"/>
          </a:xfrm>
          <a:prstGeom prst="rect">
            <a:avLst/>
          </a:prstGeom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1189CAEF-C66F-4A55-AE41-7E4F1D8A9BB0}"/>
              </a:ext>
            </a:extLst>
          </p:cNvPr>
          <p:cNvSpPr txBox="1"/>
          <p:nvPr/>
        </p:nvSpPr>
        <p:spPr>
          <a:xfrm>
            <a:off x="6518092" y="3166646"/>
            <a:ext cx="2295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 (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Void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lang="en-US" sz="1000" dirty="0">
                <a:solidFill>
                  <a:prstClr val="white"/>
                </a:solidFill>
              </a:rPr>
              <a:t> |</a:t>
            </a:r>
            <a:r>
              <a:rPr lang="en-US" sz="1000" dirty="0">
                <a:solidFill>
                  <a:prstClr val="white"/>
                </a:solidFill>
                <a:latin typeface="Segoe UI"/>
              </a:rPr>
              <a:t> </a:t>
            </a:r>
            <a:r>
              <a:rPr lang="en-US" sz="1000" i="1" dirty="0">
                <a:solidFill>
                  <a:prstClr val="white"/>
                </a:solidFill>
              </a:rPr>
              <a:t>token</a:t>
            </a:r>
            <a:r>
              <a:rPr lang="en-US" sz="1000" dirty="0">
                <a:solidFill>
                  <a:prstClr val="white"/>
                </a:solidFill>
                <a:latin typeface="Segoe UI"/>
              </a:rPr>
              <a:t>)</a:t>
            </a:r>
          </a:p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Refund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lang="en-US" sz="1000" dirty="0">
                <a:solidFill>
                  <a:prstClr val="white"/>
                </a:solidFill>
              </a:rPr>
              <a:t> | </a:t>
            </a:r>
            <a:r>
              <a:rPr lang="en-US" sz="1000" i="1" dirty="0">
                <a:solidFill>
                  <a:prstClr val="white"/>
                </a:solidFill>
              </a:rPr>
              <a:t>token</a:t>
            </a:r>
            <a:r>
              <a:rPr lang="en-US" sz="1000" dirty="0">
                <a:solidFill>
                  <a:prstClr val="white"/>
                </a:solidFill>
              </a:rPr>
              <a:t>)</a:t>
            </a:r>
          </a:p>
          <a:p>
            <a:pPr lvl="0"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Get pre-auth (token)</a:t>
            </a:r>
          </a:p>
          <a:p>
            <a:pPr lvl="0">
              <a:defRPr/>
            </a:pPr>
            <a:r>
              <a:rPr lang="en-US" sz="1000" i="1" dirty="0">
                <a:solidFill>
                  <a:prstClr val="white"/>
                </a:solidFill>
                <a:latin typeface="Segoe UI"/>
              </a:rPr>
              <a:t>Update </a:t>
            </a:r>
            <a:r>
              <a:rPr lang="en-US" sz="1000" i="1" dirty="0">
                <a:solidFill>
                  <a:prstClr val="white"/>
                </a:solidFill>
              </a:rPr>
              <a:t>pre-auth token (token)</a:t>
            </a:r>
          </a:p>
          <a:p>
            <a:pPr>
              <a:defRPr/>
            </a:pPr>
            <a:r>
              <a:rPr lang="en-US" sz="1000" i="1" dirty="0">
                <a:solidFill>
                  <a:prstClr val="white"/>
                </a:solidFill>
              </a:rPr>
              <a:t>Finalize pre-auth token (token)</a:t>
            </a: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0E74F4C-B5C5-4768-95B2-AA23A6791F2A}"/>
              </a:ext>
            </a:extLst>
          </p:cNvPr>
          <p:cNvCxnSpPr>
            <a:cxnSpLocks/>
          </p:cNvCxnSpPr>
          <p:nvPr/>
        </p:nvCxnSpPr>
        <p:spPr>
          <a:xfrm flipV="1">
            <a:off x="6209118" y="3439518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9F267F6-3D9B-4819-825B-B8FCDD656A77}"/>
              </a:ext>
            </a:extLst>
          </p:cNvPr>
          <p:cNvSpPr/>
          <p:nvPr/>
        </p:nvSpPr>
        <p:spPr>
          <a:xfrm>
            <a:off x="5978784" y="5117009"/>
            <a:ext cx="456502" cy="225902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7" name="Graphic 186">
            <a:extLst>
              <a:ext uri="{FF2B5EF4-FFF2-40B4-BE49-F238E27FC236}">
                <a16:creationId xmlns:a16="http://schemas.microsoft.com/office/drawing/2014/main" id="{9E1CF32B-6748-4DBD-B516-920379AC6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7935" y="2711184"/>
            <a:ext cx="737920" cy="737920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32889725-8C03-4AC8-A966-A555230CC63A}"/>
              </a:ext>
            </a:extLst>
          </p:cNvPr>
          <p:cNvSpPr txBox="1"/>
          <p:nvPr/>
        </p:nvSpPr>
        <p:spPr>
          <a:xfrm>
            <a:off x="6094678" y="1828934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63EDAD9-4B4C-4F83-BD10-E96481532AAF}"/>
              </a:ext>
            </a:extLst>
          </p:cNvPr>
          <p:cNvCxnSpPr>
            <a:cxnSpLocks/>
          </p:cNvCxnSpPr>
          <p:nvPr/>
        </p:nvCxnSpPr>
        <p:spPr>
          <a:xfrm>
            <a:off x="6231665" y="2433123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F9524687-9051-498F-A395-C926D3E8DAD6}"/>
              </a:ext>
            </a:extLst>
          </p:cNvPr>
          <p:cNvCxnSpPr>
            <a:cxnSpLocks/>
          </p:cNvCxnSpPr>
          <p:nvPr/>
        </p:nvCxnSpPr>
        <p:spPr>
          <a:xfrm flipV="1">
            <a:off x="6206453" y="4578623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472D7A7-99CD-428C-8E88-F62F39798588}"/>
              </a:ext>
            </a:extLst>
          </p:cNvPr>
          <p:cNvCxnSpPr>
            <a:cxnSpLocks/>
          </p:cNvCxnSpPr>
          <p:nvPr/>
        </p:nvCxnSpPr>
        <p:spPr>
          <a:xfrm flipV="1">
            <a:off x="6210208" y="5486395"/>
            <a:ext cx="0" cy="26726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758DA937-F86E-4DAF-809D-ECF1E9AAC19A}"/>
              </a:ext>
            </a:extLst>
          </p:cNvPr>
          <p:cNvCxnSpPr>
            <a:cxnSpLocks/>
          </p:cNvCxnSpPr>
          <p:nvPr/>
        </p:nvCxnSpPr>
        <p:spPr>
          <a:xfrm flipV="1">
            <a:off x="8588072" y="3952646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08E98BEB-1CB4-44B2-8E38-4597014A9499}"/>
              </a:ext>
            </a:extLst>
          </p:cNvPr>
          <p:cNvSpPr txBox="1"/>
          <p:nvPr/>
        </p:nvSpPr>
        <p:spPr>
          <a:xfrm>
            <a:off x="8051979" y="4143535"/>
            <a:ext cx="1137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br>
              <a:rPr lang="en-US" sz="1000" dirty="0">
                <a:solidFill>
                  <a:prstClr val="white"/>
                </a:solidFill>
              </a:rPr>
            </a:br>
            <a:r>
              <a:rPr lang="en-US" sz="1000" i="1" dirty="0">
                <a:solidFill>
                  <a:prstClr val="white"/>
                </a:solidFill>
              </a:rPr>
              <a:t>token</a:t>
            </a:r>
            <a:endParaRPr lang="en-US" sz="1000" dirty="0">
              <a:solidFill>
                <a:prstClr val="white"/>
              </a:solidFill>
              <a:latin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BEB7B-CC61-47C5-868B-B32E8EE48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679" y="2202610"/>
            <a:ext cx="469433" cy="260167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E5A0F35C-D1A6-40A2-A86A-9C43E2118462}"/>
              </a:ext>
            </a:extLst>
          </p:cNvPr>
          <p:cNvSpPr txBox="1"/>
          <p:nvPr/>
        </p:nvSpPr>
        <p:spPr>
          <a:xfrm>
            <a:off x="6359077" y="2130507"/>
            <a:ext cx="537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                store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FA834D2E-44B6-4E98-942C-10A16ABC7F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6651" y="5825719"/>
            <a:ext cx="442696" cy="44269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D02D51C-1514-4281-BA80-518E8CAD8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92590" y="5835132"/>
            <a:ext cx="442696" cy="4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8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82" grpId="0" animBg="1"/>
      <p:bldP spid="75" grpId="0"/>
      <p:bldP spid="43" grpId="0"/>
      <p:bldP spid="47" grpId="0"/>
      <p:bldP spid="103" grpId="0"/>
      <p:bldP spid="105" grpId="0"/>
      <p:bldP spid="106" grpId="0"/>
      <p:bldP spid="108" grpId="0"/>
      <p:bldP spid="178" grpId="0"/>
      <p:bldP spid="183" grpId="0"/>
      <p:bldP spid="185" grpId="0" animBg="1"/>
      <p:bldP spid="188" grpId="0"/>
      <p:bldP spid="200" grpId="0"/>
      <p:bldP spid="2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554709" y="464271"/>
            <a:ext cx="1034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Tokenization and system components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D1BE6A-EAE7-4AE0-AA63-66270D5D00EB}"/>
              </a:ext>
            </a:extLst>
          </p:cNvPr>
          <p:cNvSpPr txBox="1"/>
          <p:nvPr/>
        </p:nvSpPr>
        <p:spPr>
          <a:xfrm>
            <a:off x="4443865" y="3057658"/>
            <a:ext cx="497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97933BD-45DA-4AA2-B254-082438A71141}"/>
              </a:ext>
            </a:extLst>
          </p:cNvPr>
          <p:cNvSpPr txBox="1"/>
          <p:nvPr/>
        </p:nvSpPr>
        <p:spPr>
          <a:xfrm>
            <a:off x="4337860" y="4155463"/>
            <a:ext cx="75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HW station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85004F8-3205-4051-9100-52F7A229C236}"/>
              </a:ext>
            </a:extLst>
          </p:cNvPr>
          <p:cNvSpPr txBox="1"/>
          <p:nvPr/>
        </p:nvSpPr>
        <p:spPr>
          <a:xfrm>
            <a:off x="4375715" y="5259471"/>
            <a:ext cx="677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LSPay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ED6E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D00D9AF-89C2-4B2C-8CEB-7E0E7A0C1E62}"/>
              </a:ext>
            </a:extLst>
          </p:cNvPr>
          <p:cNvSpPr txBox="1"/>
          <p:nvPr/>
        </p:nvSpPr>
        <p:spPr>
          <a:xfrm>
            <a:off x="4625932" y="5959459"/>
            <a:ext cx="459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PSP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9A03B0C-98F4-4A99-9303-4CF6E068CC9B}"/>
              </a:ext>
            </a:extLst>
          </p:cNvPr>
          <p:cNvGrpSpPr/>
          <p:nvPr/>
        </p:nvGrpSpPr>
        <p:grpSpPr>
          <a:xfrm>
            <a:off x="4989018" y="4181642"/>
            <a:ext cx="409118" cy="447046"/>
            <a:chOff x="7283110" y="5098660"/>
            <a:chExt cx="649614" cy="649614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BAD0D8E-7A8B-432C-8996-29F4F443038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4FC6FF07-7ABE-4BEA-BC72-C51D5DA9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182" name="Graphic 181">
            <a:extLst>
              <a:ext uri="{FF2B5EF4-FFF2-40B4-BE49-F238E27FC236}">
                <a16:creationId xmlns:a16="http://schemas.microsoft.com/office/drawing/2014/main" id="{1D3E9579-DFAD-43FF-B4E2-C05FBCF4B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0374" y="2491547"/>
            <a:ext cx="309019" cy="309019"/>
          </a:xfrm>
          <a:prstGeom prst="rect">
            <a:avLst/>
          </a:prstGeom>
        </p:spPr>
      </p:pic>
      <p:sp>
        <p:nvSpPr>
          <p:cNvPr id="183" name="TextBox 182">
            <a:extLst>
              <a:ext uri="{FF2B5EF4-FFF2-40B4-BE49-F238E27FC236}">
                <a16:creationId xmlns:a16="http://schemas.microsoft.com/office/drawing/2014/main" id="{1189CAEF-C66F-4A55-AE41-7E4F1D8A9BB0}"/>
              </a:ext>
            </a:extLst>
          </p:cNvPr>
          <p:cNvSpPr txBox="1"/>
          <p:nvPr/>
        </p:nvSpPr>
        <p:spPr>
          <a:xfrm>
            <a:off x="5695224" y="3329314"/>
            <a:ext cx="2295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Purchase (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Void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lang="en-US" sz="1000" dirty="0">
                <a:solidFill>
                  <a:prstClr val="white"/>
                </a:solidFill>
              </a:rPr>
              <a:t> |</a:t>
            </a:r>
            <a:r>
              <a:rPr lang="en-US" sz="1000" dirty="0">
                <a:solidFill>
                  <a:prstClr val="white"/>
                </a:solidFill>
                <a:latin typeface="Segoe UI"/>
              </a:rPr>
              <a:t> </a:t>
            </a:r>
            <a:r>
              <a:rPr lang="en-US" sz="1000" i="1" dirty="0">
                <a:solidFill>
                  <a:prstClr val="white"/>
                </a:solidFill>
              </a:rPr>
              <a:t>token</a:t>
            </a:r>
            <a:r>
              <a:rPr lang="en-US" sz="1000" dirty="0">
                <a:solidFill>
                  <a:prstClr val="white"/>
                </a:solidFill>
                <a:latin typeface="Segoe UI"/>
              </a:rPr>
              <a:t>)</a:t>
            </a:r>
          </a:p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Refund (</a:t>
            </a:r>
            <a:r>
              <a:rPr lang="en-US" sz="1000" dirty="0" err="1">
                <a:solidFill>
                  <a:prstClr val="white"/>
                </a:solidFill>
              </a:rPr>
              <a:t>EFTtransactionID</a:t>
            </a:r>
            <a:r>
              <a:rPr lang="en-US" sz="1000" dirty="0">
                <a:solidFill>
                  <a:prstClr val="white"/>
                </a:solidFill>
              </a:rPr>
              <a:t> | </a:t>
            </a:r>
            <a:r>
              <a:rPr lang="en-US" sz="1000" i="1" dirty="0">
                <a:solidFill>
                  <a:prstClr val="white"/>
                </a:solidFill>
              </a:rPr>
              <a:t>token</a:t>
            </a:r>
            <a:r>
              <a:rPr lang="en-US" sz="1000" dirty="0">
                <a:solidFill>
                  <a:prstClr val="white"/>
                </a:solidFill>
              </a:rPr>
              <a:t>)</a:t>
            </a:r>
          </a:p>
          <a:p>
            <a:pPr lvl="0"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Get pre-auth (token)</a:t>
            </a:r>
          </a:p>
          <a:p>
            <a:pPr lvl="0">
              <a:defRPr/>
            </a:pPr>
            <a:r>
              <a:rPr lang="en-US" sz="1000" i="1" dirty="0">
                <a:solidFill>
                  <a:prstClr val="white"/>
                </a:solidFill>
                <a:latin typeface="Segoe UI"/>
              </a:rPr>
              <a:t>Update </a:t>
            </a:r>
            <a:r>
              <a:rPr lang="en-US" sz="1000" i="1" dirty="0">
                <a:solidFill>
                  <a:prstClr val="white"/>
                </a:solidFill>
              </a:rPr>
              <a:t>pre-auth token (token)</a:t>
            </a:r>
          </a:p>
          <a:p>
            <a:pPr>
              <a:defRPr/>
            </a:pPr>
            <a:r>
              <a:rPr lang="en-US" sz="1000" i="1" dirty="0">
                <a:solidFill>
                  <a:prstClr val="white"/>
                </a:solidFill>
              </a:rPr>
              <a:t>Finalize pre-auth token (token)</a:t>
            </a: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0E74F4C-B5C5-4768-95B2-AA23A6791F2A}"/>
              </a:ext>
            </a:extLst>
          </p:cNvPr>
          <p:cNvCxnSpPr>
            <a:cxnSpLocks/>
          </p:cNvCxnSpPr>
          <p:nvPr/>
        </p:nvCxnSpPr>
        <p:spPr>
          <a:xfrm flipV="1">
            <a:off x="5171968" y="3607529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9F267F6-3D9B-4819-825B-B8FCDD656A77}"/>
              </a:ext>
            </a:extLst>
          </p:cNvPr>
          <p:cNvSpPr/>
          <p:nvPr/>
        </p:nvSpPr>
        <p:spPr>
          <a:xfrm>
            <a:off x="4941634" y="5285020"/>
            <a:ext cx="456502" cy="225902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87" name="Graphic 186">
            <a:extLst>
              <a:ext uri="{FF2B5EF4-FFF2-40B4-BE49-F238E27FC236}">
                <a16:creationId xmlns:a16="http://schemas.microsoft.com/office/drawing/2014/main" id="{9E1CF32B-6748-4DBD-B516-920379AC6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0785" y="2879195"/>
            <a:ext cx="737920" cy="737920"/>
          </a:xfrm>
          <a:prstGeom prst="rect">
            <a:avLst/>
          </a:prstGeom>
        </p:spPr>
      </p:pic>
      <p:sp>
        <p:nvSpPr>
          <p:cNvPr id="188" name="TextBox 187">
            <a:extLst>
              <a:ext uri="{FF2B5EF4-FFF2-40B4-BE49-F238E27FC236}">
                <a16:creationId xmlns:a16="http://schemas.microsoft.com/office/drawing/2014/main" id="{32889725-8C03-4AC8-A966-A555230CC63A}"/>
              </a:ext>
            </a:extLst>
          </p:cNvPr>
          <p:cNvSpPr txBox="1"/>
          <p:nvPr/>
        </p:nvSpPr>
        <p:spPr>
          <a:xfrm>
            <a:off x="2536613" y="2541224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63EDAD9-4B4C-4F83-BD10-E96481532AAF}"/>
              </a:ext>
            </a:extLst>
          </p:cNvPr>
          <p:cNvCxnSpPr>
            <a:cxnSpLocks/>
            <a:stCxn id="204" idx="3"/>
          </p:cNvCxnSpPr>
          <p:nvPr/>
        </p:nvCxnSpPr>
        <p:spPr>
          <a:xfrm>
            <a:off x="4055620" y="2741279"/>
            <a:ext cx="791768" cy="24596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5472D7A7-99CD-428C-8E88-F62F39798588}"/>
              </a:ext>
            </a:extLst>
          </p:cNvPr>
          <p:cNvCxnSpPr>
            <a:cxnSpLocks/>
          </p:cNvCxnSpPr>
          <p:nvPr/>
        </p:nvCxnSpPr>
        <p:spPr>
          <a:xfrm flipV="1">
            <a:off x="5216084" y="5651713"/>
            <a:ext cx="0" cy="26726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7BEB7B-CC61-47C5-868B-B32E8EE48D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790" y="2623187"/>
            <a:ext cx="469433" cy="260167"/>
          </a:xfrm>
          <a:prstGeom prst="rect">
            <a:avLst/>
          </a:prstGeom>
        </p:spPr>
      </p:pic>
      <p:sp>
        <p:nvSpPr>
          <p:cNvPr id="204" name="TextBox 203">
            <a:extLst>
              <a:ext uri="{FF2B5EF4-FFF2-40B4-BE49-F238E27FC236}">
                <a16:creationId xmlns:a16="http://schemas.microsoft.com/office/drawing/2014/main" id="{E5A0F35C-D1A6-40A2-A86A-9C43E2118462}"/>
              </a:ext>
            </a:extLst>
          </p:cNvPr>
          <p:cNvSpPr txBox="1"/>
          <p:nvPr/>
        </p:nvSpPr>
        <p:spPr>
          <a:xfrm>
            <a:off x="3518294" y="2541224"/>
            <a:ext cx="537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                store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5BE05250-9244-4C13-9A8D-FEFDD9B27DEB}"/>
              </a:ext>
            </a:extLst>
          </p:cNvPr>
          <p:cNvCxnSpPr>
            <a:cxnSpLocks/>
          </p:cNvCxnSpPr>
          <p:nvPr/>
        </p:nvCxnSpPr>
        <p:spPr>
          <a:xfrm flipH="1" flipV="1">
            <a:off x="2536613" y="2281612"/>
            <a:ext cx="6386082" cy="6376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E46DC421-E0B8-470B-A808-3CAAF577340E}"/>
              </a:ext>
            </a:extLst>
          </p:cNvPr>
          <p:cNvSpPr txBox="1"/>
          <p:nvPr/>
        </p:nvSpPr>
        <p:spPr>
          <a:xfrm>
            <a:off x="7880045" y="149576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white"/>
                </a:solidFill>
                <a:latin typeface="Segoe UI"/>
              </a:rPr>
              <a:t>eCommerce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38F81B9A-B7E9-4E9B-A20A-5CB8344A1527}"/>
              </a:ext>
            </a:extLst>
          </p:cNvPr>
          <p:cNvCxnSpPr>
            <a:cxnSpLocks/>
          </p:cNvCxnSpPr>
          <p:nvPr/>
        </p:nvCxnSpPr>
        <p:spPr>
          <a:xfrm flipV="1">
            <a:off x="4025031" y="1766131"/>
            <a:ext cx="3729589" cy="777518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BE4270C3-62F3-4882-A9BC-8ACFBDC3E36F}"/>
              </a:ext>
            </a:extLst>
          </p:cNvPr>
          <p:cNvCxnSpPr>
            <a:cxnSpLocks/>
          </p:cNvCxnSpPr>
          <p:nvPr/>
        </p:nvCxnSpPr>
        <p:spPr>
          <a:xfrm flipH="1" flipV="1">
            <a:off x="3572790" y="1881118"/>
            <a:ext cx="245389" cy="651599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F39C46D8-74D3-4FEB-96B9-3A56B906D97E}"/>
              </a:ext>
            </a:extLst>
          </p:cNvPr>
          <p:cNvSpPr txBox="1"/>
          <p:nvPr/>
        </p:nvSpPr>
        <p:spPr>
          <a:xfrm>
            <a:off x="5515996" y="1749032"/>
            <a:ext cx="1223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transaction,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7934AC8-DCAF-4C75-B078-CB8B8DE0AEEF}"/>
              </a:ext>
            </a:extLst>
          </p:cNvPr>
          <p:cNvSpPr txBox="1"/>
          <p:nvPr/>
        </p:nvSpPr>
        <p:spPr>
          <a:xfrm>
            <a:off x="2301409" y="2741279"/>
            <a:ext cx="114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Hotels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Customer orders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     .</a:t>
            </a:r>
          </a:p>
          <a:p>
            <a:pPr lvl="0"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     .</a:t>
            </a:r>
          </a:p>
        </p:txBody>
      </p: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E935FE78-0383-4B0F-A329-5D4559FBB117}"/>
              </a:ext>
            </a:extLst>
          </p:cNvPr>
          <p:cNvCxnSpPr>
            <a:cxnSpLocks/>
          </p:cNvCxnSpPr>
          <p:nvPr/>
        </p:nvCxnSpPr>
        <p:spPr>
          <a:xfrm flipV="1">
            <a:off x="5193576" y="4749793"/>
            <a:ext cx="0" cy="424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>
            <a:extLst>
              <a:ext uri="{FF2B5EF4-FFF2-40B4-BE49-F238E27FC236}">
                <a16:creationId xmlns:a16="http://schemas.microsoft.com/office/drawing/2014/main" id="{F81753C2-3FE9-470F-910C-8491BC5F0F0E}"/>
              </a:ext>
            </a:extLst>
          </p:cNvPr>
          <p:cNvSpPr txBox="1"/>
          <p:nvPr/>
        </p:nvSpPr>
        <p:spPr>
          <a:xfrm>
            <a:off x="3559393" y="1814854"/>
            <a:ext cx="941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order,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token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D0E3F55-B25F-46B6-BBBA-90295B1063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55402" y="1330046"/>
            <a:ext cx="579692" cy="57969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F87C81F-F05F-47D3-AC4B-C6923F9386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4736" y="5934257"/>
            <a:ext cx="442696" cy="4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A60CB31-1A4B-C64F-AA95-4FBDB8138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webPOS</a:t>
            </a:r>
            <a:r>
              <a:rPr lang="en-US" dirty="0"/>
              <a:t> and Hardware Station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2B1994B-437F-C149-BE78-CE93E0412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11DDA19C-9D76-9F4B-A877-40DE6E33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Ólafur Jónsson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B14E72B-940F-E74E-90F4-DA79A0D7A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Product owner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1F69F72-4026-DD43-8A94-12F2D2792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Olafur@lsretail.com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E49BCE-EED3-478B-ABE8-975D8962B5B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r="167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25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584845" y="506744"/>
            <a:ext cx="9895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Fiscalisation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using Hardware Station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D1BE6A-EAE7-4AE0-AA63-66270D5D00EB}"/>
              </a:ext>
            </a:extLst>
          </p:cNvPr>
          <p:cNvSpPr txBox="1"/>
          <p:nvPr/>
        </p:nvSpPr>
        <p:spPr>
          <a:xfrm>
            <a:off x="2368466" y="2189780"/>
            <a:ext cx="497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97933BD-45DA-4AA2-B254-082438A71141}"/>
              </a:ext>
            </a:extLst>
          </p:cNvPr>
          <p:cNvSpPr txBox="1"/>
          <p:nvPr/>
        </p:nvSpPr>
        <p:spPr>
          <a:xfrm>
            <a:off x="2262461" y="3287585"/>
            <a:ext cx="75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HW station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9A03B0C-98F4-4A99-9303-4CF6E068CC9B}"/>
              </a:ext>
            </a:extLst>
          </p:cNvPr>
          <p:cNvGrpSpPr/>
          <p:nvPr/>
        </p:nvGrpSpPr>
        <p:grpSpPr>
          <a:xfrm>
            <a:off x="2913619" y="3313764"/>
            <a:ext cx="409118" cy="447046"/>
            <a:chOff x="7283110" y="5098660"/>
            <a:chExt cx="649614" cy="649614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BAD0D8E-7A8B-432C-8996-29F4F443038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81" name="Graphic 180">
              <a:extLst>
                <a:ext uri="{FF2B5EF4-FFF2-40B4-BE49-F238E27FC236}">
                  <a16:creationId xmlns:a16="http://schemas.microsoft.com/office/drawing/2014/main" id="{4FC6FF07-7ABE-4BEA-BC72-C51D5DA9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0E74F4C-B5C5-4768-95B2-AA23A6791F2A}"/>
              </a:ext>
            </a:extLst>
          </p:cNvPr>
          <p:cNvCxnSpPr>
            <a:cxnSpLocks/>
          </p:cNvCxnSpPr>
          <p:nvPr/>
        </p:nvCxnSpPr>
        <p:spPr>
          <a:xfrm flipV="1">
            <a:off x="3096569" y="2739651"/>
            <a:ext cx="1" cy="45923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" name="Graphic 186">
            <a:extLst>
              <a:ext uri="{FF2B5EF4-FFF2-40B4-BE49-F238E27FC236}">
                <a16:creationId xmlns:a16="http://schemas.microsoft.com/office/drawing/2014/main" id="{9E1CF32B-6748-4DBD-B516-920379AC6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5386" y="2011317"/>
            <a:ext cx="737920" cy="737920"/>
          </a:xfrm>
          <a:prstGeom prst="rect">
            <a:avLst/>
          </a:prstGeom>
        </p:spPr>
      </p:pic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E935FE78-0383-4B0F-A329-5D4559FBB117}"/>
              </a:ext>
            </a:extLst>
          </p:cNvPr>
          <p:cNvCxnSpPr>
            <a:cxnSpLocks/>
          </p:cNvCxnSpPr>
          <p:nvPr/>
        </p:nvCxnSpPr>
        <p:spPr>
          <a:xfrm flipV="1">
            <a:off x="2356270" y="4819180"/>
            <a:ext cx="230549" cy="47030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212560-5500-4A96-AC52-12F68815591B}"/>
              </a:ext>
            </a:extLst>
          </p:cNvPr>
          <p:cNvCxnSpPr>
            <a:cxnSpLocks/>
          </p:cNvCxnSpPr>
          <p:nvPr/>
        </p:nvCxnSpPr>
        <p:spPr>
          <a:xfrm flipH="1" flipV="1">
            <a:off x="3222423" y="3871766"/>
            <a:ext cx="231985" cy="450566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5514F56-2618-4370-9AC7-6E9CF2879528}"/>
              </a:ext>
            </a:extLst>
          </p:cNvPr>
          <p:cNvSpPr txBox="1"/>
          <p:nvPr/>
        </p:nvSpPr>
        <p:spPr>
          <a:xfrm>
            <a:off x="1782069" y="5354342"/>
            <a:ext cx="459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PSP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A025810-EBC0-43E8-8BB7-17330E43C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338" y="4471553"/>
            <a:ext cx="704855" cy="30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98693-B841-4803-94F7-22339CB41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600" y="4509360"/>
            <a:ext cx="862019" cy="247652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D5678C8-510C-4BEC-B7F5-1C7817C78894}"/>
              </a:ext>
            </a:extLst>
          </p:cNvPr>
          <p:cNvCxnSpPr>
            <a:cxnSpLocks/>
          </p:cNvCxnSpPr>
          <p:nvPr/>
        </p:nvCxnSpPr>
        <p:spPr>
          <a:xfrm flipV="1">
            <a:off x="2779589" y="3871766"/>
            <a:ext cx="230549" cy="47030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F035470-3850-4E5A-A5A4-CC6E78C2E7F0}"/>
              </a:ext>
            </a:extLst>
          </p:cNvPr>
          <p:cNvCxnSpPr>
            <a:cxnSpLocks/>
          </p:cNvCxnSpPr>
          <p:nvPr/>
        </p:nvCxnSpPr>
        <p:spPr>
          <a:xfrm flipH="1" flipV="1">
            <a:off x="3613466" y="4851181"/>
            <a:ext cx="193869" cy="47030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A6CBCBAC-2266-4288-8AD9-3BF9125605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191" y="5371196"/>
            <a:ext cx="520289" cy="52028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54F6D84-2231-4CB9-895A-AE02B780A590}"/>
              </a:ext>
            </a:extLst>
          </p:cNvPr>
          <p:cNvSpPr txBox="1"/>
          <p:nvPr/>
        </p:nvSpPr>
        <p:spPr>
          <a:xfrm>
            <a:off x="3041534" y="5373807"/>
            <a:ext cx="597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Fiscal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8ED6E8"/>
                </a:solidFill>
                <a:latin typeface="Segoe UI"/>
              </a:rPr>
              <a:t>unit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ED6E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6AE28A-CBF6-4607-ADCE-2970B50C12C2}"/>
              </a:ext>
            </a:extLst>
          </p:cNvPr>
          <p:cNvSpPr txBox="1"/>
          <p:nvPr/>
        </p:nvSpPr>
        <p:spPr>
          <a:xfrm>
            <a:off x="4051177" y="5475787"/>
            <a:ext cx="459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…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6C95F46E-8E2D-4F58-AE93-94D7B8AA5668}"/>
              </a:ext>
            </a:extLst>
          </p:cNvPr>
          <p:cNvSpPr txBox="1">
            <a:spLocks/>
          </p:cNvSpPr>
          <p:nvPr/>
        </p:nvSpPr>
        <p:spPr>
          <a:xfrm>
            <a:off x="5822783" y="2011317"/>
            <a:ext cx="4787954" cy="4019516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Different Fiscal requirements and devices between countries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Common thing is that POS needs to “talk to” the Fiscal unit and get “ok” before proceeding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Fiscal unit can be a web service / USB stick / printer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LS Hardware Station devices have DLL implementation that can be overridden/replaced by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LS has a package to demo how one the devices, the Serial device, can be replaced with a custom implementation that communicates with external service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0ADAFF-E755-4D3F-B854-7FDB7E665E19}"/>
              </a:ext>
            </a:extLst>
          </p:cNvPr>
          <p:cNvCxnSpPr>
            <a:cxnSpLocks/>
          </p:cNvCxnSpPr>
          <p:nvPr/>
        </p:nvCxnSpPr>
        <p:spPr>
          <a:xfrm>
            <a:off x="5491481" y="2011317"/>
            <a:ext cx="3366" cy="395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5913C1F5-8E29-4236-9BC6-2673ECF05F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61380" y="5365297"/>
            <a:ext cx="414171" cy="4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7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5E174-C0F1-8B4B-9E42-170781AC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41" y="737453"/>
            <a:ext cx="10896899" cy="717842"/>
          </a:xfrm>
        </p:spPr>
        <p:txBody>
          <a:bodyPr>
            <a:normAutofit/>
          </a:bodyPr>
          <a:lstStyle/>
          <a:p>
            <a:r>
              <a:rPr lang="en-US" dirty="0"/>
              <a:t>A custom serial starter pack is available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E685BBD-553B-4604-96E0-5E07392023EC}"/>
              </a:ext>
            </a:extLst>
          </p:cNvPr>
          <p:cNvSpPr txBox="1">
            <a:spLocks/>
          </p:cNvSpPr>
          <p:nvPr/>
        </p:nvSpPr>
        <p:spPr>
          <a:xfrm>
            <a:off x="1510161" y="2298516"/>
            <a:ext cx="10081120" cy="4082829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 general description document on customizing HW station </a:t>
            </a:r>
            <a:r>
              <a:rPr lang="en-US" sz="2400" dirty="0" err="1"/>
              <a:t>Dll’s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demo </a:t>
            </a:r>
            <a:r>
              <a:rPr lang="en-US" sz="2400" dirty="0" err="1"/>
              <a:t>.Net</a:t>
            </a:r>
            <a:r>
              <a:rPr lang="en-US" sz="2400" dirty="0"/>
              <a:t> project that implements a serial device with injection points for different Fiscal requirements (web service / Printer / Fiscal </a:t>
            </a:r>
            <a:r>
              <a:rPr lang="en-US" sz="2400" dirty="0" err="1"/>
              <a:t>blackbox</a:t>
            </a:r>
            <a:r>
              <a:rPr lang="en-US" sz="2400" dirty="0"/>
              <a:t> device / ..)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 code unit that demos communication in POS with a Custom Serial device thru HW station, sending data and receiving an answer </a:t>
            </a:r>
            <a:br>
              <a:rPr lang="en-US" sz="2400" dirty="0"/>
            </a:br>
            <a:r>
              <a:rPr lang="en-US" sz="2400" dirty="0"/>
              <a:t>+ error handling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0DFC17-3F6A-4B5A-AB69-599023B79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1" y="2203367"/>
            <a:ext cx="538166" cy="623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50D0F0-0771-40E0-AF83-35887A190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61" y="3141312"/>
            <a:ext cx="533404" cy="614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D85A3-B54C-42D1-9B45-A3AB05593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19" y="4535596"/>
            <a:ext cx="704855" cy="7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79BF6-DA93-8741-B90E-1C8ABF29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53" y="523021"/>
            <a:ext cx="9573671" cy="717842"/>
          </a:xfrm>
        </p:spPr>
        <p:txBody>
          <a:bodyPr>
            <a:noAutofit/>
          </a:bodyPr>
          <a:lstStyle/>
          <a:p>
            <a:r>
              <a:rPr lang="is-IS" sz="3200" dirty="0" err="1"/>
              <a:t>Selecting</a:t>
            </a:r>
            <a:r>
              <a:rPr lang="is-IS" sz="3200" dirty="0"/>
              <a:t> POS </a:t>
            </a:r>
            <a:r>
              <a:rPr lang="is-IS" sz="3200" dirty="0" err="1"/>
              <a:t>options</a:t>
            </a:r>
            <a:r>
              <a:rPr lang="is-IS" sz="3200" dirty="0"/>
              <a:t> </a:t>
            </a:r>
            <a:r>
              <a:rPr lang="is-IS" sz="3200" dirty="0" err="1"/>
              <a:t>connecting</a:t>
            </a:r>
            <a:r>
              <a:rPr lang="is-IS" sz="3200" dirty="0"/>
              <a:t> </a:t>
            </a:r>
            <a:r>
              <a:rPr lang="is-IS" sz="3200" dirty="0" err="1"/>
              <a:t>to</a:t>
            </a:r>
            <a:r>
              <a:rPr lang="is-IS" sz="3200" dirty="0"/>
              <a:t> </a:t>
            </a:r>
            <a:r>
              <a:rPr lang="is-IS" sz="3200" dirty="0" err="1"/>
              <a:t>devices</a:t>
            </a:r>
            <a:endParaRPr lang="en-US" sz="32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1533590-AD17-4F5C-9E45-91C000A00778}"/>
              </a:ext>
            </a:extLst>
          </p:cNvPr>
          <p:cNvSpPr txBox="1"/>
          <p:nvPr/>
        </p:nvSpPr>
        <p:spPr>
          <a:xfrm>
            <a:off x="1051274" y="1631656"/>
            <a:ext cx="3289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Hardware Station connection to all devices</a:t>
            </a:r>
            <a:endParaRPr lang="en-US" sz="1200" b="1" dirty="0">
              <a:solidFill>
                <a:srgbClr val="8ED6E8"/>
              </a:solidFill>
            </a:endParaRPr>
          </a:p>
        </p:txBody>
      </p:sp>
      <p:pic>
        <p:nvPicPr>
          <p:cNvPr id="72" name="Graphic 71">
            <a:extLst>
              <a:ext uri="{FF2B5EF4-FFF2-40B4-BE49-F238E27FC236}">
                <a16:creationId xmlns:a16="http://schemas.microsoft.com/office/drawing/2014/main" id="{CA103D03-5765-4C68-A28F-3F821C37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97473" y="2887242"/>
            <a:ext cx="560063" cy="56006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128DE2A-E2B1-46A1-AB45-D92FBE1B76B8}"/>
              </a:ext>
            </a:extLst>
          </p:cNvPr>
          <p:cNvSpPr txBox="1"/>
          <p:nvPr/>
        </p:nvSpPr>
        <p:spPr>
          <a:xfrm>
            <a:off x="8173521" y="3044721"/>
            <a:ext cx="1440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20BF77-F54F-4683-81DB-6C62A83D636A}"/>
              </a:ext>
            </a:extLst>
          </p:cNvPr>
          <p:cNvSpPr txBox="1"/>
          <p:nvPr/>
        </p:nvSpPr>
        <p:spPr>
          <a:xfrm>
            <a:off x="8173197" y="2882130"/>
            <a:ext cx="6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1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08B8B36-68C1-46BB-97D3-A381AE4B59EF}"/>
              </a:ext>
            </a:extLst>
          </p:cNvPr>
          <p:cNvCxnSpPr>
            <a:cxnSpLocks/>
          </p:cNvCxnSpPr>
          <p:nvPr/>
        </p:nvCxnSpPr>
        <p:spPr>
          <a:xfrm>
            <a:off x="5588689" y="2513811"/>
            <a:ext cx="0" cy="3727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FCB04DA-6443-4982-91EE-08CAE8A41753}"/>
              </a:ext>
            </a:extLst>
          </p:cNvPr>
          <p:cNvSpPr txBox="1"/>
          <p:nvPr/>
        </p:nvSpPr>
        <p:spPr>
          <a:xfrm>
            <a:off x="6540893" y="1634408"/>
            <a:ext cx="345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8ED6E8"/>
                </a:solidFill>
              </a:rPr>
              <a:t>LS Central </a:t>
            </a:r>
            <a:r>
              <a:rPr lang="en-US" sz="1200" b="1" dirty="0" err="1">
                <a:solidFill>
                  <a:srgbClr val="8ED6E8"/>
                </a:solidFill>
              </a:rPr>
              <a:t>AppShell</a:t>
            </a:r>
            <a:r>
              <a:rPr lang="en-US" sz="1200" b="1" dirty="0">
                <a:solidFill>
                  <a:srgbClr val="8ED6E8"/>
                </a:solidFill>
              </a:rPr>
              <a:t> : PED directly </a:t>
            </a:r>
            <a:br>
              <a:rPr lang="en-US" sz="1200" b="1" dirty="0">
                <a:solidFill>
                  <a:srgbClr val="8ED6E8"/>
                </a:solidFill>
              </a:rPr>
            </a:br>
            <a:r>
              <a:rPr lang="en-US" sz="1200" b="1" dirty="0">
                <a:solidFill>
                  <a:srgbClr val="8ED6E8"/>
                </a:solidFill>
              </a:rPr>
              <a:t>&amp; Printer direct or network connected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FA2332E-3425-477D-8336-2BDEDA4C917E}"/>
              </a:ext>
            </a:extLst>
          </p:cNvPr>
          <p:cNvCxnSpPr>
            <a:cxnSpLocks/>
            <a:stCxn id="72" idx="1"/>
          </p:cNvCxnSpPr>
          <p:nvPr/>
        </p:nvCxnSpPr>
        <p:spPr>
          <a:xfrm>
            <a:off x="7877505" y="3447305"/>
            <a:ext cx="7433" cy="45961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9AEBDEB-BB29-48E0-9A0D-0F47AD4FA37E}"/>
              </a:ext>
            </a:extLst>
          </p:cNvPr>
          <p:cNvCxnSpPr>
            <a:cxnSpLocks/>
          </p:cNvCxnSpPr>
          <p:nvPr/>
        </p:nvCxnSpPr>
        <p:spPr>
          <a:xfrm>
            <a:off x="7887151" y="5444868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>
            <a:extLst>
              <a:ext uri="{FF2B5EF4-FFF2-40B4-BE49-F238E27FC236}">
                <a16:creationId xmlns:a16="http://schemas.microsoft.com/office/drawing/2014/main" id="{687A501D-A3DC-4DD8-B994-F15F4A6D5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677062" y="4935784"/>
            <a:ext cx="560063" cy="56006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6AFC4ED-CACE-484A-A281-3803AD62E874}"/>
              </a:ext>
            </a:extLst>
          </p:cNvPr>
          <p:cNvSpPr txBox="1"/>
          <p:nvPr/>
        </p:nvSpPr>
        <p:spPr>
          <a:xfrm>
            <a:off x="8231724" y="4920185"/>
            <a:ext cx="654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7493067-C477-40C8-8243-5BD952F3268C}"/>
              </a:ext>
            </a:extLst>
          </p:cNvPr>
          <p:cNvCxnSpPr>
            <a:cxnSpLocks/>
          </p:cNvCxnSpPr>
          <p:nvPr/>
        </p:nvCxnSpPr>
        <p:spPr>
          <a:xfrm flipH="1">
            <a:off x="7876151" y="4599003"/>
            <a:ext cx="5070" cy="341156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E0EBD95-CB3E-4002-966E-ED3305AD078B}"/>
              </a:ext>
            </a:extLst>
          </p:cNvPr>
          <p:cNvSpPr txBox="1"/>
          <p:nvPr/>
        </p:nvSpPr>
        <p:spPr>
          <a:xfrm>
            <a:off x="8242970" y="5097580"/>
            <a:ext cx="1752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0F7FC99-020A-4583-805D-228689B41C0F}"/>
              </a:ext>
            </a:extLst>
          </p:cNvPr>
          <p:cNvCxnSpPr>
            <a:cxnSpLocks/>
          </p:cNvCxnSpPr>
          <p:nvPr/>
        </p:nvCxnSpPr>
        <p:spPr>
          <a:xfrm>
            <a:off x="7874379" y="2602036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EE2BB24-209E-45CA-B571-D229163177ED}"/>
              </a:ext>
            </a:extLst>
          </p:cNvPr>
          <p:cNvCxnSpPr>
            <a:cxnSpLocks/>
          </p:cNvCxnSpPr>
          <p:nvPr/>
        </p:nvCxnSpPr>
        <p:spPr>
          <a:xfrm>
            <a:off x="7158563" y="4318164"/>
            <a:ext cx="403065" cy="445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00">
            <a:extLst>
              <a:ext uri="{FF2B5EF4-FFF2-40B4-BE49-F238E27FC236}">
                <a16:creationId xmlns:a16="http://schemas.microsoft.com/office/drawing/2014/main" id="{7FAC880C-8EFD-46FC-9FF5-B7B5FA763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838" y="2999365"/>
            <a:ext cx="130687" cy="130687"/>
          </a:xfrm>
          <a:prstGeom prst="rect">
            <a:avLst/>
          </a:prstGeom>
        </p:spPr>
      </p:pic>
      <p:sp>
        <p:nvSpPr>
          <p:cNvPr id="45" name="Cloud 44">
            <a:extLst>
              <a:ext uri="{FF2B5EF4-FFF2-40B4-BE49-F238E27FC236}">
                <a16:creationId xmlns:a16="http://schemas.microsoft.com/office/drawing/2014/main" id="{409685C6-0D8A-4F89-8C7B-7E3FD1276852}"/>
              </a:ext>
            </a:extLst>
          </p:cNvPr>
          <p:cNvSpPr/>
          <p:nvPr/>
        </p:nvSpPr>
        <p:spPr>
          <a:xfrm>
            <a:off x="7614940" y="4004895"/>
            <a:ext cx="652662" cy="516876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8949710-0236-49C7-9AF8-5D31B05353F1}"/>
              </a:ext>
            </a:extLst>
          </p:cNvPr>
          <p:cNvGrpSpPr/>
          <p:nvPr/>
        </p:nvGrpSpPr>
        <p:grpSpPr>
          <a:xfrm>
            <a:off x="2189151" y="4341670"/>
            <a:ext cx="409118" cy="447046"/>
            <a:chOff x="7283110" y="5098660"/>
            <a:chExt cx="649614" cy="64961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C607DAE-8F1E-4EB8-B819-28B47A3EAED1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3F68617F-3B0B-4222-A01A-92C5930C8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F052BD08-9F73-424F-ADB7-640FFAD2DBEE}"/>
              </a:ext>
            </a:extLst>
          </p:cNvPr>
          <p:cNvSpPr/>
          <p:nvPr/>
        </p:nvSpPr>
        <p:spPr>
          <a:xfrm>
            <a:off x="1381870" y="2410685"/>
            <a:ext cx="2330629" cy="1268071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7DE9CA4F-B2DD-4BE9-8A4B-9D0662684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54025" y="2738186"/>
            <a:ext cx="456507" cy="456507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FBAA08-5B64-49B9-A2E9-6FF99AA21764}"/>
              </a:ext>
            </a:extLst>
          </p:cNvPr>
          <p:cNvCxnSpPr>
            <a:cxnSpLocks/>
          </p:cNvCxnSpPr>
          <p:nvPr/>
        </p:nvCxnSpPr>
        <p:spPr>
          <a:xfrm flipH="1" flipV="1">
            <a:off x="2378418" y="3784753"/>
            <a:ext cx="4617" cy="53786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D15785-C352-436A-B52F-0746D3159BF6}"/>
              </a:ext>
            </a:extLst>
          </p:cNvPr>
          <p:cNvCxnSpPr>
            <a:cxnSpLocks/>
          </p:cNvCxnSpPr>
          <p:nvPr/>
        </p:nvCxnSpPr>
        <p:spPr>
          <a:xfrm flipV="1">
            <a:off x="2378418" y="4905348"/>
            <a:ext cx="1" cy="47051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Graphic 63">
            <a:extLst>
              <a:ext uri="{FF2B5EF4-FFF2-40B4-BE49-F238E27FC236}">
                <a16:creationId xmlns:a16="http://schemas.microsoft.com/office/drawing/2014/main" id="{0F0A33F4-8648-4682-9CB2-9135DE27E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30335" y="2613182"/>
            <a:ext cx="737920" cy="73792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DA828D17-A854-48DD-BCAC-688A64F99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383035" y="2672217"/>
            <a:ext cx="560063" cy="56006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26990CA-0152-4C98-BB7F-56C4B59934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223" y="2655839"/>
            <a:ext cx="128031" cy="12803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B27B62F-60D3-4BE3-BB2C-863F8A06C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502" y="2491641"/>
            <a:ext cx="128031" cy="128031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C61EF87-64BF-4FF3-8D9C-9F0BAB396128}"/>
              </a:ext>
            </a:extLst>
          </p:cNvPr>
          <p:cNvGrpSpPr/>
          <p:nvPr/>
        </p:nvGrpSpPr>
        <p:grpSpPr>
          <a:xfrm>
            <a:off x="1264979" y="5559728"/>
            <a:ext cx="2270287" cy="465248"/>
            <a:chOff x="945393" y="4642155"/>
            <a:chExt cx="3202936" cy="656375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86D54ABF-B105-4B34-BAFF-49FBA2DF4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45393" y="4650458"/>
              <a:ext cx="648072" cy="648072"/>
            </a:xfrm>
            <a:prstGeom prst="rect">
              <a:avLst/>
            </a:prstGeom>
          </p:spPr>
        </p:pic>
        <p:pic>
          <p:nvPicPr>
            <p:cNvPr id="114" name="Graphic 113">
              <a:extLst>
                <a:ext uri="{FF2B5EF4-FFF2-40B4-BE49-F238E27FC236}">
                  <a16:creationId xmlns:a16="http://schemas.microsoft.com/office/drawing/2014/main" id="{B392007A-FA33-4AED-9866-44E537EE1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50178" y="4716718"/>
              <a:ext cx="515551" cy="515551"/>
            </a:xfrm>
            <a:prstGeom prst="rect">
              <a:avLst/>
            </a:prstGeom>
          </p:spPr>
        </p:pic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EA979F5B-478A-4CE1-BDB9-A69A01BF9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622442" y="4662214"/>
              <a:ext cx="624558" cy="624558"/>
            </a:xfrm>
            <a:prstGeom prst="rect">
              <a:avLst/>
            </a:prstGeom>
          </p:spPr>
        </p:pic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981C7878-8967-4290-B5E9-35D275D4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503712" y="4642155"/>
              <a:ext cx="644617" cy="644617"/>
            </a:xfrm>
            <a:prstGeom prst="rect">
              <a:avLst/>
            </a:prstGeom>
          </p:spPr>
        </p:pic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1B275D8-489A-48B8-908B-5CDFC7CCF8D5}"/>
              </a:ext>
            </a:extLst>
          </p:cNvPr>
          <p:cNvSpPr/>
          <p:nvPr/>
        </p:nvSpPr>
        <p:spPr>
          <a:xfrm>
            <a:off x="1033747" y="5476048"/>
            <a:ext cx="2689342" cy="620936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9DC11A93-5127-4488-9D60-C7EFFC0EBD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77062" y="5779208"/>
            <a:ext cx="442696" cy="442696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52DA29F6-7301-4BC3-9901-B898FCC3AA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4397" y="2134341"/>
            <a:ext cx="442696" cy="442696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F44FE4C2-D2B5-4FF4-835F-A6799D9355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893458" y="2146966"/>
            <a:ext cx="456914" cy="456914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4FB36660-AE81-4778-91CD-26B05F7252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88386" y="4000315"/>
            <a:ext cx="456914" cy="456914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68238ADC-75B5-4A9D-BBB0-77A3E238B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02" y="2808091"/>
            <a:ext cx="130687" cy="13068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575F092-B347-4C6C-ACC1-B0ACFC968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375" y="5032236"/>
            <a:ext cx="130687" cy="13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00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726363" y="541555"/>
            <a:ext cx="684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LS POS can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mix and match 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255EE4-5162-430D-8394-8EF3447B7E40}"/>
              </a:ext>
            </a:extLst>
          </p:cNvPr>
          <p:cNvSpPr txBox="1"/>
          <p:nvPr/>
        </p:nvSpPr>
        <p:spPr>
          <a:xfrm>
            <a:off x="7818975" y="2049111"/>
            <a:ext cx="382242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Every POS can use one or more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LS Hardware Stations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One Hardware Station can have many POS connected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LS Central </a:t>
            </a:r>
            <a:r>
              <a:rPr lang="en-US" sz="1600" dirty="0" err="1">
                <a:solidFill>
                  <a:schemeClr val="bg1"/>
                </a:solidFill>
              </a:rPr>
              <a:t>AppShell</a:t>
            </a:r>
            <a:r>
              <a:rPr lang="en-US" sz="1600" dirty="0">
                <a:solidFill>
                  <a:schemeClr val="bg1"/>
                </a:solidFill>
              </a:rPr>
              <a:t> PED and printer possibilities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POS can mix options, </a:t>
            </a:r>
            <a:r>
              <a:rPr lang="en-US" sz="1600" dirty="0" err="1">
                <a:solidFill>
                  <a:schemeClr val="bg1"/>
                </a:solidFill>
              </a:rPr>
              <a:t>feks</a:t>
            </a:r>
            <a:r>
              <a:rPr lang="en-US" sz="1600" dirty="0">
                <a:solidFill>
                  <a:schemeClr val="bg1"/>
                </a:solidFill>
              </a:rPr>
              <a:t> a POS can use EFT device thru LS Central </a:t>
            </a:r>
            <a:r>
              <a:rPr lang="en-US" sz="1600" dirty="0" err="1">
                <a:solidFill>
                  <a:schemeClr val="bg1"/>
                </a:solidFill>
              </a:rPr>
              <a:t>AppShell</a:t>
            </a:r>
            <a:r>
              <a:rPr lang="en-US" sz="1600" dirty="0">
                <a:solidFill>
                  <a:schemeClr val="bg1"/>
                </a:solidFill>
              </a:rPr>
              <a:t> and a printer thru LS Hardware Station, or any other combination.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320A655-299E-488F-8A0C-780860D43DB8}"/>
              </a:ext>
            </a:extLst>
          </p:cNvPr>
          <p:cNvCxnSpPr>
            <a:cxnSpLocks/>
          </p:cNvCxnSpPr>
          <p:nvPr/>
        </p:nvCxnSpPr>
        <p:spPr>
          <a:xfrm>
            <a:off x="7528784" y="2059314"/>
            <a:ext cx="19803" cy="4121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6D298EC-E2DE-41D5-9DFF-EEEC759A7D53}"/>
              </a:ext>
            </a:extLst>
          </p:cNvPr>
          <p:cNvGrpSpPr/>
          <p:nvPr/>
        </p:nvGrpSpPr>
        <p:grpSpPr>
          <a:xfrm>
            <a:off x="5136776" y="2672838"/>
            <a:ext cx="409118" cy="447046"/>
            <a:chOff x="7283110" y="5098660"/>
            <a:chExt cx="649614" cy="649614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CA8F29F-14DF-4219-B793-CFE528C564E5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5BDD2C3B-732D-41D4-905C-07E0A3D8A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106" name="Graphic 105">
            <a:extLst>
              <a:ext uri="{FF2B5EF4-FFF2-40B4-BE49-F238E27FC236}">
                <a16:creationId xmlns:a16="http://schemas.microsoft.com/office/drawing/2014/main" id="{77144B4A-A10A-4C73-AE7E-66D3BA381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612" y="1973532"/>
            <a:ext cx="309019" cy="309019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54FB3DE3-3283-4C55-8B3F-E05C9153F9E7}"/>
              </a:ext>
            </a:extLst>
          </p:cNvPr>
          <p:cNvSpPr txBox="1"/>
          <p:nvPr/>
        </p:nvSpPr>
        <p:spPr>
          <a:xfrm>
            <a:off x="4995610" y="2275435"/>
            <a:ext cx="903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Hardware Station 1</a:t>
            </a:r>
          </a:p>
        </p:txBody>
      </p:sp>
      <p:pic>
        <p:nvPicPr>
          <p:cNvPr id="117" name="Graphic 116">
            <a:extLst>
              <a:ext uri="{FF2B5EF4-FFF2-40B4-BE49-F238E27FC236}">
                <a16:creationId xmlns:a16="http://schemas.microsoft.com/office/drawing/2014/main" id="{BFDFD8A3-4416-479A-BDD9-09572E5E5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2390" y="2603886"/>
            <a:ext cx="737920" cy="737920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B26FA65A-F712-4E6C-A265-FF4D738BCCE2}"/>
              </a:ext>
            </a:extLst>
          </p:cNvPr>
          <p:cNvSpPr txBox="1"/>
          <p:nvPr/>
        </p:nvSpPr>
        <p:spPr>
          <a:xfrm>
            <a:off x="2284093" y="1721636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pic>
        <p:nvPicPr>
          <p:cNvPr id="120" name="Graphic 119">
            <a:extLst>
              <a:ext uri="{FF2B5EF4-FFF2-40B4-BE49-F238E27FC236}">
                <a16:creationId xmlns:a16="http://schemas.microsoft.com/office/drawing/2014/main" id="{D2FAFD58-568E-4F22-A236-8F24D7FA2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4782576" y="5212567"/>
            <a:ext cx="560063" cy="560063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7DDF7CC8-25C1-4AA2-8418-5A0EA11D3E91}"/>
              </a:ext>
            </a:extLst>
          </p:cNvPr>
          <p:cNvSpPr txBox="1"/>
          <p:nvPr/>
        </p:nvSpPr>
        <p:spPr>
          <a:xfrm>
            <a:off x="4451409" y="5878310"/>
            <a:ext cx="134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POS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A6C8DA6-3A71-4C3D-AE16-1623EDD378C0}"/>
              </a:ext>
            </a:extLst>
          </p:cNvPr>
          <p:cNvSpPr txBox="1"/>
          <p:nvPr/>
        </p:nvSpPr>
        <p:spPr>
          <a:xfrm>
            <a:off x="4451929" y="5668086"/>
            <a:ext cx="509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9BD3401C-F8A8-4E32-80CC-546A23F77478}"/>
              </a:ext>
            </a:extLst>
          </p:cNvPr>
          <p:cNvSpPr txBox="1"/>
          <p:nvPr/>
        </p:nvSpPr>
        <p:spPr>
          <a:xfrm>
            <a:off x="2024415" y="3160375"/>
            <a:ext cx="650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E8EE0B4C-8765-4450-B902-5A05563B5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6585" y="5483394"/>
            <a:ext cx="147449" cy="14744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182A5326-E98B-48B3-B619-1AC7CA932A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6585" y="5315464"/>
            <a:ext cx="130687" cy="130687"/>
          </a:xfrm>
          <a:prstGeom prst="rect">
            <a:avLst/>
          </a:prstGeom>
        </p:spPr>
      </p:pic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62E5551B-0ABF-4785-BA71-7C68AAC13573}"/>
              </a:ext>
            </a:extLst>
          </p:cNvPr>
          <p:cNvCxnSpPr>
            <a:cxnSpLocks/>
          </p:cNvCxnSpPr>
          <p:nvPr/>
        </p:nvCxnSpPr>
        <p:spPr>
          <a:xfrm>
            <a:off x="2596120" y="2325825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BBBE6092-E117-4698-A0D3-E26D2B8C8838}"/>
              </a:ext>
            </a:extLst>
          </p:cNvPr>
          <p:cNvCxnSpPr>
            <a:cxnSpLocks/>
          </p:cNvCxnSpPr>
          <p:nvPr/>
        </p:nvCxnSpPr>
        <p:spPr>
          <a:xfrm flipH="1">
            <a:off x="5573558" y="2872914"/>
            <a:ext cx="352114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3A69AD75-FFFD-4CEB-8668-2A43D42CB3F2}"/>
              </a:ext>
            </a:extLst>
          </p:cNvPr>
          <p:cNvCxnSpPr>
            <a:cxnSpLocks/>
          </p:cNvCxnSpPr>
          <p:nvPr/>
        </p:nvCxnSpPr>
        <p:spPr>
          <a:xfrm>
            <a:off x="1275052" y="4818698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Graphic 184">
            <a:extLst>
              <a:ext uri="{FF2B5EF4-FFF2-40B4-BE49-F238E27FC236}">
                <a16:creationId xmlns:a16="http://schemas.microsoft.com/office/drawing/2014/main" id="{DDB3B8D9-5593-4707-A180-1B09466384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971920" y="5144735"/>
            <a:ext cx="560063" cy="560063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D6CB8FAC-F566-4A6D-803C-EC479E5C52F8}"/>
              </a:ext>
            </a:extLst>
          </p:cNvPr>
          <p:cNvSpPr txBox="1"/>
          <p:nvPr/>
        </p:nvSpPr>
        <p:spPr>
          <a:xfrm>
            <a:off x="630895" y="5803328"/>
            <a:ext cx="1072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POS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App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/>
                </a:solidFill>
                <a:latin typeface="Segoe UI"/>
              </a:rPr>
              <a:t>Android device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9AE1C12-A433-48F0-9DF6-7BD6F0EA2404}"/>
              </a:ext>
            </a:extLst>
          </p:cNvPr>
          <p:cNvSpPr txBox="1"/>
          <p:nvPr/>
        </p:nvSpPr>
        <p:spPr>
          <a:xfrm>
            <a:off x="620757" y="5618658"/>
            <a:ext cx="6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D1A61B4B-0CC4-4A6D-9E73-CEEB70EF86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753" y="5239994"/>
            <a:ext cx="130687" cy="130687"/>
          </a:xfrm>
          <a:prstGeom prst="rect">
            <a:avLst/>
          </a:prstGeom>
        </p:spPr>
      </p:pic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736879BD-2091-4EB8-BAB1-547B3DC750D3}"/>
              </a:ext>
            </a:extLst>
          </p:cNvPr>
          <p:cNvCxnSpPr>
            <a:cxnSpLocks/>
          </p:cNvCxnSpPr>
          <p:nvPr/>
        </p:nvCxnSpPr>
        <p:spPr>
          <a:xfrm flipV="1">
            <a:off x="1430299" y="3846647"/>
            <a:ext cx="1799292" cy="954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0408B3BB-5386-4AD1-82BD-7A13B6268338}"/>
              </a:ext>
            </a:extLst>
          </p:cNvPr>
          <p:cNvCxnSpPr>
            <a:cxnSpLocks/>
          </p:cNvCxnSpPr>
          <p:nvPr/>
        </p:nvCxnSpPr>
        <p:spPr>
          <a:xfrm flipV="1">
            <a:off x="4370287" y="3079440"/>
            <a:ext cx="721871" cy="496876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B48E1C84-402D-461C-9CC7-A1E47DDA5411}"/>
              </a:ext>
            </a:extLst>
          </p:cNvPr>
          <p:cNvCxnSpPr>
            <a:cxnSpLocks/>
          </p:cNvCxnSpPr>
          <p:nvPr/>
        </p:nvCxnSpPr>
        <p:spPr>
          <a:xfrm>
            <a:off x="3000310" y="3146975"/>
            <a:ext cx="375522" cy="41834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>
            <a:extLst>
              <a:ext uri="{FF2B5EF4-FFF2-40B4-BE49-F238E27FC236}">
                <a16:creationId xmlns:a16="http://schemas.microsoft.com/office/drawing/2014/main" id="{62F289C1-7179-4187-BD1D-98230B115720}"/>
              </a:ext>
            </a:extLst>
          </p:cNvPr>
          <p:cNvCxnSpPr>
            <a:cxnSpLocks/>
          </p:cNvCxnSpPr>
          <p:nvPr/>
        </p:nvCxnSpPr>
        <p:spPr>
          <a:xfrm flipH="1">
            <a:off x="3151296" y="4387073"/>
            <a:ext cx="448575" cy="97149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EDCB6E26-C813-43B4-A8E2-0A3BC4669266}"/>
              </a:ext>
            </a:extLst>
          </p:cNvPr>
          <p:cNvCxnSpPr>
            <a:cxnSpLocks/>
          </p:cNvCxnSpPr>
          <p:nvPr/>
        </p:nvCxnSpPr>
        <p:spPr>
          <a:xfrm flipH="1">
            <a:off x="1623884" y="4188217"/>
            <a:ext cx="1583073" cy="117800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BDFE34A6-327B-4A4F-B63D-D6933A178940}"/>
              </a:ext>
            </a:extLst>
          </p:cNvPr>
          <p:cNvCxnSpPr>
            <a:cxnSpLocks/>
          </p:cNvCxnSpPr>
          <p:nvPr/>
        </p:nvCxnSpPr>
        <p:spPr>
          <a:xfrm>
            <a:off x="2916557" y="4994394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A75122CC-4051-4752-9B4A-9FB66E626DC9}"/>
              </a:ext>
            </a:extLst>
          </p:cNvPr>
          <p:cNvSpPr txBox="1"/>
          <p:nvPr/>
        </p:nvSpPr>
        <p:spPr>
          <a:xfrm>
            <a:off x="2365555" y="5963929"/>
            <a:ext cx="1072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POS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App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F5710C2-6079-4C6D-8417-29220F668DA4}"/>
              </a:ext>
            </a:extLst>
          </p:cNvPr>
          <p:cNvSpPr txBox="1"/>
          <p:nvPr/>
        </p:nvSpPr>
        <p:spPr>
          <a:xfrm>
            <a:off x="2364729" y="5787293"/>
            <a:ext cx="621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ED6E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</a:t>
            </a:r>
          </a:p>
        </p:txBody>
      </p:sp>
      <p:pic>
        <p:nvPicPr>
          <p:cNvPr id="208" name="Picture 207">
            <a:extLst>
              <a:ext uri="{FF2B5EF4-FFF2-40B4-BE49-F238E27FC236}">
                <a16:creationId xmlns:a16="http://schemas.microsoft.com/office/drawing/2014/main" id="{0BA3DDFD-A7C3-47B3-AF8E-74ADB6D80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4093" y="5454087"/>
            <a:ext cx="130687" cy="130687"/>
          </a:xfrm>
          <a:prstGeom prst="rect">
            <a:avLst/>
          </a:prstGeom>
        </p:spPr>
      </p:pic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485FB1F9-E401-47D8-BCE9-DACA935D4033}"/>
              </a:ext>
            </a:extLst>
          </p:cNvPr>
          <p:cNvCxnSpPr>
            <a:cxnSpLocks/>
          </p:cNvCxnSpPr>
          <p:nvPr/>
        </p:nvCxnSpPr>
        <p:spPr>
          <a:xfrm>
            <a:off x="4042476" y="4376452"/>
            <a:ext cx="809451" cy="832015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Graphic 209">
            <a:extLst>
              <a:ext uri="{FF2B5EF4-FFF2-40B4-BE49-F238E27FC236}">
                <a16:creationId xmlns:a16="http://schemas.microsoft.com/office/drawing/2014/main" id="{E451C043-DD62-4E42-958F-0094D276F4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8274" y="5239994"/>
            <a:ext cx="376629" cy="376629"/>
          </a:xfrm>
          <a:prstGeom prst="rect">
            <a:avLst/>
          </a:prstGeom>
        </p:spPr>
      </p:pic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BA3B1CE-515C-4066-BB52-89B9B9BB1492}"/>
              </a:ext>
            </a:extLst>
          </p:cNvPr>
          <p:cNvGrpSpPr/>
          <p:nvPr/>
        </p:nvGrpSpPr>
        <p:grpSpPr>
          <a:xfrm>
            <a:off x="5785693" y="4257809"/>
            <a:ext cx="409118" cy="447046"/>
            <a:chOff x="7283110" y="5098660"/>
            <a:chExt cx="649614" cy="649614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05905D18-F4C4-41F4-B3B4-F17B8C42EA3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213" name="Graphic 212">
              <a:extLst>
                <a:ext uri="{FF2B5EF4-FFF2-40B4-BE49-F238E27FC236}">
                  <a16:creationId xmlns:a16="http://schemas.microsoft.com/office/drawing/2014/main" id="{2EB222B0-DEA4-486B-A13F-0B38C2EE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14" name="TextBox 213">
            <a:extLst>
              <a:ext uri="{FF2B5EF4-FFF2-40B4-BE49-F238E27FC236}">
                <a16:creationId xmlns:a16="http://schemas.microsoft.com/office/drawing/2014/main" id="{9AC14A8C-4EDF-4339-9692-8B436718C575}"/>
              </a:ext>
            </a:extLst>
          </p:cNvPr>
          <p:cNvSpPr txBox="1"/>
          <p:nvPr/>
        </p:nvSpPr>
        <p:spPr>
          <a:xfrm>
            <a:off x="5644527" y="3860406"/>
            <a:ext cx="903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Hardware Station 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1C977C4C-EEB5-441D-9F2A-9F32612CA9F7}"/>
              </a:ext>
            </a:extLst>
          </p:cNvPr>
          <p:cNvCxnSpPr>
            <a:cxnSpLocks/>
          </p:cNvCxnSpPr>
          <p:nvPr/>
        </p:nvCxnSpPr>
        <p:spPr>
          <a:xfrm flipH="1">
            <a:off x="6222475" y="4457885"/>
            <a:ext cx="352114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3FF4A6F5-501B-4887-894E-22DBAD90F491}"/>
              </a:ext>
            </a:extLst>
          </p:cNvPr>
          <p:cNvCxnSpPr>
            <a:cxnSpLocks/>
          </p:cNvCxnSpPr>
          <p:nvPr/>
        </p:nvCxnSpPr>
        <p:spPr>
          <a:xfrm>
            <a:off x="4521666" y="3952660"/>
            <a:ext cx="1172089" cy="45837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2" name="Graphic 221">
            <a:extLst>
              <a:ext uri="{FF2B5EF4-FFF2-40B4-BE49-F238E27FC236}">
                <a16:creationId xmlns:a16="http://schemas.microsoft.com/office/drawing/2014/main" id="{8BAE9DC2-E32F-4EF3-9C70-DBB1E4F64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2734862" y="5339382"/>
            <a:ext cx="560063" cy="560063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E197388D-B488-4AE7-91D9-5D4EF98E7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97262" y="5430705"/>
            <a:ext cx="376629" cy="376629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4C6DFDF5-2859-4277-B285-E7BDB9D679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75298" y="5307548"/>
            <a:ext cx="376629" cy="37662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41E18B7-85E8-4E43-AF9F-78DACC4153E7}"/>
              </a:ext>
            </a:extLst>
          </p:cNvPr>
          <p:cNvSpPr/>
          <p:nvPr/>
        </p:nvSpPr>
        <p:spPr>
          <a:xfrm>
            <a:off x="6668532" y="3750169"/>
            <a:ext cx="410243" cy="1505855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7F4EEBD0-5085-4714-94FE-AF8B548C9F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24685" y="3803692"/>
            <a:ext cx="297935" cy="29793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EA6D0CF4-65F4-4D73-8B50-A9619053B1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24686" y="4179931"/>
            <a:ext cx="297934" cy="297934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4EE87395-6F8F-4294-AF3F-A362AB4C75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724686" y="4529858"/>
            <a:ext cx="297934" cy="29793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E84DD681-0657-4500-8E44-65EE1CD2E0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32461" y="4855603"/>
            <a:ext cx="300163" cy="30016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6B0C69-FF66-4930-9D92-73B2A45BED13}"/>
              </a:ext>
            </a:extLst>
          </p:cNvPr>
          <p:cNvSpPr/>
          <p:nvPr/>
        </p:nvSpPr>
        <p:spPr>
          <a:xfrm>
            <a:off x="6076067" y="2025499"/>
            <a:ext cx="410243" cy="1505855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0676DED2-17F4-461C-9061-902D6531E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32220" y="2079022"/>
            <a:ext cx="297935" cy="29793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7A6F3032-4AC9-4AFC-BBF7-959637C7E5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32221" y="2455261"/>
            <a:ext cx="297934" cy="297934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F63C7EFD-0117-4FE5-9431-353E5B89DB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132221" y="2805188"/>
            <a:ext cx="297934" cy="29793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CCADD457-F718-489C-BD10-A31C1135E7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28296" y="3156370"/>
            <a:ext cx="300163" cy="300163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DFEFFD3F-BEC4-46D6-8860-B6B51F732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770277" y="4669730"/>
            <a:ext cx="297934" cy="29793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30F16C65-2827-4544-B562-E0DBE8548B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12614" y="4496574"/>
            <a:ext cx="297934" cy="29793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0EE8704C-B95E-42F4-B1DF-3C28E63003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278022" y="4513157"/>
            <a:ext cx="300163" cy="30016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570702D4-26E0-40F4-BDEE-A07E4FC5F7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72287" y="3706110"/>
            <a:ext cx="300163" cy="300163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8B6486E-968F-47F1-93C4-02FE0C204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706362" y="2658201"/>
            <a:ext cx="560063" cy="560063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9DFDE73-6327-42D3-95EB-B9885D1535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2646" y="2578020"/>
            <a:ext cx="139970" cy="13997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CC36848-CC0A-4B6D-B767-9A48694FFB1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51982" y="3628651"/>
            <a:ext cx="559565" cy="5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21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037AF55-FFFE-B84A-9927-CC898B384618}"/>
              </a:ext>
            </a:extLst>
          </p:cNvPr>
          <p:cNvGrpSpPr/>
          <p:nvPr/>
        </p:nvGrpSpPr>
        <p:grpSpPr>
          <a:xfrm>
            <a:off x="5960140" y="2656305"/>
            <a:ext cx="409118" cy="447046"/>
            <a:chOff x="7283110" y="5098660"/>
            <a:chExt cx="649614" cy="649614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D5917CD-5117-CA41-8ACA-EDFD01206C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7E24F8D2-BFD7-A74E-8DA1-461ECD23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352347" y="445341"/>
            <a:ext cx="1125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</a:rPr>
              <a:t>Customer example: adding a coffee shop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DD403F6-BB9C-744E-9F67-85D3130FE9FC}"/>
              </a:ext>
            </a:extLst>
          </p:cNvPr>
          <p:cNvCxnSpPr>
            <a:cxnSpLocks/>
          </p:cNvCxnSpPr>
          <p:nvPr/>
        </p:nvCxnSpPr>
        <p:spPr>
          <a:xfrm flipH="1">
            <a:off x="7050119" y="4907408"/>
            <a:ext cx="454624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phic 84">
            <a:extLst>
              <a:ext uri="{FF2B5EF4-FFF2-40B4-BE49-F238E27FC236}">
                <a16:creationId xmlns:a16="http://schemas.microsoft.com/office/drawing/2014/main" id="{B18871EC-23EB-7949-9CDC-47DE10999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991" y="3642566"/>
            <a:ext cx="309019" cy="309019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15EF2719-AEF8-1C49-98F1-935D431F97F5}"/>
              </a:ext>
            </a:extLst>
          </p:cNvPr>
          <p:cNvSpPr txBox="1"/>
          <p:nvPr/>
        </p:nvSpPr>
        <p:spPr>
          <a:xfrm>
            <a:off x="5763036" y="2207752"/>
            <a:ext cx="903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Hardware Station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A9F1424C-958D-1643-A07E-1F2644518517}"/>
              </a:ext>
            </a:extLst>
          </p:cNvPr>
          <p:cNvCxnSpPr>
            <a:cxnSpLocks/>
          </p:cNvCxnSpPr>
          <p:nvPr/>
        </p:nvCxnSpPr>
        <p:spPr>
          <a:xfrm flipH="1" flipV="1">
            <a:off x="5173277" y="2858707"/>
            <a:ext cx="635095" cy="685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>
            <a:extLst>
              <a:ext uri="{FF2B5EF4-FFF2-40B4-BE49-F238E27FC236}">
                <a16:creationId xmlns:a16="http://schemas.microsoft.com/office/drawing/2014/main" id="{8B8FB7AC-F694-4471-B85C-F6A4B2F32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386777" y="4583654"/>
            <a:ext cx="560063" cy="560063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4787EA0-0D4A-4F8D-8BC9-8A72320D991B}"/>
              </a:ext>
            </a:extLst>
          </p:cNvPr>
          <p:cNvSpPr/>
          <p:nvPr/>
        </p:nvSpPr>
        <p:spPr>
          <a:xfrm>
            <a:off x="7215422" y="2357047"/>
            <a:ext cx="866538" cy="1179429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2786251-A7F2-4796-A255-9A840FD330C0}"/>
              </a:ext>
            </a:extLst>
          </p:cNvPr>
          <p:cNvCxnSpPr>
            <a:cxnSpLocks/>
          </p:cNvCxnSpPr>
          <p:nvPr/>
        </p:nvCxnSpPr>
        <p:spPr>
          <a:xfrm flipH="1">
            <a:off x="6483211" y="2858707"/>
            <a:ext cx="721420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>
            <a:extLst>
              <a:ext uri="{FF2B5EF4-FFF2-40B4-BE49-F238E27FC236}">
                <a16:creationId xmlns:a16="http://schemas.microsoft.com/office/drawing/2014/main" id="{82970D7B-A816-4C75-A4AE-4BB118BCC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97217" y="2573999"/>
            <a:ext cx="737920" cy="7379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B994BA8-3E19-4856-9694-78FA0179E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4717" y="4589122"/>
            <a:ext cx="209054" cy="20905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9842E81-AAC1-495C-A618-A227F3935E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3929" y="2696143"/>
            <a:ext cx="174809" cy="17480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0F4CD33-1531-4C1E-AC8D-C555C461C5FE}"/>
              </a:ext>
            </a:extLst>
          </p:cNvPr>
          <p:cNvSpPr txBox="1"/>
          <p:nvPr/>
        </p:nvSpPr>
        <p:spPr>
          <a:xfrm>
            <a:off x="6306320" y="5088869"/>
            <a:ext cx="1295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EC0249F-7F70-4DA8-94C0-6263D6453085}"/>
              </a:ext>
            </a:extLst>
          </p:cNvPr>
          <p:cNvSpPr txBox="1"/>
          <p:nvPr/>
        </p:nvSpPr>
        <p:spPr>
          <a:xfrm>
            <a:off x="7293820" y="4515017"/>
            <a:ext cx="92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Adyen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WiFi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B58D35-9A57-4EE9-8E89-A55FC04866A0}"/>
              </a:ext>
            </a:extLst>
          </p:cNvPr>
          <p:cNvSpPr txBox="1"/>
          <p:nvPr/>
        </p:nvSpPr>
        <p:spPr>
          <a:xfrm>
            <a:off x="1962355" y="3311919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D929016-F396-4A4C-90FE-982CB27B4B50}"/>
              </a:ext>
            </a:extLst>
          </p:cNvPr>
          <p:cNvSpPr txBox="1"/>
          <p:nvPr/>
        </p:nvSpPr>
        <p:spPr>
          <a:xfrm>
            <a:off x="7530369" y="3238568"/>
            <a:ext cx="525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Epson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FD7725-B837-46BF-871D-9F8269D33854}"/>
              </a:ext>
            </a:extLst>
          </p:cNvPr>
          <p:cNvSpPr txBox="1"/>
          <p:nvPr/>
        </p:nvSpPr>
        <p:spPr>
          <a:xfrm>
            <a:off x="7504743" y="2827943"/>
            <a:ext cx="577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Adyen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94694FC-741A-4360-B4B4-26EC6AEFE2B3}"/>
              </a:ext>
            </a:extLst>
          </p:cNvPr>
          <p:cNvCxnSpPr>
            <a:cxnSpLocks/>
          </p:cNvCxnSpPr>
          <p:nvPr/>
        </p:nvCxnSpPr>
        <p:spPr>
          <a:xfrm flipH="1">
            <a:off x="4355600" y="4947925"/>
            <a:ext cx="366838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Graphic 107">
            <a:extLst>
              <a:ext uri="{FF2B5EF4-FFF2-40B4-BE49-F238E27FC236}">
                <a16:creationId xmlns:a16="http://schemas.microsoft.com/office/drawing/2014/main" id="{1EEF33B9-B856-4E8C-9113-DA182B8CA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4765147" y="4616826"/>
            <a:ext cx="560063" cy="5600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A706F79-D6CF-441C-A5E1-90B162F14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5651" y="4553680"/>
            <a:ext cx="209054" cy="20905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854F1F0F-4E3B-4EB8-B109-B1C654448405}"/>
              </a:ext>
            </a:extLst>
          </p:cNvPr>
          <p:cNvSpPr txBox="1"/>
          <p:nvPr/>
        </p:nvSpPr>
        <p:spPr>
          <a:xfrm>
            <a:off x="4690204" y="5084265"/>
            <a:ext cx="129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E305EC8-CFB7-4FC8-92EF-C1DA2DC3F6DC}"/>
              </a:ext>
            </a:extLst>
          </p:cNvPr>
          <p:cNvSpPr txBox="1"/>
          <p:nvPr/>
        </p:nvSpPr>
        <p:spPr>
          <a:xfrm>
            <a:off x="3750012" y="4583653"/>
            <a:ext cx="92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Adyen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WiFi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2A165-00B4-4ED3-AE39-8276E1080FF3}"/>
              </a:ext>
            </a:extLst>
          </p:cNvPr>
          <p:cNvSpPr txBox="1"/>
          <p:nvPr/>
        </p:nvSpPr>
        <p:spPr>
          <a:xfrm>
            <a:off x="4315946" y="3199391"/>
            <a:ext cx="9338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3601775-A597-4AD2-A1A2-F531C30E126F}"/>
              </a:ext>
            </a:extLst>
          </p:cNvPr>
          <p:cNvCxnSpPr>
            <a:cxnSpLocks/>
          </p:cNvCxnSpPr>
          <p:nvPr/>
        </p:nvCxnSpPr>
        <p:spPr>
          <a:xfrm flipH="1" flipV="1">
            <a:off x="3204704" y="2407807"/>
            <a:ext cx="507" cy="3192993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1A03029B-290F-4010-8ED9-E531E439530E}"/>
              </a:ext>
            </a:extLst>
          </p:cNvPr>
          <p:cNvSpPr txBox="1"/>
          <p:nvPr/>
        </p:nvSpPr>
        <p:spPr>
          <a:xfrm>
            <a:off x="2381144" y="198771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4C4774-45AB-40B0-B58A-3E3E6277F292}"/>
              </a:ext>
            </a:extLst>
          </p:cNvPr>
          <p:cNvSpPr txBox="1"/>
          <p:nvPr/>
        </p:nvSpPr>
        <p:spPr>
          <a:xfrm>
            <a:off x="3386088" y="198771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C06945B-1F68-4069-B773-7705763326F3}"/>
              </a:ext>
            </a:extLst>
          </p:cNvPr>
          <p:cNvCxnSpPr>
            <a:cxnSpLocks/>
            <a:endCxn id="108" idx="3"/>
          </p:cNvCxnSpPr>
          <p:nvPr/>
        </p:nvCxnSpPr>
        <p:spPr>
          <a:xfrm flipH="1">
            <a:off x="5045179" y="3172808"/>
            <a:ext cx="935372" cy="1444018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DA99B1F-158D-408D-8188-3CF2362D6BFF}"/>
              </a:ext>
            </a:extLst>
          </p:cNvPr>
          <p:cNvCxnSpPr>
            <a:cxnSpLocks/>
            <a:endCxn id="80" idx="3"/>
          </p:cNvCxnSpPr>
          <p:nvPr/>
        </p:nvCxnSpPr>
        <p:spPr>
          <a:xfrm>
            <a:off x="6270100" y="3199391"/>
            <a:ext cx="396709" cy="1384263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CD48BA5-E94C-4B7C-8499-BA9F7501D7A9}"/>
              </a:ext>
            </a:extLst>
          </p:cNvPr>
          <p:cNvCxnSpPr>
            <a:cxnSpLocks/>
          </p:cNvCxnSpPr>
          <p:nvPr/>
        </p:nvCxnSpPr>
        <p:spPr>
          <a:xfrm flipH="1">
            <a:off x="2723043" y="3802148"/>
            <a:ext cx="1026969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FD36DE31-9604-451B-BEBD-79F0169E5D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7982" y="2414414"/>
            <a:ext cx="297935" cy="29793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A557535-A2D9-4FF9-846C-DD10997773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021178" y="4810280"/>
            <a:ext cx="297934" cy="29793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DEDFC17-C7BC-48D9-8122-7D06D63A79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93230" y="4780138"/>
            <a:ext cx="297934" cy="29793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DFF2352-FD1E-4AFE-973F-2DEF154012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5296" y="2787655"/>
            <a:ext cx="297934" cy="29793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41C32F7-9A83-4B1A-9067-5FC5E92344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01999" y="3145449"/>
            <a:ext cx="300163" cy="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48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037AF55-FFFE-B84A-9927-CC898B384618}"/>
              </a:ext>
            </a:extLst>
          </p:cNvPr>
          <p:cNvGrpSpPr/>
          <p:nvPr/>
        </p:nvGrpSpPr>
        <p:grpSpPr>
          <a:xfrm>
            <a:off x="8627598" y="4293650"/>
            <a:ext cx="409118" cy="447046"/>
            <a:chOff x="7283110" y="5098660"/>
            <a:chExt cx="649614" cy="649614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D5917CD-5117-CA41-8ACA-EDFD01206C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7E24F8D2-BFD7-A74E-8DA1-461ECD23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394074" y="384818"/>
            <a:ext cx="10201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</a:rPr>
              <a:t>Customer example: A ferry company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DD403F6-BB9C-744E-9F67-85D3130FE9FC}"/>
              </a:ext>
            </a:extLst>
          </p:cNvPr>
          <p:cNvCxnSpPr>
            <a:cxnSpLocks/>
          </p:cNvCxnSpPr>
          <p:nvPr/>
        </p:nvCxnSpPr>
        <p:spPr>
          <a:xfrm>
            <a:off x="1849276" y="4482926"/>
            <a:ext cx="0" cy="3260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phic 84">
            <a:extLst>
              <a:ext uri="{FF2B5EF4-FFF2-40B4-BE49-F238E27FC236}">
                <a16:creationId xmlns:a16="http://schemas.microsoft.com/office/drawing/2014/main" id="{B18871EC-23EB-7949-9CDC-47DE10999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8793" y="4548751"/>
            <a:ext cx="309019" cy="309019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15EF2719-AEF8-1C49-98F1-935D431F97F5}"/>
              </a:ext>
            </a:extLst>
          </p:cNvPr>
          <p:cNvSpPr txBox="1"/>
          <p:nvPr/>
        </p:nvSpPr>
        <p:spPr>
          <a:xfrm>
            <a:off x="8510606" y="4810430"/>
            <a:ext cx="903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Hardware Station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8B8FB7AC-F694-4471-B85C-F6A4B2F32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546144" y="4808963"/>
            <a:ext cx="560063" cy="560063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4787EA0-0D4A-4F8D-8BC9-8A72320D991B}"/>
              </a:ext>
            </a:extLst>
          </p:cNvPr>
          <p:cNvSpPr/>
          <p:nvPr/>
        </p:nvSpPr>
        <p:spPr>
          <a:xfrm>
            <a:off x="9472071" y="4371188"/>
            <a:ext cx="866538" cy="586866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2786251-A7F2-4796-A255-9A840FD330C0}"/>
              </a:ext>
            </a:extLst>
          </p:cNvPr>
          <p:cNvCxnSpPr>
            <a:cxnSpLocks/>
          </p:cNvCxnSpPr>
          <p:nvPr/>
        </p:nvCxnSpPr>
        <p:spPr>
          <a:xfrm flipH="1" flipV="1">
            <a:off x="9058592" y="4496053"/>
            <a:ext cx="350105" cy="225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>
            <a:extLst>
              <a:ext uri="{FF2B5EF4-FFF2-40B4-BE49-F238E27FC236}">
                <a16:creationId xmlns:a16="http://schemas.microsoft.com/office/drawing/2014/main" id="{82970D7B-A816-4C75-A4AE-4BB118BCC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65535" y="4220133"/>
            <a:ext cx="737920" cy="73792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B994BA8-3E19-4856-9694-78FA0179E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3135" y="4748999"/>
            <a:ext cx="209054" cy="209054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9842E81-AAC1-495C-A618-A227F3935E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2247" y="4342277"/>
            <a:ext cx="174809" cy="17480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0F4CD33-1531-4C1E-AC8D-C555C461C5FE}"/>
              </a:ext>
            </a:extLst>
          </p:cNvPr>
          <p:cNvSpPr txBox="1"/>
          <p:nvPr/>
        </p:nvSpPr>
        <p:spPr>
          <a:xfrm>
            <a:off x="1368977" y="5264443"/>
            <a:ext cx="135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webPOS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in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AppShell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B58D35-9A57-4EE9-8E89-A55FC04866A0}"/>
              </a:ext>
            </a:extLst>
          </p:cNvPr>
          <p:cNvSpPr txBox="1"/>
          <p:nvPr/>
        </p:nvSpPr>
        <p:spPr>
          <a:xfrm>
            <a:off x="6458016" y="4270865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D929016-F396-4A4C-90FE-982CB27B4B50}"/>
              </a:ext>
            </a:extLst>
          </p:cNvPr>
          <p:cNvSpPr txBox="1"/>
          <p:nvPr/>
        </p:nvSpPr>
        <p:spPr>
          <a:xfrm>
            <a:off x="7839604" y="5744033"/>
            <a:ext cx="683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Toshiba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FD7725-B837-46BF-871D-9F8269D33854}"/>
              </a:ext>
            </a:extLst>
          </p:cNvPr>
          <p:cNvSpPr txBox="1"/>
          <p:nvPr/>
        </p:nvSpPr>
        <p:spPr>
          <a:xfrm>
            <a:off x="9761392" y="4552691"/>
            <a:ext cx="577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prstClr val="white"/>
                </a:solidFill>
                <a:latin typeface="Segoe UI"/>
              </a:rPr>
              <a:t>PayEx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2A165-00B4-4ED3-AE39-8276E1080FF3}"/>
              </a:ext>
            </a:extLst>
          </p:cNvPr>
          <p:cNvSpPr txBox="1"/>
          <p:nvPr/>
        </p:nvSpPr>
        <p:spPr>
          <a:xfrm>
            <a:off x="7377056" y="4844697"/>
            <a:ext cx="1145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ED834F-7F49-4A87-AA23-37C3F5F76EAD}"/>
              </a:ext>
            </a:extLst>
          </p:cNvPr>
          <p:cNvSpPr txBox="1"/>
          <p:nvPr/>
        </p:nvSpPr>
        <p:spPr>
          <a:xfrm>
            <a:off x="6894683" y="3744171"/>
            <a:ext cx="2023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retail / hospitality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87D689-7DCF-4F63-9A31-8791EE2A5520}"/>
              </a:ext>
            </a:extLst>
          </p:cNvPr>
          <p:cNvSpPr txBox="1"/>
          <p:nvPr/>
        </p:nvSpPr>
        <p:spPr>
          <a:xfrm>
            <a:off x="1216107" y="3719163"/>
            <a:ext cx="2023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 retail –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handout goods on car deck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F776B31-B421-40A7-9508-7302707AC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8359" y="3369164"/>
            <a:ext cx="309019" cy="30901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315B3F0-6396-445B-9E2A-28048C06D28D}"/>
              </a:ext>
            </a:extLst>
          </p:cNvPr>
          <p:cNvSpPr txBox="1"/>
          <p:nvPr/>
        </p:nvSpPr>
        <p:spPr>
          <a:xfrm>
            <a:off x="4498514" y="2935059"/>
            <a:ext cx="898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 server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6DB80B-4241-4C16-A75A-94F9E97B0A39}"/>
              </a:ext>
            </a:extLst>
          </p:cNvPr>
          <p:cNvCxnSpPr>
            <a:cxnSpLocks/>
          </p:cNvCxnSpPr>
          <p:nvPr/>
        </p:nvCxnSpPr>
        <p:spPr>
          <a:xfrm flipH="1" flipV="1">
            <a:off x="6970437" y="4662370"/>
            <a:ext cx="350105" cy="225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FDDFF0B-A485-4381-AF82-A8F9525612BF}"/>
              </a:ext>
            </a:extLst>
          </p:cNvPr>
          <p:cNvCxnSpPr>
            <a:cxnSpLocks/>
          </p:cNvCxnSpPr>
          <p:nvPr/>
        </p:nvCxnSpPr>
        <p:spPr>
          <a:xfrm flipH="1">
            <a:off x="7216061" y="5080197"/>
            <a:ext cx="234926" cy="39957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95BD463-B730-48B9-A940-8214436393A0}"/>
              </a:ext>
            </a:extLst>
          </p:cNvPr>
          <p:cNvCxnSpPr>
            <a:cxnSpLocks/>
          </p:cNvCxnSpPr>
          <p:nvPr/>
        </p:nvCxnSpPr>
        <p:spPr>
          <a:xfrm flipH="1">
            <a:off x="7622389" y="5090918"/>
            <a:ext cx="5696" cy="378912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644CA3-5634-48E0-8078-133603B9CF9C}"/>
              </a:ext>
            </a:extLst>
          </p:cNvPr>
          <p:cNvCxnSpPr>
            <a:cxnSpLocks/>
          </p:cNvCxnSpPr>
          <p:nvPr/>
        </p:nvCxnSpPr>
        <p:spPr>
          <a:xfrm>
            <a:off x="7816063" y="5110801"/>
            <a:ext cx="262732" cy="326152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F3035BA-3CCC-4B6E-BFB1-B020C9EC24D5}"/>
              </a:ext>
            </a:extLst>
          </p:cNvPr>
          <p:cNvCxnSpPr>
            <a:cxnSpLocks/>
          </p:cNvCxnSpPr>
          <p:nvPr/>
        </p:nvCxnSpPr>
        <p:spPr>
          <a:xfrm flipH="1">
            <a:off x="8117218" y="4546525"/>
            <a:ext cx="421592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68A4013-BE59-4AAE-B17F-0FC6121EEA79}"/>
              </a:ext>
            </a:extLst>
          </p:cNvPr>
          <p:cNvCxnSpPr>
            <a:cxnSpLocks/>
          </p:cNvCxnSpPr>
          <p:nvPr/>
        </p:nvCxnSpPr>
        <p:spPr>
          <a:xfrm flipH="1">
            <a:off x="2079560" y="3654742"/>
            <a:ext cx="2662152" cy="1186437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DA8045E-933B-4370-93D2-345F31C1105F}"/>
              </a:ext>
            </a:extLst>
          </p:cNvPr>
          <p:cNvCxnSpPr>
            <a:cxnSpLocks/>
          </p:cNvCxnSpPr>
          <p:nvPr/>
        </p:nvCxnSpPr>
        <p:spPr>
          <a:xfrm>
            <a:off x="5118015" y="3681647"/>
            <a:ext cx="2510070" cy="612003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5D7CA0C-CF38-4609-B37F-1CC0642E1334}"/>
              </a:ext>
            </a:extLst>
          </p:cNvPr>
          <p:cNvSpPr txBox="1"/>
          <p:nvPr/>
        </p:nvSpPr>
        <p:spPr>
          <a:xfrm>
            <a:off x="570191" y="2688109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ferry </a:t>
            </a: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28CCD0C6-0DDF-4095-8031-6BA35E21E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8359" y="2012887"/>
            <a:ext cx="309019" cy="30901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86C42F3-16CD-442A-8B48-84AED03EFDD2}"/>
              </a:ext>
            </a:extLst>
          </p:cNvPr>
          <p:cNvSpPr txBox="1"/>
          <p:nvPr/>
        </p:nvSpPr>
        <p:spPr>
          <a:xfrm>
            <a:off x="4596723" y="1682240"/>
            <a:ext cx="83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D048C05-7F8B-4A5E-99CB-D4EACD1E1670}"/>
              </a:ext>
            </a:extLst>
          </p:cNvPr>
          <p:cNvCxnSpPr>
            <a:cxnSpLocks/>
          </p:cNvCxnSpPr>
          <p:nvPr/>
        </p:nvCxnSpPr>
        <p:spPr>
          <a:xfrm flipH="1" flipV="1">
            <a:off x="1159791" y="2567340"/>
            <a:ext cx="9306111" cy="50085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5763355-EC36-492B-B3C9-29D7B3E3359A}"/>
              </a:ext>
            </a:extLst>
          </p:cNvPr>
          <p:cNvSpPr txBox="1"/>
          <p:nvPr/>
        </p:nvSpPr>
        <p:spPr>
          <a:xfrm>
            <a:off x="624067" y="19525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740446-8136-4AB8-8B09-A3A2982D2524}"/>
              </a:ext>
            </a:extLst>
          </p:cNvPr>
          <p:cNvSpPr txBox="1"/>
          <p:nvPr/>
        </p:nvSpPr>
        <p:spPr>
          <a:xfrm>
            <a:off x="9419785" y="3991071"/>
            <a:ext cx="903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KDS printers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B14416-3273-4C5E-A932-43049131A6C4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9035941" y="4114182"/>
            <a:ext cx="383844" cy="222433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Graphic 53">
            <a:extLst>
              <a:ext uri="{FF2B5EF4-FFF2-40B4-BE49-F238E27FC236}">
                <a16:creationId xmlns:a16="http://schemas.microsoft.com/office/drawing/2014/main" id="{7790F330-0E18-476E-9DB7-88CDE10C78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05254" y="4163954"/>
            <a:ext cx="300163" cy="30016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9E441AD-4A3E-4609-A677-8402EE05D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9932" y="3741821"/>
            <a:ext cx="300163" cy="30016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40AE0A85-725B-4866-BD3E-49C8E0786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47429" y="5476936"/>
            <a:ext cx="300163" cy="30016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7214951A-2BA8-4207-B82C-23D4CE7755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05485" y="5490112"/>
            <a:ext cx="297935" cy="29793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E297DB6-59B4-4789-9C19-DD1B07B333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54733" y="4526833"/>
            <a:ext cx="297934" cy="29793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A7BCA947-D512-4C49-A6CF-F4677A1643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87758" y="5549663"/>
            <a:ext cx="243282" cy="2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51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F1DC6-2F0C-4FC0-9C45-FC47A39A33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121" y="1999371"/>
            <a:ext cx="6763274" cy="4317315"/>
          </a:xfrm>
        </p:spPr>
        <p:txBody>
          <a:bodyPr/>
          <a:lstStyle/>
          <a:p>
            <a:r>
              <a:rPr lang="en-US" dirty="0"/>
              <a:t>Customer journey documents and videos</a:t>
            </a:r>
          </a:p>
          <a:p>
            <a:r>
              <a:rPr lang="en-US" dirty="0"/>
              <a:t>Increased documentation and how-to videos on LS YouTube channel</a:t>
            </a:r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set up the LS Hardware Station for EFT devices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Hardware station setup for </a:t>
            </a:r>
            <a:r>
              <a:rPr lang="en-US" sz="18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Adyen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Local Connection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Hardware station setup for </a:t>
            </a:r>
            <a:r>
              <a:rPr lang="en-US" sz="18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Adyen</a:t>
            </a: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Cloud Connection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 Pay - Hardware Station setup for Verifone Point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LS Pay - Hardware station setup for </a:t>
            </a:r>
            <a:r>
              <a:rPr lang="en-US" sz="1800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Valitor</a:t>
            </a: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USB Connection</a:t>
            </a:r>
            <a:endParaRPr lang="en-US" sz="1800" dirty="0"/>
          </a:p>
          <a:p>
            <a:pPr lvl="1">
              <a:spcBef>
                <a:spcPts val="1200"/>
              </a:spcBef>
            </a:pP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Hardware station setup for UnionPay</a:t>
            </a:r>
            <a:endParaRPr lang="en-US" sz="1800" dirty="0"/>
          </a:p>
          <a:p>
            <a:pPr lvl="1"/>
            <a:r>
              <a:rPr lang="en-US" sz="1800" dirty="0"/>
              <a:t>….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7C526-23D1-44FF-9EA0-5C21C2C3E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Support material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BB26DE-E6B4-481F-9F8B-B352E87E2202}"/>
              </a:ext>
            </a:extLst>
          </p:cNvPr>
          <p:cNvCxnSpPr>
            <a:cxnSpLocks/>
          </p:cNvCxnSpPr>
          <p:nvPr/>
        </p:nvCxnSpPr>
        <p:spPr>
          <a:xfrm>
            <a:off x="4727832" y="2121242"/>
            <a:ext cx="19803" cy="41215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03BD9F0-EDD2-4E8E-9ABA-5D29C683B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747" y="2626326"/>
            <a:ext cx="3043260" cy="246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051C4-FAA9-40AF-A639-2CBFBDF0D3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LS Scan-Pay-Go – mobile Self-Checkout</a:t>
            </a:r>
          </a:p>
        </p:txBody>
      </p:sp>
      <p:pic>
        <p:nvPicPr>
          <p:cNvPr id="7" name="Picture 6" descr="A picture containing person, indoor, holding, table&#10;&#10;Description automatically generated">
            <a:extLst>
              <a:ext uri="{FF2B5EF4-FFF2-40B4-BE49-F238E27FC236}">
                <a16:creationId xmlns:a16="http://schemas.microsoft.com/office/drawing/2014/main" id="{FAAA347B-29D4-43AD-83E8-2F4E2C8EA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968" y="1837528"/>
            <a:ext cx="1938123" cy="347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C1367E-4287-4D43-A4B9-086A05D6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8" y="1820590"/>
            <a:ext cx="1979406" cy="3460296"/>
          </a:xfrm>
          <a:prstGeom prst="rect">
            <a:avLst/>
          </a:prstGeom>
        </p:spPr>
      </p:pic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DC6716-B8EC-4616-96E1-83E2111F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255" y="1820590"/>
            <a:ext cx="1694513" cy="3493305"/>
          </a:xfrm>
          <a:prstGeom prst="rect">
            <a:avLst/>
          </a:prstGeom>
        </p:spPr>
      </p:pic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39F78B67-D314-4DCB-94FA-26AAEBE284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045" y="5909673"/>
            <a:ext cx="8425819" cy="5854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-&gt;  Webinar in June – LS mobile solutions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5FC1D-50B5-47D9-A582-BD1D11439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7743" y="1820590"/>
            <a:ext cx="1694513" cy="34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15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A62AAD-3FF9-448E-A203-D5B13774E3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229" y="2051699"/>
            <a:ext cx="3361159" cy="11015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Questions?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1AB053-4DEB-423B-A739-FD1BD29806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75BCFD-397A-4DA4-9485-461C68DC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07" y="471158"/>
            <a:ext cx="6825693" cy="638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82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93">
            <a:extLst>
              <a:ext uri="{FF2B5EF4-FFF2-40B4-BE49-F238E27FC236}">
                <a16:creationId xmlns:a16="http://schemas.microsoft.com/office/drawing/2014/main" id="{5037AF55-FFFE-B84A-9927-CC898B384618}"/>
              </a:ext>
            </a:extLst>
          </p:cNvPr>
          <p:cNvGrpSpPr/>
          <p:nvPr/>
        </p:nvGrpSpPr>
        <p:grpSpPr>
          <a:xfrm>
            <a:off x="9238109" y="4699188"/>
            <a:ext cx="409118" cy="447046"/>
            <a:chOff x="7283110" y="5098660"/>
            <a:chExt cx="649614" cy="649614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D5917CD-5117-CA41-8ACA-EDFD01206C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6" name="Graphic 195">
              <a:extLst>
                <a:ext uri="{FF2B5EF4-FFF2-40B4-BE49-F238E27FC236}">
                  <a16:creationId xmlns:a16="http://schemas.microsoft.com/office/drawing/2014/main" id="{7E24F8D2-BFD7-A74E-8DA1-461ECD23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A49D5412-72FC-924D-9FC2-F03D203DA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3031" y="1577540"/>
            <a:ext cx="620935" cy="6209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E05038-F13F-D744-B07E-5C4A3551265E}"/>
              </a:ext>
            </a:extLst>
          </p:cNvPr>
          <p:cNvSpPr txBox="1"/>
          <p:nvPr/>
        </p:nvSpPr>
        <p:spPr>
          <a:xfrm>
            <a:off x="358954" y="430465"/>
            <a:ext cx="705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From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WindowsPOS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 to  </a:t>
            </a:r>
            <a:r>
              <a:rPr lang="en-US" sz="3600" dirty="0" err="1">
                <a:solidFill>
                  <a:schemeClr val="bg1"/>
                </a:solidFill>
                <a:latin typeface="+mj-lt"/>
              </a:rPr>
              <a:t>webPOS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6B90770-F6BB-EB4E-9A35-5BED3931C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3031" y="2629824"/>
            <a:ext cx="620935" cy="62093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8626B111-B9B3-554E-ABB7-A9FDDCC82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837" y="4238414"/>
            <a:ext cx="737920" cy="73792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5A7ED85-2084-4749-9748-9218C0921549}"/>
              </a:ext>
            </a:extLst>
          </p:cNvPr>
          <p:cNvCxnSpPr/>
          <p:nvPr/>
        </p:nvCxnSpPr>
        <p:spPr>
          <a:xfrm>
            <a:off x="389001" y="2439054"/>
            <a:ext cx="4330189" cy="0"/>
          </a:xfrm>
          <a:prstGeom prst="line">
            <a:avLst/>
          </a:prstGeom>
          <a:ln>
            <a:solidFill>
              <a:srgbClr val="8ED6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338B242-5A10-BB41-B56E-5AF696C3FEE8}"/>
              </a:ext>
            </a:extLst>
          </p:cNvPr>
          <p:cNvSpPr txBox="1"/>
          <p:nvPr/>
        </p:nvSpPr>
        <p:spPr>
          <a:xfrm>
            <a:off x="358954" y="2017234"/>
            <a:ext cx="6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HQ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8E929B-9195-814C-AE6C-4508109C0919}"/>
              </a:ext>
            </a:extLst>
          </p:cNvPr>
          <p:cNvSpPr txBox="1"/>
          <p:nvPr/>
        </p:nvSpPr>
        <p:spPr>
          <a:xfrm>
            <a:off x="358954" y="2601850"/>
            <a:ext cx="8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Store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10FEBE-8B68-6740-A2FE-F146CD07EB57}"/>
              </a:ext>
            </a:extLst>
          </p:cNvPr>
          <p:cNvSpPr/>
          <p:nvPr/>
        </p:nvSpPr>
        <p:spPr>
          <a:xfrm>
            <a:off x="6122544" y="4073504"/>
            <a:ext cx="2330629" cy="1268071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DC5E257-5388-4343-A472-76DB8E946F1D}"/>
              </a:ext>
            </a:extLst>
          </p:cNvPr>
          <p:cNvCxnSpPr>
            <a:cxnSpLocks/>
          </p:cNvCxnSpPr>
          <p:nvPr/>
        </p:nvCxnSpPr>
        <p:spPr>
          <a:xfrm>
            <a:off x="1515843" y="1878814"/>
            <a:ext cx="717188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E3D875-E49B-B447-9BC2-F9B40D11E851}"/>
              </a:ext>
            </a:extLst>
          </p:cNvPr>
          <p:cNvCxnSpPr>
            <a:cxnSpLocks/>
          </p:cNvCxnSpPr>
          <p:nvPr/>
        </p:nvCxnSpPr>
        <p:spPr>
          <a:xfrm>
            <a:off x="1875607" y="2937327"/>
            <a:ext cx="357424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8382A290-34AD-6B42-B130-B3303780AC89}"/>
              </a:ext>
            </a:extLst>
          </p:cNvPr>
          <p:cNvSpPr/>
          <p:nvPr/>
        </p:nvSpPr>
        <p:spPr>
          <a:xfrm>
            <a:off x="3598110" y="3460920"/>
            <a:ext cx="1064248" cy="1505855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DD403F6-BB9C-744E-9F67-85D3130FE9FC}"/>
              </a:ext>
            </a:extLst>
          </p:cNvPr>
          <p:cNvCxnSpPr>
            <a:cxnSpLocks/>
          </p:cNvCxnSpPr>
          <p:nvPr/>
        </p:nvCxnSpPr>
        <p:spPr>
          <a:xfrm flipH="1">
            <a:off x="2757656" y="4577480"/>
            <a:ext cx="813497" cy="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821EE65-C8B8-454D-BB27-946E93D42CB1}"/>
              </a:ext>
            </a:extLst>
          </p:cNvPr>
          <p:cNvCxnSpPr>
            <a:cxnSpLocks/>
          </p:cNvCxnSpPr>
          <p:nvPr/>
        </p:nvCxnSpPr>
        <p:spPr>
          <a:xfrm>
            <a:off x="1515843" y="1888008"/>
            <a:ext cx="0" cy="208533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6AEDD73-2249-CA4B-8290-F91EAFFDA65F}"/>
              </a:ext>
            </a:extLst>
          </p:cNvPr>
          <p:cNvCxnSpPr>
            <a:cxnSpLocks/>
          </p:cNvCxnSpPr>
          <p:nvPr/>
        </p:nvCxnSpPr>
        <p:spPr>
          <a:xfrm>
            <a:off x="1874437" y="2937327"/>
            <a:ext cx="0" cy="1036011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813EBFA-CDB6-2A42-97E9-8722C735CAF0}"/>
              </a:ext>
            </a:extLst>
          </p:cNvPr>
          <p:cNvCxnSpPr>
            <a:cxnSpLocks/>
          </p:cNvCxnSpPr>
          <p:nvPr/>
        </p:nvCxnSpPr>
        <p:spPr>
          <a:xfrm>
            <a:off x="5052242" y="1577540"/>
            <a:ext cx="0" cy="47240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A4A5911C-165E-7644-8EB7-9BF1099CC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4699" y="4401005"/>
            <a:ext cx="456507" cy="45650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315BE35-F7F1-7848-821D-1A62E4341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5116" y="1199153"/>
            <a:ext cx="1257300" cy="12573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4759CBC-2E71-5A4D-8A72-57481C554310}"/>
              </a:ext>
            </a:extLst>
          </p:cNvPr>
          <p:cNvSpPr txBox="1"/>
          <p:nvPr/>
        </p:nvSpPr>
        <p:spPr>
          <a:xfrm>
            <a:off x="7219948" y="1522420"/>
            <a:ext cx="264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Microsoft Dynamics 365 </a:t>
            </a:r>
          </a:p>
          <a:p>
            <a:r>
              <a:rPr lang="en-US" dirty="0">
                <a:solidFill>
                  <a:schemeClr val="bg1"/>
                </a:solidFill>
              </a:rPr>
              <a:t>Business Central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E23567-13B1-4945-9C99-8C2CBC0D7A44}"/>
              </a:ext>
            </a:extLst>
          </p:cNvPr>
          <p:cNvCxnSpPr>
            <a:cxnSpLocks/>
          </p:cNvCxnSpPr>
          <p:nvPr/>
        </p:nvCxnSpPr>
        <p:spPr>
          <a:xfrm>
            <a:off x="5304997" y="2439054"/>
            <a:ext cx="5208447" cy="0"/>
          </a:xfrm>
          <a:prstGeom prst="line">
            <a:avLst/>
          </a:prstGeom>
          <a:ln>
            <a:solidFill>
              <a:srgbClr val="8ED6E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Graphic 84">
            <a:extLst>
              <a:ext uri="{FF2B5EF4-FFF2-40B4-BE49-F238E27FC236}">
                <a16:creationId xmlns:a16="http://schemas.microsoft.com/office/drawing/2014/main" id="{B18871EC-23EB-7949-9CDC-47DE10999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3679" y="2628307"/>
            <a:ext cx="620935" cy="620935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C21268B-002A-D94E-A60A-7C3F14046C4B}"/>
              </a:ext>
            </a:extLst>
          </p:cNvPr>
          <p:cNvCxnSpPr>
            <a:cxnSpLocks/>
          </p:cNvCxnSpPr>
          <p:nvPr/>
        </p:nvCxnSpPr>
        <p:spPr>
          <a:xfrm>
            <a:off x="6622344" y="2239934"/>
            <a:ext cx="0" cy="1733404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8CEBE8F5-7C15-E940-A3BC-E8FA5C88E7D9}"/>
              </a:ext>
            </a:extLst>
          </p:cNvPr>
          <p:cNvCxnSpPr>
            <a:cxnSpLocks/>
          </p:cNvCxnSpPr>
          <p:nvPr/>
        </p:nvCxnSpPr>
        <p:spPr>
          <a:xfrm>
            <a:off x="7300165" y="2973186"/>
            <a:ext cx="377941" cy="0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96DAE92A-EBE5-5A43-91E4-789A0E7EBCA2}"/>
              </a:ext>
            </a:extLst>
          </p:cNvPr>
          <p:cNvCxnSpPr>
            <a:cxnSpLocks/>
          </p:cNvCxnSpPr>
          <p:nvPr/>
        </p:nvCxnSpPr>
        <p:spPr>
          <a:xfrm>
            <a:off x="7300165" y="2971182"/>
            <a:ext cx="0" cy="1002156"/>
          </a:xfrm>
          <a:prstGeom prst="straightConnector1">
            <a:avLst/>
          </a:prstGeom>
          <a:ln>
            <a:solidFill>
              <a:srgbClr val="8ED6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4981A82-49DF-AD4A-AC42-E3529F2B0583}"/>
              </a:ext>
            </a:extLst>
          </p:cNvPr>
          <p:cNvSpPr txBox="1"/>
          <p:nvPr/>
        </p:nvSpPr>
        <p:spPr>
          <a:xfrm>
            <a:off x="5304997" y="2017234"/>
            <a:ext cx="62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HQ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2996075-E337-D44B-ABA6-F8E480ED2301}"/>
              </a:ext>
            </a:extLst>
          </p:cNvPr>
          <p:cNvSpPr txBox="1"/>
          <p:nvPr/>
        </p:nvSpPr>
        <p:spPr>
          <a:xfrm>
            <a:off x="5304997" y="2601850"/>
            <a:ext cx="87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ED6E8"/>
                </a:solidFill>
              </a:rPr>
              <a:t>Store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5EF2719-AEF8-1C49-98F1-935D431F97F5}"/>
              </a:ext>
            </a:extLst>
          </p:cNvPr>
          <p:cNvSpPr txBox="1"/>
          <p:nvPr/>
        </p:nvSpPr>
        <p:spPr>
          <a:xfrm>
            <a:off x="8921042" y="394602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LS Hardware Station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A9F1424C-958D-1643-A07E-1F2644518517}"/>
              </a:ext>
            </a:extLst>
          </p:cNvPr>
          <p:cNvCxnSpPr>
            <a:cxnSpLocks/>
          </p:cNvCxnSpPr>
          <p:nvPr/>
        </p:nvCxnSpPr>
        <p:spPr>
          <a:xfrm flipH="1">
            <a:off x="8567353" y="4908057"/>
            <a:ext cx="635094" cy="0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c 79">
            <a:extLst>
              <a:ext uri="{FF2B5EF4-FFF2-40B4-BE49-F238E27FC236}">
                <a16:creationId xmlns:a16="http://schemas.microsoft.com/office/drawing/2014/main" id="{8B8FB7AC-F694-4471-B85C-F6A4B2F320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2072537" y="4297449"/>
            <a:ext cx="560063" cy="560063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4787EA0-0D4A-4F8D-8BC9-8A72320D991B}"/>
              </a:ext>
            </a:extLst>
          </p:cNvPr>
          <p:cNvSpPr/>
          <p:nvPr/>
        </p:nvSpPr>
        <p:spPr>
          <a:xfrm>
            <a:off x="10504474" y="3732758"/>
            <a:ext cx="1064248" cy="1505855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2786251-A7F2-4796-A255-9A840FD330C0}"/>
              </a:ext>
            </a:extLst>
          </p:cNvPr>
          <p:cNvCxnSpPr>
            <a:cxnSpLocks/>
          </p:cNvCxnSpPr>
          <p:nvPr/>
        </p:nvCxnSpPr>
        <p:spPr>
          <a:xfrm flipH="1">
            <a:off x="9669102" y="4901590"/>
            <a:ext cx="813497" cy="1"/>
          </a:xfrm>
          <a:prstGeom prst="straightConnector1">
            <a:avLst/>
          </a:prstGeom>
          <a:ln>
            <a:solidFill>
              <a:srgbClr val="8ED6E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Graphic 95">
            <a:extLst>
              <a:ext uri="{FF2B5EF4-FFF2-40B4-BE49-F238E27FC236}">
                <a16:creationId xmlns:a16="http://schemas.microsoft.com/office/drawing/2014/main" id="{82970D7B-A816-4C75-A4AE-4BB118BCC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1009" y="4276001"/>
            <a:ext cx="737920" cy="73792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20D995E8-FC6A-4A26-9757-BF06A2759897}"/>
              </a:ext>
            </a:extLst>
          </p:cNvPr>
          <p:cNvSpPr/>
          <p:nvPr/>
        </p:nvSpPr>
        <p:spPr>
          <a:xfrm>
            <a:off x="1090010" y="4125739"/>
            <a:ext cx="1653273" cy="896160"/>
          </a:xfrm>
          <a:prstGeom prst="rect">
            <a:avLst/>
          </a:prstGeom>
          <a:noFill/>
          <a:ln>
            <a:solidFill>
              <a:srgbClr val="8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Graphic 97">
            <a:extLst>
              <a:ext uri="{FF2B5EF4-FFF2-40B4-BE49-F238E27FC236}">
                <a16:creationId xmlns:a16="http://schemas.microsoft.com/office/drawing/2014/main" id="{99971A72-B9B1-42CC-B666-5359053F4E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7123709" y="4335036"/>
            <a:ext cx="560063" cy="56006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3AF604E-1472-460A-B731-4A34A515F7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776" y="4149090"/>
            <a:ext cx="226490" cy="22649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E5A8848-ECC8-4BF4-BEE7-F2A6B4B1F4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9232" y="4422029"/>
            <a:ext cx="209111" cy="20911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B994BA8-3E19-4856-9694-78FA0179E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81218" y="4741929"/>
            <a:ext cx="236713" cy="2367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0D63C84-AEC0-4D77-8CC2-241AC3A1D4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2602" y="4060371"/>
            <a:ext cx="226490" cy="226490"/>
          </a:xfrm>
          <a:prstGeom prst="rect">
            <a:avLst/>
          </a:prstGeom>
        </p:spPr>
      </p:pic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5B91C940-8845-490E-9FC1-D440E48AFB88}"/>
              </a:ext>
            </a:extLst>
          </p:cNvPr>
          <p:cNvSpPr txBox="1">
            <a:spLocks/>
          </p:cNvSpPr>
          <p:nvPr/>
        </p:nvSpPr>
        <p:spPr>
          <a:xfrm>
            <a:off x="562503" y="5311677"/>
            <a:ext cx="4489739" cy="1079521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Windows application, stationary/tablet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C/AL, can use .DLLs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Directly connects peripherals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346DF7F2-C0B6-4E58-9AFB-D2630CDAF58D}"/>
              </a:ext>
            </a:extLst>
          </p:cNvPr>
          <p:cNvSpPr txBox="1">
            <a:spLocks/>
          </p:cNvSpPr>
          <p:nvPr/>
        </p:nvSpPr>
        <p:spPr>
          <a:xfrm>
            <a:off x="5664350" y="5427010"/>
            <a:ext cx="6366783" cy="1079521"/>
          </a:xfrm>
          <a:prstGeom prst="rect">
            <a:avLst/>
          </a:prstGeom>
        </p:spPr>
        <p:txBody>
          <a:bodyPr lIns="144000"/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Browser, OS independent, stationary/tablet/mobile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AL, no DLLs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Connect peripherals thru HW station or LS Central </a:t>
            </a:r>
            <a:r>
              <a:rPr lang="en-US" sz="1600" dirty="0" err="1"/>
              <a:t>AppShell</a:t>
            </a:r>
            <a:r>
              <a:rPr lang="en-US" sz="1600" dirty="0"/>
              <a:t> </a:t>
            </a:r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B63BBCAB-DBB0-4691-8D05-07CCC808C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67076" y="3452918"/>
            <a:ext cx="410243" cy="410243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56DE9C3D-2CD5-4B4D-B039-C839282BD29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11410" y="3838368"/>
            <a:ext cx="297934" cy="29793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816DAE2-B2E8-429F-9983-6B3D920A5F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97506" y="4136302"/>
            <a:ext cx="349383" cy="34938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665C7C6A-29C8-4CF5-AF5C-4F4E1D26F3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09181" y="4505567"/>
            <a:ext cx="349384" cy="349384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4DB8CE90-51C6-475E-BEF6-4A7A619155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91912" y="3755977"/>
            <a:ext cx="410243" cy="410243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DAE02A8-DCE1-4729-B2A3-4DF23CEC86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36246" y="4141427"/>
            <a:ext cx="297934" cy="297934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745264C6-DA2A-4ECC-B748-052842ED74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22342" y="4439361"/>
            <a:ext cx="349383" cy="349384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EF5C2BB-63E8-4850-82D1-E23BC20A7BC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34017" y="4808626"/>
            <a:ext cx="349384" cy="3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9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78E82-8AAA-4E68-B039-4D0BB5D9D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199" y="527754"/>
            <a:ext cx="4241802" cy="585429"/>
          </a:xfrm>
        </p:spPr>
        <p:txBody>
          <a:bodyPr/>
          <a:lstStyle/>
          <a:p>
            <a:r>
              <a:rPr lang="en-US" dirty="0"/>
              <a:t>The architecture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493DD-4684-4B2A-8DD4-29DB5819C560}"/>
              </a:ext>
            </a:extLst>
          </p:cNvPr>
          <p:cNvSpPr/>
          <p:nvPr/>
        </p:nvSpPr>
        <p:spPr>
          <a:xfrm>
            <a:off x="8226686" y="3962543"/>
            <a:ext cx="3434690" cy="1375704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B8BFC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A166D9-113B-4D4D-9D0B-EF54666B8E40}"/>
              </a:ext>
            </a:extLst>
          </p:cNvPr>
          <p:cNvSpPr/>
          <p:nvPr/>
        </p:nvSpPr>
        <p:spPr>
          <a:xfrm>
            <a:off x="8233095" y="5460473"/>
            <a:ext cx="3429357" cy="452286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BC system </a:t>
            </a:r>
            <a:r>
              <a:rPr lang="en-US" sz="1600" kern="0" dirty="0">
                <a:solidFill>
                  <a:srgbClr val="B8BFC2"/>
                </a:solidFill>
                <a:latin typeface="Segoe UI"/>
              </a:rPr>
              <a:t>App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B8BFC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F0D682-EB8C-4592-A327-E6D82D24D22A}"/>
              </a:ext>
            </a:extLst>
          </p:cNvPr>
          <p:cNvSpPr/>
          <p:nvPr/>
        </p:nvSpPr>
        <p:spPr>
          <a:xfrm>
            <a:off x="8363389" y="3978825"/>
            <a:ext cx="3207227" cy="135922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Business Central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App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1BA115-087E-473D-9547-105B7F03953A}"/>
              </a:ext>
            </a:extLst>
          </p:cNvPr>
          <p:cNvSpPr/>
          <p:nvPr/>
        </p:nvSpPr>
        <p:spPr>
          <a:xfrm>
            <a:off x="8236903" y="1714870"/>
            <a:ext cx="1611068" cy="725340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54">
              <a:defRPr/>
            </a:pPr>
            <a:r>
              <a:rPr lang="en-US" sz="1200" b="1" kern="0" dirty="0">
                <a:solidFill>
                  <a:srgbClr val="B8BFC2"/>
                </a:solidFill>
              </a:rPr>
              <a:t>Customer</a:t>
            </a:r>
          </a:p>
          <a:p>
            <a:pPr lvl="0" algn="ctr" defTabSz="914354">
              <a:defRPr/>
            </a:pPr>
            <a:r>
              <a:rPr lang="en-US" sz="1200" b="1" kern="0" dirty="0">
                <a:solidFill>
                  <a:srgbClr val="B8BFC2"/>
                </a:solidFill>
              </a:rPr>
              <a:t>Extensions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137AA0-B838-4A72-9C85-3DB6082E415B}"/>
              </a:ext>
            </a:extLst>
          </p:cNvPr>
          <p:cNvSpPr/>
          <p:nvPr/>
        </p:nvSpPr>
        <p:spPr>
          <a:xfrm>
            <a:off x="9994174" y="1712477"/>
            <a:ext cx="1611068" cy="725340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Extensions from AppSource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w/ BC (all) + LS Central dependency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B8BFC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35051-344B-4EB9-8816-10F776AAF7D0}"/>
              </a:ext>
            </a:extLst>
          </p:cNvPr>
          <p:cNvSpPr/>
          <p:nvPr/>
        </p:nvSpPr>
        <p:spPr>
          <a:xfrm>
            <a:off x="8230494" y="2670798"/>
            <a:ext cx="3424474" cy="413294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localization App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Extension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59B90-215D-4C47-B092-FD1140BBD419}"/>
              </a:ext>
            </a:extLst>
          </p:cNvPr>
          <p:cNvSpPr/>
          <p:nvPr/>
        </p:nvSpPr>
        <p:spPr>
          <a:xfrm>
            <a:off x="8230486" y="3149925"/>
            <a:ext cx="2303427" cy="650059"/>
          </a:xfrm>
          <a:prstGeom prst="rect">
            <a:avLst/>
          </a:prstGeom>
          <a:noFill/>
          <a:ln w="28575">
            <a:solidFill>
              <a:srgbClr val="B8B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54">
              <a:defRPr/>
            </a:pPr>
            <a:r>
              <a:rPr lang="en-US" sz="1400" b="1" kern="0" dirty="0">
                <a:solidFill>
                  <a:srgbClr val="B8BFC2"/>
                </a:solidFill>
              </a:rPr>
              <a:t>LS Central App</a:t>
            </a:r>
          </a:p>
          <a:p>
            <a:pPr lvl="0" algn="ctr" defTabSz="914354">
              <a:defRPr/>
            </a:pPr>
            <a:r>
              <a:rPr lang="en-US" sz="1400" kern="0" dirty="0">
                <a:solidFill>
                  <a:srgbClr val="B8BFC2"/>
                </a:solidFill>
              </a:rPr>
              <a:t>Extension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BC87F5-0B35-4ABC-BD95-EA3F8397DE66}"/>
              </a:ext>
            </a:extLst>
          </p:cNvPr>
          <p:cNvSpPr/>
          <p:nvPr/>
        </p:nvSpPr>
        <p:spPr>
          <a:xfrm>
            <a:off x="10609820" y="3164584"/>
            <a:ext cx="1069048" cy="4132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POS 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B8BFC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750D7-9A55-4795-B313-F13DE6BEA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68" y="1710457"/>
            <a:ext cx="6731391" cy="41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/>
          <p:cNvSpPr/>
          <p:nvPr/>
        </p:nvSpPr>
        <p:spPr>
          <a:xfrm>
            <a:off x="838200" y="2994679"/>
            <a:ext cx="3055560" cy="3029599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923106" y="4509903"/>
            <a:ext cx="2573391" cy="1338967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BB3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BC code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0" y="1699571"/>
            <a:ext cx="319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 OLD method of coding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240562" y="3210701"/>
            <a:ext cx="2573391" cy="1795477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code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077556" y="4570674"/>
            <a:ext cx="965552" cy="347051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Customization Code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2747261" y="3298321"/>
            <a:ext cx="834252" cy="46035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Add-On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1126263" y="5600652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3074612" y="5316298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1288935" y="5093132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1803357" y="5524452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3307969" y="4431548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1403235" y="3810917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074612" y="5582584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" name="Right Arrow 70"/>
          <p:cNvSpPr/>
          <p:nvPr/>
        </p:nvSpPr>
        <p:spPr>
          <a:xfrm>
            <a:off x="2338400" y="4630414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2E75B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" name="Right Arrow 71"/>
          <p:cNvSpPr/>
          <p:nvPr/>
        </p:nvSpPr>
        <p:spPr>
          <a:xfrm>
            <a:off x="2649927" y="5589976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2E75B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1357245" y="4156062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2E75B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2191507" y="5403348"/>
            <a:ext cx="228600" cy="1524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2E75B6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8379708" y="2202590"/>
            <a:ext cx="1516779" cy="736385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9923416" y="2201352"/>
            <a:ext cx="1514144" cy="737623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8382000" y="2994678"/>
            <a:ext cx="3055560" cy="1369391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8382000" y="4416572"/>
            <a:ext cx="3055560" cy="1600576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8614549" y="4563910"/>
            <a:ext cx="2573391" cy="1287652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BB3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BC code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05800" y="1699570"/>
            <a:ext cx="319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Events &amp; Extensions</a:t>
            </a:r>
          </a:p>
        </p:txBody>
      </p:sp>
      <p:sp>
        <p:nvSpPr>
          <p:cNvPr id="39" name="Right Arrow 38"/>
          <p:cNvSpPr/>
          <p:nvPr/>
        </p:nvSpPr>
        <p:spPr>
          <a:xfrm>
            <a:off x="8614549" y="3091104"/>
            <a:ext cx="2573391" cy="1187605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code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8614549" y="2304986"/>
            <a:ext cx="1139052" cy="588793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Customization Code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10048887" y="2305950"/>
            <a:ext cx="1139052" cy="588793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Add-On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819319" y="2648369"/>
            <a:ext cx="0" cy="533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0190919" y="2622244"/>
            <a:ext cx="0" cy="533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</p:cNvCxnSpPr>
          <p:nvPr/>
        </p:nvCxnSpPr>
        <p:spPr>
          <a:xfrm>
            <a:off x="8989136" y="2778654"/>
            <a:ext cx="0" cy="194149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9352719" y="4022762"/>
            <a:ext cx="0" cy="7376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9886121" y="4083182"/>
            <a:ext cx="1" cy="145333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/>
          </p:cNvCxnSpPr>
          <p:nvPr/>
        </p:nvCxnSpPr>
        <p:spPr>
          <a:xfrm>
            <a:off x="10648119" y="2778654"/>
            <a:ext cx="0" cy="195917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0190921" y="4083183"/>
            <a:ext cx="17417" cy="65976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cxnSpLocks/>
          </p:cNvCxnSpPr>
          <p:nvPr/>
        </p:nvCxnSpPr>
        <p:spPr>
          <a:xfrm>
            <a:off x="9428919" y="2778654"/>
            <a:ext cx="0" cy="37699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</p:cNvCxnSpPr>
          <p:nvPr/>
        </p:nvCxnSpPr>
        <p:spPr>
          <a:xfrm>
            <a:off x="11029119" y="2399087"/>
            <a:ext cx="0" cy="135958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/>
          </p:cNvCxnSpPr>
          <p:nvPr/>
        </p:nvCxnSpPr>
        <p:spPr>
          <a:xfrm>
            <a:off x="10876719" y="2778654"/>
            <a:ext cx="0" cy="135229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338" y="3050503"/>
            <a:ext cx="520239" cy="52023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338" y="4506846"/>
            <a:ext cx="520239" cy="520239"/>
          </a:xfrm>
          <a:prstGeom prst="rect">
            <a:avLst/>
          </a:prstGeom>
        </p:spPr>
      </p:pic>
      <p:sp>
        <p:nvSpPr>
          <p:cNvPr id="74" name="Freeform 73"/>
          <p:cNvSpPr/>
          <p:nvPr/>
        </p:nvSpPr>
        <p:spPr>
          <a:xfrm>
            <a:off x="4668715" y="2994679"/>
            <a:ext cx="3055560" cy="3029599"/>
          </a:xfrm>
          <a:custGeom>
            <a:avLst/>
            <a:gdLst>
              <a:gd name="connsiteX0" fmla="*/ 0 w 902890"/>
              <a:gd name="connsiteY0" fmla="*/ 0 h 3413760"/>
              <a:gd name="connsiteX1" fmla="*/ 902890 w 902890"/>
              <a:gd name="connsiteY1" fmla="*/ 0 h 3413760"/>
              <a:gd name="connsiteX2" fmla="*/ 902890 w 902890"/>
              <a:gd name="connsiteY2" fmla="*/ 3413760 h 3413760"/>
              <a:gd name="connsiteX3" fmla="*/ 0 w 902890"/>
              <a:gd name="connsiteY3" fmla="*/ 3413760 h 3413760"/>
              <a:gd name="connsiteX4" fmla="*/ 0 w 902890"/>
              <a:gd name="connsiteY4" fmla="*/ 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890" h="3413760">
                <a:moveTo>
                  <a:pt x="0" y="0"/>
                </a:moveTo>
                <a:lnTo>
                  <a:pt x="902890" y="0"/>
                </a:lnTo>
                <a:lnTo>
                  <a:pt x="902890" y="3413760"/>
                </a:lnTo>
                <a:lnTo>
                  <a:pt x="0" y="3413760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 w="19050"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7651" tIns="54000" rIns="247651" bIns="247651" numCol="1" spcCol="1270" anchor="t" anchorCtr="0">
            <a:noAutofit/>
          </a:bodyPr>
          <a:lstStyle/>
          <a:p>
            <a:pPr marL="0" marR="0" lvl="0" indent="0" algn="ctr" defTabSz="28891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D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5" name="Right Arrow 74"/>
          <p:cNvSpPr/>
          <p:nvPr/>
        </p:nvSpPr>
        <p:spPr>
          <a:xfrm>
            <a:off x="4731959" y="4471466"/>
            <a:ext cx="2573391" cy="1377403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BB3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Segoe UI"/>
              </a:rPr>
              <a:t>BC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code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570855" y="1699570"/>
            <a:ext cx="319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Events</a:t>
            </a:r>
          </a:p>
        </p:txBody>
      </p:sp>
      <p:sp>
        <p:nvSpPr>
          <p:cNvPr id="98" name="Right Arrow 97"/>
          <p:cNvSpPr/>
          <p:nvPr/>
        </p:nvSpPr>
        <p:spPr>
          <a:xfrm>
            <a:off x="5049417" y="3628776"/>
            <a:ext cx="2573391" cy="1338967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43B3E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code</a:t>
            </a:r>
          </a:p>
        </p:txBody>
      </p:sp>
      <p:sp>
        <p:nvSpPr>
          <p:cNvPr id="99" name="Right Arrow 98"/>
          <p:cNvSpPr/>
          <p:nvPr/>
        </p:nvSpPr>
        <p:spPr>
          <a:xfrm>
            <a:off x="4725035" y="3152679"/>
            <a:ext cx="981564" cy="342516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8ED6E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Customization Code</a:t>
            </a:r>
          </a:p>
        </p:txBody>
      </p:sp>
      <p:sp>
        <p:nvSpPr>
          <p:cNvPr id="100" name="Right Arrow 99"/>
          <p:cNvSpPr/>
          <p:nvPr/>
        </p:nvSpPr>
        <p:spPr>
          <a:xfrm>
            <a:off x="6293259" y="3091102"/>
            <a:ext cx="834252" cy="460355"/>
          </a:xfrm>
          <a:prstGeom prst="rightArrow">
            <a:avLst>
              <a:gd name="adj1" fmla="val 10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Add-On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5450393" y="3443802"/>
            <a:ext cx="161820" cy="211841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361825" y="3443802"/>
            <a:ext cx="19916" cy="39735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272095" y="3495195"/>
            <a:ext cx="1223155" cy="68977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420111" y="3477135"/>
            <a:ext cx="333632" cy="131874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481877" y="3391922"/>
            <a:ext cx="1809425" cy="103962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5049416" y="4863627"/>
            <a:ext cx="895464" cy="38022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5085524" y="4895160"/>
            <a:ext cx="1012845" cy="73258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538151" y="3434529"/>
            <a:ext cx="395475" cy="224232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 flipV="1">
            <a:off x="5481876" y="3495195"/>
            <a:ext cx="1333621" cy="216358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H="1">
            <a:off x="6139574" y="3421419"/>
            <a:ext cx="466169" cy="200884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6899621" y="4758547"/>
            <a:ext cx="158940" cy="51569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518" y="4468718"/>
            <a:ext cx="520239" cy="520239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113" y="5315036"/>
            <a:ext cx="520239" cy="520239"/>
          </a:xfrm>
          <a:prstGeom prst="rect">
            <a:avLst/>
          </a:prstGeom>
        </p:spPr>
      </p:pic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FF4B6D09-E495-42A0-8945-030C33E03702}"/>
              </a:ext>
            </a:extLst>
          </p:cNvPr>
          <p:cNvSpPr txBox="1">
            <a:spLocks/>
          </p:cNvSpPr>
          <p:nvPr/>
        </p:nvSpPr>
        <p:spPr>
          <a:xfrm>
            <a:off x="330199" y="527754"/>
            <a:ext cx="5614682" cy="58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Extending the POS</a:t>
            </a:r>
          </a:p>
        </p:txBody>
      </p:sp>
    </p:spTree>
    <p:extLst>
      <p:ext uri="{BB962C8B-B14F-4D97-AF65-F5344CB8AC3E}">
        <p14:creationId xmlns:p14="http://schemas.microsoft.com/office/powerpoint/2010/main" val="1836506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501235A-1C99-4D7C-984B-DC259C39B377}"/>
              </a:ext>
            </a:extLst>
          </p:cNvPr>
          <p:cNvSpPr txBox="1"/>
          <p:nvPr/>
        </p:nvSpPr>
        <p:spPr>
          <a:xfrm>
            <a:off x="4587529" y="941752"/>
            <a:ext cx="217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Hybrid Cloud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B59BC43B-1D92-4DCE-80FD-B1E91B2A8E1B}"/>
              </a:ext>
            </a:extLst>
          </p:cNvPr>
          <p:cNvSpPr/>
          <p:nvPr/>
        </p:nvSpPr>
        <p:spPr>
          <a:xfrm>
            <a:off x="4735640" y="1465055"/>
            <a:ext cx="2066362" cy="1532604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DFBDD85-4048-4BA4-ABB7-4403873081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873" y="2049529"/>
            <a:ext cx="620616" cy="62061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769898-A5D1-4A85-9C30-3EE3B2113F2E}"/>
              </a:ext>
            </a:extLst>
          </p:cNvPr>
          <p:cNvCxnSpPr>
            <a:cxnSpLocks/>
          </p:cNvCxnSpPr>
          <p:nvPr/>
        </p:nvCxnSpPr>
        <p:spPr>
          <a:xfrm>
            <a:off x="3899659" y="3885582"/>
            <a:ext cx="4161474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E5CF33F-8912-4355-83DE-C119AC27AEB2}"/>
              </a:ext>
            </a:extLst>
          </p:cNvPr>
          <p:cNvSpPr txBox="1"/>
          <p:nvPr/>
        </p:nvSpPr>
        <p:spPr>
          <a:xfrm>
            <a:off x="3760842" y="337341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C7AB2D-F7B8-4F90-A229-BE7F4472FCC2}"/>
              </a:ext>
            </a:extLst>
          </p:cNvPr>
          <p:cNvSpPr txBox="1"/>
          <p:nvPr/>
        </p:nvSpPr>
        <p:spPr>
          <a:xfrm>
            <a:off x="3760842" y="399951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D97EA7-E799-44C4-96C4-E7CC7234D7E7}"/>
              </a:ext>
            </a:extLst>
          </p:cNvPr>
          <p:cNvCxnSpPr>
            <a:cxnSpLocks/>
          </p:cNvCxnSpPr>
          <p:nvPr/>
        </p:nvCxnSpPr>
        <p:spPr>
          <a:xfrm flipH="1">
            <a:off x="4890846" y="2716713"/>
            <a:ext cx="596911" cy="1670196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F2C4F70-6D37-44E8-855A-4CBC24D0967B}"/>
              </a:ext>
            </a:extLst>
          </p:cNvPr>
          <p:cNvSpPr txBox="1"/>
          <p:nvPr/>
        </p:nvSpPr>
        <p:spPr>
          <a:xfrm>
            <a:off x="4487737" y="5031638"/>
            <a:ext cx="862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6ED99C-B0CA-4C81-BE12-76A50EB71559}"/>
              </a:ext>
            </a:extLst>
          </p:cNvPr>
          <p:cNvCxnSpPr>
            <a:cxnSpLocks/>
          </p:cNvCxnSpPr>
          <p:nvPr/>
        </p:nvCxnSpPr>
        <p:spPr>
          <a:xfrm>
            <a:off x="5776959" y="2805183"/>
            <a:ext cx="99413" cy="2245192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751314C-73E0-4B88-B298-0F38C650F655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5980396" y="2716713"/>
            <a:ext cx="1384265" cy="1512324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0720BEA9-5799-44FE-8E14-37657E5AB5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342" y="5128507"/>
            <a:ext cx="410508" cy="4105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EBCCB2-716A-48AE-BBCA-563C972F47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296" y="4229037"/>
            <a:ext cx="644729" cy="644728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534410-C276-46DF-9B9F-0138A0C25905}"/>
              </a:ext>
            </a:extLst>
          </p:cNvPr>
          <p:cNvCxnSpPr>
            <a:cxnSpLocks/>
            <a:endCxn id="60" idx="0"/>
          </p:cNvCxnSpPr>
          <p:nvPr/>
        </p:nvCxnSpPr>
        <p:spPr>
          <a:xfrm flipH="1">
            <a:off x="6812507" y="4987485"/>
            <a:ext cx="448858" cy="606220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23D9328-C178-433B-8893-7F0F50F9272A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7474093" y="4987485"/>
            <a:ext cx="587040" cy="605567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11ADBC-A1F9-447D-A990-181D7BAA9CD7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7364661" y="5031638"/>
            <a:ext cx="95600" cy="562720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B07E3CE-7A39-479A-8FB3-FA44F60565CF}"/>
              </a:ext>
            </a:extLst>
          </p:cNvPr>
          <p:cNvSpPr txBox="1"/>
          <p:nvPr/>
        </p:nvSpPr>
        <p:spPr>
          <a:xfrm>
            <a:off x="5378501" y="6095684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Standalone POS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678E36B-EF63-46B9-9210-EFCBD1EF4C8A}"/>
              </a:ext>
            </a:extLst>
          </p:cNvPr>
          <p:cNvSpPr txBox="1"/>
          <p:nvPr/>
        </p:nvSpPr>
        <p:spPr>
          <a:xfrm>
            <a:off x="6803169" y="6096005"/>
            <a:ext cx="1563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Standalone POS Server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8FF33C6-4766-42E7-A70B-21A5FD753C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153" y="4470525"/>
            <a:ext cx="475235" cy="4752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A388F8-C086-4DD9-899D-A9CADBA823D4}"/>
              </a:ext>
            </a:extLst>
          </p:cNvPr>
          <p:cNvSpPr/>
          <p:nvPr/>
        </p:nvSpPr>
        <p:spPr>
          <a:xfrm>
            <a:off x="3787009" y="1660395"/>
            <a:ext cx="1189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Dynamics 365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cloud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B69F57-4F4E-4DC7-9E8B-41A9B1B7CBC1}"/>
              </a:ext>
            </a:extLst>
          </p:cNvPr>
          <p:cNvCxnSpPr>
            <a:cxnSpLocks/>
          </p:cNvCxnSpPr>
          <p:nvPr/>
        </p:nvCxnSpPr>
        <p:spPr>
          <a:xfrm>
            <a:off x="3611627" y="1425510"/>
            <a:ext cx="0" cy="49480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FBD370-7FC9-4415-AB21-E1BB6F283E1D}"/>
              </a:ext>
            </a:extLst>
          </p:cNvPr>
          <p:cNvCxnSpPr>
            <a:cxnSpLocks/>
          </p:cNvCxnSpPr>
          <p:nvPr/>
        </p:nvCxnSpPr>
        <p:spPr>
          <a:xfrm>
            <a:off x="8377183" y="1385966"/>
            <a:ext cx="71977" cy="50271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AEAA5C-62EA-4E75-9155-60D15CDC4FF0}"/>
              </a:ext>
            </a:extLst>
          </p:cNvPr>
          <p:cNvSpPr txBox="1"/>
          <p:nvPr/>
        </p:nvSpPr>
        <p:spPr>
          <a:xfrm>
            <a:off x="9804246" y="889681"/>
            <a:ext cx="139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n-cloud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11FD06-9FAB-4610-991E-6CACCD9ACA53}"/>
              </a:ext>
            </a:extLst>
          </p:cNvPr>
          <p:cNvSpPr txBox="1"/>
          <p:nvPr/>
        </p:nvSpPr>
        <p:spPr>
          <a:xfrm>
            <a:off x="801330" y="963845"/>
            <a:ext cx="2005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On-premise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27296BA-8729-4780-B2AB-068F139FA6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344" y="5594358"/>
            <a:ext cx="475235" cy="4752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049CB6-3E78-4B9F-AF8F-0CD1F30C24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862" y="5593705"/>
            <a:ext cx="475235" cy="47523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79F461D-726A-4268-B40D-3D368C82A7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616" y="5594358"/>
            <a:ext cx="475235" cy="4752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2E48723-5E41-4800-BA92-9B7E7D032F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515" y="5593052"/>
            <a:ext cx="475235" cy="475234"/>
          </a:xfrm>
          <a:prstGeom prst="rect">
            <a:avLst/>
          </a:prstGeom>
        </p:spPr>
      </p:pic>
      <p:sp>
        <p:nvSpPr>
          <p:cNvPr id="66" name="Cloud 65">
            <a:extLst>
              <a:ext uri="{FF2B5EF4-FFF2-40B4-BE49-F238E27FC236}">
                <a16:creationId xmlns:a16="http://schemas.microsoft.com/office/drawing/2014/main" id="{25CC61AB-903A-4C8D-AD96-A08178F902A8}"/>
              </a:ext>
            </a:extLst>
          </p:cNvPr>
          <p:cNvSpPr/>
          <p:nvPr/>
        </p:nvSpPr>
        <p:spPr>
          <a:xfrm>
            <a:off x="9581552" y="1474624"/>
            <a:ext cx="2066362" cy="1532604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CD3C9FAA-1D6E-4311-8381-8E54F3D1B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785" y="2059098"/>
            <a:ext cx="620616" cy="620617"/>
          </a:xfrm>
          <a:prstGeom prst="rect">
            <a:avLst/>
          </a:prstGeom>
        </p:spPr>
      </p:pic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FF258B6-D108-4C01-95FA-B8F3BD83D92D}"/>
              </a:ext>
            </a:extLst>
          </p:cNvPr>
          <p:cNvCxnSpPr>
            <a:cxnSpLocks/>
          </p:cNvCxnSpPr>
          <p:nvPr/>
        </p:nvCxnSpPr>
        <p:spPr>
          <a:xfrm flipV="1">
            <a:off x="8745571" y="3885582"/>
            <a:ext cx="3002960" cy="9569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2FD30D6-199F-44B1-A062-124EBA1A99EE}"/>
              </a:ext>
            </a:extLst>
          </p:cNvPr>
          <p:cNvSpPr txBox="1"/>
          <p:nvPr/>
        </p:nvSpPr>
        <p:spPr>
          <a:xfrm>
            <a:off x="8606754" y="3382988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E2A324-859F-4E8F-A4F6-FC4014389B56}"/>
              </a:ext>
            </a:extLst>
          </p:cNvPr>
          <p:cNvSpPr txBox="1"/>
          <p:nvPr/>
        </p:nvSpPr>
        <p:spPr>
          <a:xfrm>
            <a:off x="8606754" y="4009079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052207-3CE2-46A6-8FA3-5154E5283271}"/>
              </a:ext>
            </a:extLst>
          </p:cNvPr>
          <p:cNvCxnSpPr>
            <a:cxnSpLocks/>
          </p:cNvCxnSpPr>
          <p:nvPr/>
        </p:nvCxnSpPr>
        <p:spPr>
          <a:xfrm flipH="1">
            <a:off x="9736758" y="2726282"/>
            <a:ext cx="596912" cy="1670196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406DE324-981B-4A84-8E77-63FEA5E43EA3}"/>
              </a:ext>
            </a:extLst>
          </p:cNvPr>
          <p:cNvSpPr txBox="1"/>
          <p:nvPr/>
        </p:nvSpPr>
        <p:spPr>
          <a:xfrm>
            <a:off x="9333649" y="5041207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E255BF9-57FE-407A-B39F-F7B7FF6B01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065" y="4480094"/>
            <a:ext cx="475235" cy="475234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46CFB6EE-784B-4C0F-A0D8-59A25A8D4053}"/>
              </a:ext>
            </a:extLst>
          </p:cNvPr>
          <p:cNvSpPr/>
          <p:nvPr/>
        </p:nvSpPr>
        <p:spPr>
          <a:xfrm>
            <a:off x="8614316" y="1664158"/>
            <a:ext cx="1189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Dynamics 365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Calibri" panose="020F0502020204030204" pitchFamily="34" charset="0"/>
              </a:rPr>
              <a:t>cloud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6D14872-BED3-4E05-AF43-9B2C926C384F}"/>
              </a:ext>
            </a:extLst>
          </p:cNvPr>
          <p:cNvCxnSpPr>
            <a:cxnSpLocks/>
          </p:cNvCxnSpPr>
          <p:nvPr/>
        </p:nvCxnSpPr>
        <p:spPr>
          <a:xfrm>
            <a:off x="515551" y="3910116"/>
            <a:ext cx="268263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6103BCD-2283-46C4-AD60-965C85EB188F}"/>
              </a:ext>
            </a:extLst>
          </p:cNvPr>
          <p:cNvCxnSpPr>
            <a:cxnSpLocks/>
          </p:cNvCxnSpPr>
          <p:nvPr/>
        </p:nvCxnSpPr>
        <p:spPr>
          <a:xfrm flipH="1">
            <a:off x="1039228" y="3227971"/>
            <a:ext cx="723790" cy="1822404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C8EBE00E-929A-4ED5-A074-983353CB51B4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2142603" y="3227971"/>
            <a:ext cx="359108" cy="961742"/>
          </a:xfrm>
          <a:prstGeom prst="straightConnector1">
            <a:avLst/>
          </a:prstGeom>
          <a:ln w="25400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>
            <a:extLst>
              <a:ext uri="{FF2B5EF4-FFF2-40B4-BE49-F238E27FC236}">
                <a16:creationId xmlns:a16="http://schemas.microsoft.com/office/drawing/2014/main" id="{BDB22A00-55AE-4A94-A4B8-E9E8B878BF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92" y="5089183"/>
            <a:ext cx="410508" cy="41050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CDEC0DF-E8F1-45FA-B814-5DF7EC20F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346" y="4189713"/>
            <a:ext cx="644729" cy="644728"/>
          </a:xfrm>
          <a:prstGeom prst="rect">
            <a:avLst/>
          </a:prstGeom>
        </p:spPr>
      </p:pic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DD7782E-43D9-4BD5-9A63-557B7A9879D9}"/>
              </a:ext>
            </a:extLst>
          </p:cNvPr>
          <p:cNvCxnSpPr>
            <a:cxnSpLocks/>
          </p:cNvCxnSpPr>
          <p:nvPr/>
        </p:nvCxnSpPr>
        <p:spPr>
          <a:xfrm flipH="1">
            <a:off x="1950019" y="4910306"/>
            <a:ext cx="448858" cy="606220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6D62BA0-2625-42BD-95A2-2C331ADAC0FE}"/>
              </a:ext>
            </a:extLst>
          </p:cNvPr>
          <p:cNvCxnSpPr>
            <a:cxnSpLocks/>
          </p:cNvCxnSpPr>
          <p:nvPr/>
        </p:nvCxnSpPr>
        <p:spPr>
          <a:xfrm>
            <a:off x="2639127" y="4878856"/>
            <a:ext cx="417196" cy="620835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57A4771-87E8-4078-948E-EA2091F900D1}"/>
              </a:ext>
            </a:extLst>
          </p:cNvPr>
          <p:cNvCxnSpPr>
            <a:cxnSpLocks/>
          </p:cNvCxnSpPr>
          <p:nvPr/>
        </p:nvCxnSpPr>
        <p:spPr>
          <a:xfrm>
            <a:off x="2493003" y="4898969"/>
            <a:ext cx="95600" cy="562720"/>
          </a:xfrm>
          <a:prstGeom prst="straightConnector1">
            <a:avLst/>
          </a:prstGeom>
          <a:ln w="25400" cap="flat">
            <a:solidFill>
              <a:srgbClr val="29889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AD55FE75-C438-4292-A4AA-939DE05413E6}"/>
              </a:ext>
            </a:extLst>
          </p:cNvPr>
          <p:cNvSpPr txBox="1"/>
          <p:nvPr/>
        </p:nvSpPr>
        <p:spPr>
          <a:xfrm>
            <a:off x="515551" y="6056360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Standalone POS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E6DAD37-A6AA-4185-B1FA-4D9B11D91EF4}"/>
              </a:ext>
            </a:extLst>
          </p:cNvPr>
          <p:cNvSpPr txBox="1"/>
          <p:nvPr/>
        </p:nvSpPr>
        <p:spPr>
          <a:xfrm>
            <a:off x="1940219" y="6056681"/>
            <a:ext cx="1563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Standalone POS Server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8916AF15-B682-4CF5-B16A-9FEC9FD0EA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4" y="5555034"/>
            <a:ext cx="475235" cy="47523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3975B323-C602-4105-BA4E-655DC7E896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912" y="5554381"/>
            <a:ext cx="475235" cy="475234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FCCE9D0B-E2AA-48E3-84CD-86EDC048F2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666" y="5555034"/>
            <a:ext cx="475235" cy="47523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3B41556-7A9F-4AF0-A027-1EDB6CAFD2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565" y="5553728"/>
            <a:ext cx="475235" cy="47523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B3222243-9592-4DB7-AC33-94800AE502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654" y="2539670"/>
            <a:ext cx="644729" cy="64472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9338997B-BF56-4E79-9CC3-FC527B24BEF9}"/>
              </a:ext>
            </a:extLst>
          </p:cNvPr>
          <p:cNvSpPr txBox="1"/>
          <p:nvPr/>
        </p:nvSpPr>
        <p:spPr>
          <a:xfrm>
            <a:off x="415591" y="341360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7842E29-D23F-443E-8D15-1EB4C1CE7ECD}"/>
              </a:ext>
            </a:extLst>
          </p:cNvPr>
          <p:cNvSpPr txBox="1"/>
          <p:nvPr/>
        </p:nvSpPr>
        <p:spPr>
          <a:xfrm>
            <a:off x="415591" y="399951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sp>
        <p:nvSpPr>
          <p:cNvPr id="126" name="Title 14">
            <a:extLst>
              <a:ext uri="{FF2B5EF4-FFF2-40B4-BE49-F238E27FC236}">
                <a16:creationId xmlns:a16="http://schemas.microsoft.com/office/drawing/2014/main" id="{FEDD1570-72AB-475D-B946-BAA8F3827DD6}"/>
              </a:ext>
            </a:extLst>
          </p:cNvPr>
          <p:cNvSpPr txBox="1">
            <a:spLocks/>
          </p:cNvSpPr>
          <p:nvPr/>
        </p:nvSpPr>
        <p:spPr>
          <a:xfrm>
            <a:off x="479644" y="80531"/>
            <a:ext cx="9361488" cy="7178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s-IS" sz="3600" dirty="0">
                <a:solidFill>
                  <a:schemeClr val="bg1"/>
                </a:solidFill>
              </a:rPr>
              <a:t>On-</a:t>
            </a:r>
            <a:r>
              <a:rPr lang="is-IS" sz="3600" dirty="0" err="1">
                <a:solidFill>
                  <a:schemeClr val="bg1"/>
                </a:solidFill>
              </a:rPr>
              <a:t>premise</a:t>
            </a:r>
            <a:r>
              <a:rPr lang="is-IS" sz="3600" dirty="0">
                <a:solidFill>
                  <a:schemeClr val="bg1"/>
                </a:solidFill>
              </a:rPr>
              <a:t> </a:t>
            </a:r>
            <a:r>
              <a:rPr lang="is-IS" sz="3600" dirty="0" err="1">
                <a:solidFill>
                  <a:schemeClr val="bg1"/>
                </a:solidFill>
              </a:rPr>
              <a:t>to</a:t>
            </a:r>
            <a:r>
              <a:rPr lang="is-IS" sz="3600" dirty="0">
                <a:solidFill>
                  <a:schemeClr val="bg1"/>
                </a:solidFill>
              </a:rPr>
              <a:t> </a:t>
            </a:r>
            <a:r>
              <a:rPr lang="is-IS" sz="3600" dirty="0" err="1">
                <a:solidFill>
                  <a:schemeClr val="bg1"/>
                </a:solidFill>
              </a:rPr>
              <a:t>In-cloud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6901D-E359-4D24-814F-E517B719ABF6}"/>
              </a:ext>
            </a:extLst>
          </p:cNvPr>
          <p:cNvSpPr/>
          <p:nvPr/>
        </p:nvSpPr>
        <p:spPr>
          <a:xfrm>
            <a:off x="9402587" y="5066938"/>
            <a:ext cx="736079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D23F84C-9306-4394-B7A6-5642008976F7}"/>
              </a:ext>
            </a:extLst>
          </p:cNvPr>
          <p:cNvSpPr/>
          <p:nvPr/>
        </p:nvSpPr>
        <p:spPr>
          <a:xfrm>
            <a:off x="4559375" y="5059349"/>
            <a:ext cx="736079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0E25A34-5230-4751-9E00-CB741ADEB35A}"/>
              </a:ext>
            </a:extLst>
          </p:cNvPr>
          <p:cNvSpPr/>
          <p:nvPr/>
        </p:nvSpPr>
        <p:spPr>
          <a:xfrm>
            <a:off x="5450680" y="6113826"/>
            <a:ext cx="1000768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3943DEB-C8CF-4AE8-B11E-4BFC0EA37997}"/>
              </a:ext>
            </a:extLst>
          </p:cNvPr>
          <p:cNvSpPr/>
          <p:nvPr/>
        </p:nvSpPr>
        <p:spPr>
          <a:xfrm>
            <a:off x="6865174" y="6114536"/>
            <a:ext cx="1443128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EAF95A2-3BAD-4AB0-BF59-53FBE702D29A}"/>
              </a:ext>
            </a:extLst>
          </p:cNvPr>
          <p:cNvSpPr/>
          <p:nvPr/>
        </p:nvSpPr>
        <p:spPr>
          <a:xfrm>
            <a:off x="585220" y="6087785"/>
            <a:ext cx="1033199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9A57CCF-4AA4-4175-90D5-C43DDDF037BA}"/>
              </a:ext>
            </a:extLst>
          </p:cNvPr>
          <p:cNvSpPr/>
          <p:nvPr/>
        </p:nvSpPr>
        <p:spPr>
          <a:xfrm>
            <a:off x="1995733" y="6073158"/>
            <a:ext cx="1443128" cy="20939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8" grpId="0"/>
      <p:bldP spid="29" grpId="0"/>
      <p:bldP spid="43" grpId="0"/>
      <p:bldP spid="44" grpId="0"/>
      <p:bldP spid="46" grpId="0"/>
      <p:bldP spid="20" grpId="0"/>
      <p:bldP spid="35" grpId="0"/>
      <p:bldP spid="58" grpId="0"/>
      <p:bldP spid="66" grpId="0" animBg="1"/>
      <p:bldP spid="69" grpId="0"/>
      <p:bldP spid="70" grpId="0"/>
      <p:bldP spid="72" grpId="0"/>
      <p:bldP spid="86" grpId="0"/>
      <p:bldP spid="111" grpId="0"/>
      <p:bldP spid="112" grpId="0"/>
      <p:bldP spid="124" grpId="0"/>
      <p:bldP spid="125" grpId="0"/>
      <p:bldP spid="63" grpId="0" animBg="1"/>
      <p:bldP spid="64" grpId="0" animBg="1"/>
      <p:bldP spid="65" grpId="0" animBg="1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AAD432-526B-4C34-BA18-FBA9851847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931" y="1343056"/>
            <a:ext cx="5698069" cy="4219264"/>
          </a:xfrm>
        </p:spPr>
        <p:txBody>
          <a:bodyPr/>
          <a:lstStyle/>
          <a:p>
            <a:pPr marL="288000" indent="-288000">
              <a:spcBef>
                <a:spcPts val="1200"/>
              </a:spcBef>
            </a:pPr>
            <a:r>
              <a:rPr lang="en-US" sz="2000" dirty="0"/>
              <a:t>The layout of the POS is defined in LS Central by creating panels and placing controls on them, specify their properties and add skins fonts and color </a:t>
            </a:r>
            <a:r>
              <a:rPr lang="en-US" sz="2000" dirty="0" err="1"/>
              <a:t>etc</a:t>
            </a:r>
            <a:endParaRPr lang="en-US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2000" dirty="0"/>
              <a:t>The </a:t>
            </a:r>
            <a:r>
              <a:rPr lang="is-IS" sz="2000" dirty="0" err="1"/>
              <a:t>configuration</a:t>
            </a:r>
            <a:r>
              <a:rPr lang="is-IS" sz="2000" dirty="0"/>
              <a:t> is </a:t>
            </a:r>
            <a:r>
              <a:rPr lang="is-IS" sz="2000" dirty="0" err="1"/>
              <a:t>stored</a:t>
            </a:r>
            <a:r>
              <a:rPr lang="is-IS" sz="2000" dirty="0"/>
              <a:t> </a:t>
            </a:r>
            <a:r>
              <a:rPr lang="is-IS" sz="2000" dirty="0" err="1"/>
              <a:t>in</a:t>
            </a:r>
            <a:r>
              <a:rPr lang="is-IS" sz="2000" dirty="0"/>
              <a:t> </a:t>
            </a:r>
            <a:r>
              <a:rPr lang="is-IS" sz="2000" dirty="0" err="1"/>
              <a:t>the</a:t>
            </a:r>
            <a:r>
              <a:rPr lang="is-IS" sz="2000" dirty="0"/>
              <a:t> LS Central Database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2000" dirty="0"/>
              <a:t>LS Central </a:t>
            </a:r>
            <a:r>
              <a:rPr lang="is-IS" sz="2000" dirty="0" err="1"/>
              <a:t>creates</a:t>
            </a:r>
            <a:r>
              <a:rPr lang="is-IS" sz="2000" dirty="0"/>
              <a:t> </a:t>
            </a:r>
            <a:r>
              <a:rPr lang="is-IS" sz="2000" dirty="0" err="1"/>
              <a:t>the</a:t>
            </a:r>
            <a:r>
              <a:rPr lang="is-IS" sz="2000" dirty="0"/>
              <a:t> POS </a:t>
            </a:r>
            <a:r>
              <a:rPr lang="is-IS" sz="2000" dirty="0" err="1"/>
              <a:t>pages</a:t>
            </a:r>
            <a:r>
              <a:rPr lang="is-IS" sz="2000" dirty="0"/>
              <a:t> at </a:t>
            </a:r>
            <a:r>
              <a:rPr lang="is-IS" sz="2000" dirty="0" err="1"/>
              <a:t>run</a:t>
            </a:r>
            <a:r>
              <a:rPr lang="is-IS" sz="2000" dirty="0"/>
              <a:t> </a:t>
            </a:r>
            <a:r>
              <a:rPr lang="is-IS" sz="2000" dirty="0" err="1"/>
              <a:t>time</a:t>
            </a:r>
            <a:endParaRPr lang="is-IS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2000" dirty="0" err="1"/>
              <a:t>Same</a:t>
            </a:r>
            <a:r>
              <a:rPr lang="is-IS" sz="2000" dirty="0"/>
              <a:t> </a:t>
            </a:r>
            <a:r>
              <a:rPr lang="is-IS" sz="2000" dirty="0" err="1"/>
              <a:t>process</a:t>
            </a:r>
            <a:r>
              <a:rPr lang="is-IS" sz="2000" dirty="0"/>
              <a:t> </a:t>
            </a:r>
            <a:r>
              <a:rPr lang="is-IS" sz="2000" dirty="0" err="1"/>
              <a:t>as</a:t>
            </a:r>
            <a:r>
              <a:rPr lang="is-IS" sz="2000" dirty="0"/>
              <a:t> with </a:t>
            </a:r>
            <a:r>
              <a:rPr lang="is-IS" sz="2000" dirty="0" err="1"/>
              <a:t>the</a:t>
            </a:r>
            <a:r>
              <a:rPr lang="is-IS" sz="2000" dirty="0"/>
              <a:t> </a:t>
            </a:r>
            <a:r>
              <a:rPr lang="is-IS" sz="2000" dirty="0" err="1"/>
              <a:t>WindowsPOS</a:t>
            </a:r>
            <a:r>
              <a:rPr lang="is-IS" sz="2000" dirty="0"/>
              <a:t> </a:t>
            </a:r>
            <a:r>
              <a:rPr lang="is-IS" sz="2000" dirty="0" err="1"/>
              <a:t>but</a:t>
            </a:r>
            <a:r>
              <a:rPr lang="is-IS" sz="2000" dirty="0"/>
              <a:t> …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2000" dirty="0" err="1"/>
              <a:t>In</a:t>
            </a:r>
            <a:r>
              <a:rPr lang="is-IS" sz="2000" dirty="0"/>
              <a:t> </a:t>
            </a:r>
            <a:r>
              <a:rPr lang="is-IS" sz="2000" dirty="0" err="1"/>
              <a:t>developing</a:t>
            </a:r>
            <a:r>
              <a:rPr lang="is-IS" sz="2000" dirty="0"/>
              <a:t> </a:t>
            </a:r>
            <a:r>
              <a:rPr lang="is-IS" sz="2000" dirty="0" err="1"/>
              <a:t>note</a:t>
            </a:r>
            <a:r>
              <a:rPr lang="is-IS" sz="2000" dirty="0"/>
              <a:t> </a:t>
            </a:r>
            <a:r>
              <a:rPr lang="is-IS" sz="2000" dirty="0" err="1"/>
              <a:t>the</a:t>
            </a:r>
            <a:r>
              <a:rPr lang="is-IS" sz="2000" dirty="0"/>
              <a:t> </a:t>
            </a:r>
            <a:r>
              <a:rPr lang="is-IS" sz="2000" dirty="0" err="1"/>
              <a:t>difference</a:t>
            </a:r>
            <a:r>
              <a:rPr lang="is-IS" sz="2000" dirty="0"/>
              <a:t> </a:t>
            </a:r>
            <a:r>
              <a:rPr lang="is-IS" sz="2000" dirty="0" err="1"/>
              <a:t>in</a:t>
            </a:r>
            <a:r>
              <a:rPr lang="is-IS" sz="2000" dirty="0"/>
              <a:t> </a:t>
            </a:r>
            <a:r>
              <a:rPr lang="is-IS" sz="2000" dirty="0" err="1"/>
              <a:t>behaviour</a:t>
            </a:r>
            <a:r>
              <a:rPr lang="is-IS" sz="2000" dirty="0"/>
              <a:t> </a:t>
            </a:r>
            <a:r>
              <a:rPr lang="is-IS" sz="2000" dirty="0" err="1"/>
              <a:t>between</a:t>
            </a:r>
            <a:r>
              <a:rPr lang="is-IS" sz="2000" dirty="0"/>
              <a:t> POS </a:t>
            </a:r>
            <a:r>
              <a:rPr lang="is-IS" sz="2000" dirty="0" err="1"/>
              <a:t>and</a:t>
            </a:r>
            <a:r>
              <a:rPr lang="is-IS" sz="2000" dirty="0"/>
              <a:t> </a:t>
            </a:r>
            <a:r>
              <a:rPr lang="is-IS" sz="2000" dirty="0" err="1"/>
              <a:t>ServiceTier</a:t>
            </a:r>
            <a:endParaRPr lang="is-IS" sz="2000" dirty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1600" dirty="0" err="1"/>
              <a:t>WindowsPOS</a:t>
            </a:r>
            <a:r>
              <a:rPr lang="is-IS" sz="1600" dirty="0"/>
              <a:t> = </a:t>
            </a:r>
            <a:r>
              <a:rPr lang="is-IS" sz="1600" dirty="0" err="1"/>
              <a:t>Synchronus</a:t>
            </a:r>
            <a:endParaRPr lang="is-IS" sz="1600" dirty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s-IS" sz="1600" dirty="0" err="1"/>
              <a:t>webPOS</a:t>
            </a:r>
            <a:r>
              <a:rPr lang="is-IS" sz="1600" dirty="0"/>
              <a:t> = </a:t>
            </a:r>
            <a:r>
              <a:rPr lang="is-IS" sz="1600" dirty="0" err="1"/>
              <a:t>Asynchronus</a:t>
            </a:r>
            <a:endParaRPr lang="is-IS" sz="16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s-I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05899-964C-4054-8116-F8E26BDC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POS setup – easy, simple, fast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50B93-A58D-44E2-A82A-AF191F0FF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711" y="1518275"/>
            <a:ext cx="3136900" cy="2308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C594E3-B794-481F-B8F2-25754E56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711" y="4012712"/>
            <a:ext cx="3136900" cy="222938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A029EBE-F945-46AF-9EA0-E3F1654EFCE2}"/>
              </a:ext>
            </a:extLst>
          </p:cNvPr>
          <p:cNvSpPr txBox="1">
            <a:spLocks/>
          </p:cNvSpPr>
          <p:nvPr/>
        </p:nvSpPr>
        <p:spPr>
          <a:xfrm>
            <a:off x="330197" y="6059714"/>
            <a:ext cx="5698069" cy="70394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is-IS" sz="1200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8D51C68F-C74B-44C6-B090-8E238B836654}"/>
              </a:ext>
            </a:extLst>
          </p:cNvPr>
          <p:cNvSpPr txBox="1">
            <a:spLocks/>
          </p:cNvSpPr>
          <p:nvPr/>
        </p:nvSpPr>
        <p:spPr>
          <a:xfrm>
            <a:off x="442389" y="5690083"/>
            <a:ext cx="5698069" cy="703944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spcBef>
                <a:spcPts val="1200"/>
              </a:spcBef>
            </a:pPr>
            <a:r>
              <a:rPr lang="en-US" sz="2000" dirty="0"/>
              <a:t>Specific </a:t>
            </a:r>
            <a:r>
              <a:rPr lang="en-US" sz="2000" dirty="0" err="1"/>
              <a:t>webPOS</a:t>
            </a:r>
            <a:r>
              <a:rPr lang="en-US" sz="2000" dirty="0"/>
              <a:t> API functions (</a:t>
            </a:r>
            <a:r>
              <a:rPr lang="en-US" sz="2000" dirty="0" err="1"/>
              <a:t>AddHtml</a:t>
            </a:r>
            <a:r>
              <a:rPr lang="en-US" sz="2000" dirty="0"/>
              <a:t>, </a:t>
            </a:r>
            <a:r>
              <a:rPr lang="en-US" sz="2000" dirty="0" err="1"/>
              <a:t>AddJavascript</a:t>
            </a:r>
            <a:r>
              <a:rPr lang="en-US" sz="2000" dirty="0"/>
              <a:t>, </a:t>
            </a:r>
            <a:r>
              <a:rPr lang="en-US" sz="2000" dirty="0" err="1"/>
              <a:t>AddStyle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80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05899-964C-4054-8116-F8E26BDC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197" y="527754"/>
            <a:ext cx="11421535" cy="585429"/>
          </a:xfrm>
        </p:spPr>
        <p:txBody>
          <a:bodyPr/>
          <a:lstStyle/>
          <a:p>
            <a:r>
              <a:rPr lang="en-US" sz="2800" dirty="0"/>
              <a:t>Going forward: </a:t>
            </a:r>
            <a:r>
              <a:rPr lang="en-US" sz="2800" dirty="0" err="1"/>
              <a:t>NoDLL’s</a:t>
            </a:r>
            <a:r>
              <a:rPr lang="en-US" sz="2800" dirty="0"/>
              <a:t> + standard web components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18044-6132-43A5-8861-F1F80512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569" y="2061165"/>
            <a:ext cx="7416899" cy="34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3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36129-FFF9-4584-9BC8-34F2EA603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198" y="329006"/>
            <a:ext cx="7217906" cy="585429"/>
          </a:xfrm>
        </p:spPr>
        <p:txBody>
          <a:bodyPr/>
          <a:lstStyle/>
          <a:p>
            <a:r>
              <a:rPr lang="en-US" dirty="0"/>
              <a:t>The many faces of the </a:t>
            </a:r>
            <a:r>
              <a:rPr lang="en-US" dirty="0" err="1"/>
              <a:t>webPOS</a:t>
            </a:r>
            <a:r>
              <a:rPr lang="en-US" dirty="0"/>
              <a:t> 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399B6-A4DC-4085-8D02-97652E76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110" y="1918259"/>
            <a:ext cx="2398549" cy="1701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517F5-6344-49FB-B551-4CA56EE43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262" y="1579588"/>
            <a:ext cx="2826003" cy="2174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02EEE8-FC71-41B5-BE9B-C3490B6DA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737" y="1849217"/>
            <a:ext cx="953762" cy="1695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2D9B50-9B25-4F58-839B-790AF9EC6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737" y="1746678"/>
            <a:ext cx="969762" cy="2044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1AA28-E9EA-46E9-91C0-789B0E3A2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640" y="637323"/>
            <a:ext cx="1319222" cy="3738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70493-3772-4B29-95DB-8782C3D89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17" y="1579588"/>
            <a:ext cx="2014552" cy="4643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DAF54-D52C-4BDD-9AFA-7110CA784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367" y="4112818"/>
            <a:ext cx="1631519" cy="1947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C0D414-D3B6-4441-A3F4-93D669371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737" y="4421209"/>
            <a:ext cx="4084054" cy="17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71662"/>
      </p:ext>
    </p:extLst>
  </p:cSld>
  <p:clrMapOvr>
    <a:masterClrMapping/>
  </p:clrMapOvr>
</p:sld>
</file>

<file path=ppt/theme/theme1.xml><?xml version="1.0" encoding="utf-8"?>
<a:theme xmlns:a="http://schemas.openxmlformats.org/drawingml/2006/main" name="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6CE4CC94-BC5D-E440-8FEC-E2F576F3903C}"/>
    </a:ext>
  </a:extLst>
</a:theme>
</file>

<file path=ppt/theme/theme2.xml><?xml version="1.0" encoding="utf-8"?>
<a:theme xmlns:a="http://schemas.openxmlformats.org/drawingml/2006/main" name="LS Cent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8CF856A1-7680-EE46-A20C-87555A58F338}"/>
    </a:ext>
  </a:extLst>
</a:theme>
</file>

<file path=ppt/theme/theme3.xml><?xml version="1.0" encoding="utf-8"?>
<a:theme xmlns:a="http://schemas.openxmlformats.org/drawingml/2006/main" name="LS 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9CCD6DE9-D8FF-4043-8B7B-80B6659E9108}"/>
    </a:ext>
  </a:extLst>
</a:theme>
</file>

<file path=ppt/theme/theme4.xml><?xml version="1.0" encoding="utf-8"?>
<a:theme xmlns:a="http://schemas.openxmlformats.org/drawingml/2006/main" name="LS Fir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0BA2E6E4-37B3-214B-9F62-BDCB94BBA55F}"/>
    </a:ext>
  </a:extLst>
</a:theme>
</file>

<file path=ppt/theme/theme5.xml><?xml version="1.0" encoding="utf-8"?>
<a:theme xmlns:a="http://schemas.openxmlformats.org/drawingml/2006/main" name="LS Expr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1658C033-DBBC-4444-8EB9-F9FC1F9E149C}"/>
    </a:ext>
  </a:extLst>
</a:theme>
</file>

<file path=ppt/theme/theme6.xml><?xml version="1.0" encoding="utf-8"?>
<a:theme xmlns:a="http://schemas.openxmlformats.org/drawingml/2006/main" name="Software enhanc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4D642FB5-F1FB-7F48-A1D7-60A3C72993FA}"/>
    </a:ext>
  </a:extLst>
</a:theme>
</file>

<file path=ppt/theme/theme7.xml><?xml version="1.0" encoding="utf-8"?>
<a:theme xmlns:a="http://schemas.openxmlformats.org/drawingml/2006/main" name="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FB1ADFD-E598-8C4C-9565-3DF6CBE534BB}" vid="{700522FD-E20D-D34A-9266-B9B667D1A49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S_x0020_Status xmlns="acf25cb7-9084-42fe-9524-b43709e95519">Not Started</LS_x0020_Status>
    <Project_x0020_Manager xmlns="acf25cb7-9084-42fe-9524-b43709e95519">
      <UserInfo>
        <DisplayName/>
        <AccountId xsi:nil="true"/>
        <AccountType/>
      </UserInfo>
    </Project_x0020_Manager>
    <_dlc_DocId xmlns="acf25cb7-9084-42fe-9524-b43709e95519">LSR0-2029225702-7</_dlc_DocId>
    <_dlc_DocIdUrl xmlns="acf25cb7-9084-42fe-9524-b43709e95519">
      <Url>https://mosfell.lsretail.com/sm/presentations/_layouts/15/DocIdRedir.aspx?ID=LSR0-2029225702-7</Url>
      <Description>LSR0-2029225702-7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7045D455C8904AB8820B649FCFCEC0" ma:contentTypeVersion="0" ma:contentTypeDescription="Create a new document." ma:contentTypeScope="" ma:versionID="d651dddcfc526e4f95cbbd838cd72d93">
  <xsd:schema xmlns:xsd="http://www.w3.org/2001/XMLSchema" xmlns:xs="http://www.w3.org/2001/XMLSchema" xmlns:p="http://schemas.microsoft.com/office/2006/metadata/properties" xmlns:ns2="acf25cb7-9084-42fe-9524-b43709e95519" targetNamespace="http://schemas.microsoft.com/office/2006/metadata/properties" ma:root="true" ma:fieldsID="7989cbfacc121860a9e06dbbb2982d76" ns2:_="">
    <xsd:import namespace="acf25cb7-9084-42fe-9524-b43709e955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ject_x0020_Manager" minOccurs="0"/>
                <xsd:element ref="ns2:LS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25cb7-9084-42fe-9524-b43709e955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ct_x0020_Manager" ma:index="11" nillable="true" ma:displayName="LS Project Manager" ma:list="UserInfo" ma:SharePointGroup="0" ma:internalName="Project_x0020_Manag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S_x0020_Status" ma:index="12" nillable="true" ma:displayName="LS Status" ma:default="Not Started" ma:description="Displays document status" ma:format="Dropdown" ma:internalName="LS_x0020_Status" ma:readOnly="false">
      <xsd:simpleType>
        <xsd:restriction base="dms:Choice">
          <xsd:enumeration value="Not Started"/>
          <xsd:enumeration value="In Process"/>
          <xsd:enumeration value="In Review"/>
          <xsd:enumeration value="Finish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1C90DA6-BAA1-418D-9813-93C68AFC488D}">
  <ds:schemaRefs>
    <ds:schemaRef ds:uri="4b7d0d05-31e6-426a-b7fa-8f7a956d8351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c51310bf-199c-4bc5-a3b9-fc27834464a6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CF4450A-5F46-4BEB-BC4F-58249F2127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4B5841-DB02-4E75-A6AA-DDFD221CEFE3}"/>
</file>

<file path=customXml/itemProps4.xml><?xml version="1.0" encoding="utf-8"?>
<ds:datastoreItem xmlns:ds="http://schemas.openxmlformats.org/officeDocument/2006/customXml" ds:itemID="{561DF0D8-D117-48B8-BBCC-DD3974337D47}"/>
</file>

<file path=docProps/app.xml><?xml version="1.0" encoding="utf-8"?>
<Properties xmlns="http://schemas.openxmlformats.org/officeDocument/2006/extended-properties" xmlns:vt="http://schemas.openxmlformats.org/officeDocument/2006/docPropsVTypes">
  <Template>LS Retail PowerPoint Template 2019</Template>
  <TotalTime>5395</TotalTime>
  <Words>1205</Words>
  <Application>Microsoft Office PowerPoint</Application>
  <PresentationFormat>Widescreen</PresentationFormat>
  <Paragraphs>334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Calibri</vt:lpstr>
      <vt:lpstr>Segoe UI</vt:lpstr>
      <vt:lpstr>Segoe UI Bold</vt:lpstr>
      <vt:lpstr>Wingdings</vt:lpstr>
      <vt:lpstr>Blue</vt:lpstr>
      <vt:lpstr>LS Central</vt:lpstr>
      <vt:lpstr>LS One</vt:lpstr>
      <vt:lpstr>LS First</vt:lpstr>
      <vt:lpstr>LS Express</vt:lpstr>
      <vt:lpstr>Software enhancers</vt:lpstr>
      <vt:lpstr>White slides</vt:lpstr>
      <vt:lpstr>PowerPoint Presentation</vt:lpstr>
      <vt:lpstr>Ólafur Jónsson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LS Central AppShell</vt:lpstr>
      <vt:lpstr>LS Central AppShell on different platforms</vt:lpstr>
      <vt:lpstr>LS Central AppShell for windows</vt:lpstr>
      <vt:lpstr>LS Central AppShell distributed config support *</vt:lpstr>
      <vt:lpstr>LS Hardware Station</vt:lpstr>
      <vt:lpstr>Simple selection of Hardware Station</vt:lpstr>
      <vt:lpstr>Hardware Station peripherals supported</vt:lpstr>
      <vt:lpstr>EFT: LS Pay support or custom created</vt:lpstr>
      <vt:lpstr>PowerPoint Presentation</vt:lpstr>
      <vt:lpstr>PowerPoint Presentation</vt:lpstr>
      <vt:lpstr>PowerPoint Presentation</vt:lpstr>
      <vt:lpstr>A custom serial starter pack is available</vt:lpstr>
      <vt:lpstr>Selecting POS options connecting to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Ólafur Jónsson</dc:creator>
  <cp:lastModifiedBy>Ólafur Jónsson</cp:lastModifiedBy>
  <cp:revision>1</cp:revision>
  <dcterms:created xsi:type="dcterms:W3CDTF">2020-05-04T13:51:40Z</dcterms:created>
  <dcterms:modified xsi:type="dcterms:W3CDTF">2020-05-13T09:03:54Z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0x010100217045D455C8904AB8820B649FCFCEC0</vt:lpwstr>
  </property>
  <property fmtid="{D5CDD505-2E9C-101B-9397-08002B2CF9AE}" pid="3" name="_dlc_DocIdItemGuid">
    <vt:lpwstr>70948108-fdb6-4b28-ad1e-cec84c6aa957</vt:lpwstr>
  </property>
</Properties>
</file>