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8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9.xml" ContentType="application/vnd.openxmlformats-officedocument.theme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theme/theme10.xml" ContentType="application/vnd.openxmlformats-officedocument.theme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4"/>
    <p:sldMasterId id="2147483723" r:id="rId5"/>
    <p:sldMasterId id="2147483735" r:id="rId6"/>
    <p:sldMasterId id="2147483745" r:id="rId7"/>
    <p:sldMasterId id="2147483794" r:id="rId8"/>
    <p:sldMasterId id="2147483812" r:id="rId9"/>
    <p:sldMasterId id="2147483816" r:id="rId10"/>
    <p:sldMasterId id="2147483827" r:id="rId11"/>
    <p:sldMasterId id="2147483856" r:id="rId12"/>
    <p:sldMasterId id="2147483863" r:id="rId13"/>
    <p:sldMasterId id="2147483873" r:id="rId14"/>
  </p:sldMasterIdLst>
  <p:notesMasterIdLst>
    <p:notesMasterId r:id="rId58"/>
  </p:notesMasterIdLst>
  <p:sldIdLst>
    <p:sldId id="2146846024" r:id="rId15"/>
    <p:sldId id="2146846026" r:id="rId16"/>
    <p:sldId id="2147483501" r:id="rId17"/>
    <p:sldId id="2147482853" r:id="rId18"/>
    <p:sldId id="2147482850" r:id="rId19"/>
    <p:sldId id="2146846042" r:id="rId20"/>
    <p:sldId id="2147480761" r:id="rId21"/>
    <p:sldId id="2147482852" r:id="rId22"/>
    <p:sldId id="2147483497" r:id="rId23"/>
    <p:sldId id="2147483506" r:id="rId24"/>
    <p:sldId id="2147481580" r:id="rId25"/>
    <p:sldId id="2147483507" r:id="rId26"/>
    <p:sldId id="2147483502" r:id="rId27"/>
    <p:sldId id="2147483492" r:id="rId28"/>
    <p:sldId id="2147483498" r:id="rId29"/>
    <p:sldId id="2147483473" r:id="rId30"/>
    <p:sldId id="2146846086" r:id="rId31"/>
    <p:sldId id="2147483469" r:id="rId32"/>
    <p:sldId id="2147483503" r:id="rId33"/>
    <p:sldId id="2146846092" r:id="rId34"/>
    <p:sldId id="2147483470" r:id="rId35"/>
    <p:sldId id="2147483481" r:id="rId36"/>
    <p:sldId id="2147483475" r:id="rId37"/>
    <p:sldId id="2147483476" r:id="rId38"/>
    <p:sldId id="2147483480" r:id="rId39"/>
    <p:sldId id="2147376752" r:id="rId40"/>
    <p:sldId id="2147483500" r:id="rId41"/>
    <p:sldId id="2146846015" r:id="rId42"/>
    <p:sldId id="303" r:id="rId43"/>
    <p:sldId id="2147482757" r:id="rId44"/>
    <p:sldId id="2147483449" r:id="rId45"/>
    <p:sldId id="2147483478" r:id="rId46"/>
    <p:sldId id="2147481558" r:id="rId47"/>
    <p:sldId id="2147483504" r:id="rId48"/>
    <p:sldId id="2147483496" r:id="rId49"/>
    <p:sldId id="2147483491" r:id="rId50"/>
    <p:sldId id="2147483460" r:id="rId51"/>
    <p:sldId id="2147483463" r:id="rId52"/>
    <p:sldId id="2147481602" r:id="rId53"/>
    <p:sldId id="2147481601" r:id="rId54"/>
    <p:sldId id="2147483494" r:id="rId55"/>
    <p:sldId id="2147482856" r:id="rId56"/>
    <p:sldId id="301" r:id="rId57"/>
  </p:sldIdLst>
  <p:sldSz cx="12192000" cy="6858000"/>
  <p:notesSz cx="6858000" cy="9144000"/>
  <p:defaultTextStyle>
    <a:defPPr>
      <a:defRPr lang="en-I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E50D31B6-47AF-4F18-9B7A-4E0796CF05A3}">
          <p14:sldIdLst>
            <p14:sldId id="2146846024"/>
            <p14:sldId id="2146846026"/>
            <p14:sldId id="2147483501"/>
          </p14:sldIdLst>
        </p14:section>
        <p14:section name="Pharmacy" id="{51C262E7-DE63-B246-933C-2C733FBD6C9C}">
          <p14:sldIdLst>
            <p14:sldId id="2147482853"/>
            <p14:sldId id="2147482850"/>
            <p14:sldId id="2146846042"/>
            <p14:sldId id="2147480761"/>
            <p14:sldId id="2147482852"/>
            <p14:sldId id="2147483497"/>
            <p14:sldId id="2147483506"/>
            <p14:sldId id="2147481580"/>
            <p14:sldId id="2147483507"/>
            <p14:sldId id="2147483502"/>
            <p14:sldId id="2147483492"/>
            <p14:sldId id="2147483498"/>
          </p14:sldIdLst>
        </p14:section>
        <p14:section name="Additionals" id="{3D5400ED-0628-4940-B6B8-A3432033078E}">
          <p14:sldIdLst>
            <p14:sldId id="2147483473"/>
            <p14:sldId id="2146846086"/>
            <p14:sldId id="2147483469"/>
            <p14:sldId id="2147483503"/>
            <p14:sldId id="2146846092"/>
            <p14:sldId id="2147483470"/>
            <p14:sldId id="2147483481"/>
            <p14:sldId id="2147483475"/>
            <p14:sldId id="2147483476"/>
            <p14:sldId id="2147483480"/>
            <p14:sldId id="2147376752"/>
          </p14:sldIdLst>
        </p14:section>
        <p14:section name="Add-ons" id="{12C3D105-5760-4468-A578-3413710E73A3}">
          <p14:sldIdLst>
            <p14:sldId id="2147483500"/>
            <p14:sldId id="2146846015"/>
            <p14:sldId id="303"/>
            <p14:sldId id="2147482757"/>
            <p14:sldId id="2147483449"/>
            <p14:sldId id="2147483478"/>
            <p14:sldId id="2147481558"/>
            <p14:sldId id="2147483504"/>
            <p14:sldId id="2147483496"/>
          </p14:sldIdLst>
        </p14:section>
        <p14:section name="Project" id="{68A4D6A9-9F92-4BE6-B831-C45FE7CC2FBB}">
          <p14:sldIdLst>
            <p14:sldId id="2147483491"/>
            <p14:sldId id="2147483460"/>
            <p14:sldId id="2147483463"/>
            <p14:sldId id="2147481602"/>
            <p14:sldId id="2147481601"/>
          </p14:sldIdLst>
        </p14:section>
        <p14:section name="Ahead" id="{EFD24870-D8E4-4A1C-B984-773404AAD81E}">
          <p14:sldIdLst>
            <p14:sldId id="2147483494"/>
          </p14:sldIdLst>
        </p14:section>
        <p14:section name="summary and questions. Ending" id="{2FCC411B-CCD9-4446-977D-7096C48B1085}">
          <p14:sldIdLst>
            <p14:sldId id="2147482856"/>
            <p14:sldId id="30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3BAA129-415F-4808-D2D9-0C8508CBBCDF}" name="Henrik Oskar Thordarson" initials="HT" userId="S::henrik@lsretail.com::9227dffc-8ed1-4fed-93c7-0008cf6208d4" providerId="AD"/>
  <p188:author id="{0E34466F-2C0F-52FE-7AA7-B238C2E86E5F}" name="Annemarie Jonsson" initials="AJ" userId="S::annemariejo@lsretail.com::86d7589d-a0bc-4346-95de-34c96a39f7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BCB5"/>
    <a:srgbClr val="00706E"/>
    <a:srgbClr val="341C5C"/>
    <a:srgbClr val="006793"/>
    <a:srgbClr val="6E62D6"/>
    <a:srgbClr val="F4F2F6"/>
    <a:srgbClr val="FFFFFF"/>
    <a:srgbClr val="361D5C"/>
    <a:srgbClr val="D24A74"/>
    <a:srgbClr val="351C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74" y="30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4.xml"/><Relationship Id="rId26" Type="http://schemas.openxmlformats.org/officeDocument/2006/relationships/slide" Target="slides/slide12.xml"/><Relationship Id="rId39" Type="http://schemas.openxmlformats.org/officeDocument/2006/relationships/slide" Target="slides/slide25.xml"/><Relationship Id="rId21" Type="http://schemas.openxmlformats.org/officeDocument/2006/relationships/slide" Target="slides/slide7.xml"/><Relationship Id="rId34" Type="http://schemas.openxmlformats.org/officeDocument/2006/relationships/slide" Target="slides/slide20.xml"/><Relationship Id="rId42" Type="http://schemas.openxmlformats.org/officeDocument/2006/relationships/slide" Target="slides/slide28.xml"/><Relationship Id="rId47" Type="http://schemas.openxmlformats.org/officeDocument/2006/relationships/slide" Target="slides/slide33.xml"/><Relationship Id="rId50" Type="http://schemas.openxmlformats.org/officeDocument/2006/relationships/slide" Target="slides/slide36.xml"/><Relationship Id="rId55" Type="http://schemas.openxmlformats.org/officeDocument/2006/relationships/slide" Target="slides/slide41.xml"/><Relationship Id="rId63" Type="http://schemas.microsoft.com/office/2018/10/relationships/authors" Target="author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2.xml"/><Relationship Id="rId29" Type="http://schemas.openxmlformats.org/officeDocument/2006/relationships/slide" Target="slides/slide15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0.xml"/><Relationship Id="rId32" Type="http://schemas.openxmlformats.org/officeDocument/2006/relationships/slide" Target="slides/slide18.xml"/><Relationship Id="rId37" Type="http://schemas.openxmlformats.org/officeDocument/2006/relationships/slide" Target="slides/slide23.xml"/><Relationship Id="rId40" Type="http://schemas.openxmlformats.org/officeDocument/2006/relationships/slide" Target="slides/slide26.xml"/><Relationship Id="rId45" Type="http://schemas.openxmlformats.org/officeDocument/2006/relationships/slide" Target="slides/slide31.xml"/><Relationship Id="rId53" Type="http://schemas.openxmlformats.org/officeDocument/2006/relationships/slide" Target="slides/slide39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" Target="slides/slide5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8.xml"/><Relationship Id="rId27" Type="http://schemas.openxmlformats.org/officeDocument/2006/relationships/slide" Target="slides/slide13.xml"/><Relationship Id="rId30" Type="http://schemas.openxmlformats.org/officeDocument/2006/relationships/slide" Target="slides/slide16.xml"/><Relationship Id="rId35" Type="http://schemas.openxmlformats.org/officeDocument/2006/relationships/slide" Target="slides/slide21.xml"/><Relationship Id="rId43" Type="http://schemas.openxmlformats.org/officeDocument/2006/relationships/slide" Target="slides/slide29.xml"/><Relationship Id="rId48" Type="http://schemas.openxmlformats.org/officeDocument/2006/relationships/slide" Target="slides/slide34.xml"/><Relationship Id="rId56" Type="http://schemas.openxmlformats.org/officeDocument/2006/relationships/slide" Target="slides/slide4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3.xml"/><Relationship Id="rId25" Type="http://schemas.openxmlformats.org/officeDocument/2006/relationships/slide" Target="slides/slide11.xml"/><Relationship Id="rId33" Type="http://schemas.openxmlformats.org/officeDocument/2006/relationships/slide" Target="slides/slide19.xml"/><Relationship Id="rId38" Type="http://schemas.openxmlformats.org/officeDocument/2006/relationships/slide" Target="slides/slide24.xml"/><Relationship Id="rId46" Type="http://schemas.openxmlformats.org/officeDocument/2006/relationships/slide" Target="slides/slide32.xml"/><Relationship Id="rId59" Type="http://schemas.openxmlformats.org/officeDocument/2006/relationships/presProps" Target="presProps.xml"/><Relationship Id="rId20" Type="http://schemas.openxmlformats.org/officeDocument/2006/relationships/slide" Target="slides/slide6.xml"/><Relationship Id="rId41" Type="http://schemas.openxmlformats.org/officeDocument/2006/relationships/slide" Target="slides/slide27.xml"/><Relationship Id="rId54" Type="http://schemas.openxmlformats.org/officeDocument/2006/relationships/slide" Target="slides/slide40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1.xml"/><Relationship Id="rId23" Type="http://schemas.openxmlformats.org/officeDocument/2006/relationships/slide" Target="slides/slide9.xml"/><Relationship Id="rId28" Type="http://schemas.openxmlformats.org/officeDocument/2006/relationships/slide" Target="slides/slide14.xml"/><Relationship Id="rId36" Type="http://schemas.openxmlformats.org/officeDocument/2006/relationships/slide" Target="slides/slide22.xml"/><Relationship Id="rId49" Type="http://schemas.openxmlformats.org/officeDocument/2006/relationships/slide" Target="slides/slide35.xml"/><Relationship Id="rId57" Type="http://schemas.openxmlformats.org/officeDocument/2006/relationships/slide" Target="slides/slide4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7.xml"/><Relationship Id="rId44" Type="http://schemas.openxmlformats.org/officeDocument/2006/relationships/slide" Target="slides/slide30.xml"/><Relationship Id="rId52" Type="http://schemas.openxmlformats.org/officeDocument/2006/relationships/slide" Target="slides/slide3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11128-F8BF-DA40-8ED8-E16F70F5D398}" type="datetimeFigureOut">
              <a:rPr lang="en-IS" smtClean="0"/>
              <a:t>04/28/2026</a:t>
            </a:fld>
            <a:endParaRPr lang="en-I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F3B0-CF07-094F-A91C-5EC470E32D7F}" type="slidenum">
              <a:rPr lang="en-IS" smtClean="0"/>
              <a:t>‹#›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90732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313456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758969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35452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9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8065242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10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651492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11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685594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803AF-EA17-CA50-D36A-D8356458A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8D341F-FE24-18A3-4A81-4CCC211E86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FCB574-0CBA-F873-36BD-5672870E85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321-A443-574D-7845-E81FFE48C6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12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7621920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13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105164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6785485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16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566522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7627E7C-430D-4914-86C0-A50DE4DE4E4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30663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18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21996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D2C75-5226-40E5-86C9-E3919D19A5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8BD2F8-43A7-D4BD-294A-305B82DF43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D1E79C-05BC-6335-F04F-360D0ED13A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18546-020B-52A7-49D1-BB7731E3A5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52FE13-1D82-491F-A6C8-640079974C5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19018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049FA-3090-C4D0-2B4E-610915AD6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F851A9-A39F-2B8C-98EE-7EC78835CF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07BAD4-D721-A0DE-B3CD-C038326897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8CCCE-1DB9-7945-2E7B-001229D7ED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7627E7C-430D-4914-86C0-A50DE4DE4E4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72354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74371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559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4942185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28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3640756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A610A-0B57-6C07-9A5E-C9E87C6D9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E335E2-2851-6257-731E-301B9D015F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B8876F-E084-4CB5-ECA8-D968B219CB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E58368-40E1-B6DA-F4E1-20EC433D8B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06667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D8013-78B2-6607-E908-6BD654AB8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2AA68F-3AD7-93CF-939F-1654AAAE04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27719F-641C-8DAD-545D-8C46C8DB9A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C531C-56DA-C3A8-4FA6-6F741E4DF3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85510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1DB4E9-2C3A-4C07-7A94-1ABD64438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B6A0E-CB38-2D6D-A5ED-E492008AF8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417D92-F286-8AFB-EFDC-A4E79685CA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1F1387-FDCB-9976-0E4E-ECEBB68EBD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92577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4923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C0F3B0-CF07-094F-A91C-5EC470E32D7F}" type="slidenum">
              <a:rPr kumimoji="0" lang="en-I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4923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028502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0DDBF-41B2-4A98-4501-3A577B97C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D3E2A7-0292-2672-056A-4E4C1443BD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543B6D-CC2D-CC29-DFD6-E4A7C63F2C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DD691C-48D8-3332-7A46-D3B5697CDD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0034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F0D2D4-DC85-4FED-99F9-6560CC0A1427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100344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77160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35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4380196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37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7500205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0F3B0-CF07-094F-A91C-5EC470E32D7F}" type="slidenum">
              <a:rPr lang="en-IS" smtClean="0"/>
              <a:t>38</a:t>
            </a:fld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0511393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BE604-9D05-45FE-8124-DF3EF6918D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590BDE-74CB-6C31-64B5-5476BD9BFD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6A3E01-DFD5-6FA9-14EC-7D0CE3A054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C104F-5BEF-F28F-CC38-6C81C50277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00344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F0D2D4-DC85-4FED-99F9-6560CC0A1427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100344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1757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0EC58-087C-225D-19BC-680CED251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4B25A7-8909-0011-5AC0-8798E76441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D642A-658F-3132-405D-F237827472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49D164-9989-5BA5-3B62-C820B98D31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D70A153-85AA-4047-A207-205FC88B014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1291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5.svg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7.sv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7.sv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svg"/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32.svg"/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slideMaster" Target="../slideMasters/slideMaster11.xml"/><Relationship Id="rId5" Type="http://schemas.openxmlformats.org/officeDocument/2006/relationships/image" Target="../media/image10.svg"/><Relationship Id="rId4" Type="http://schemas.openxmlformats.org/officeDocument/2006/relationships/image" Target="../media/image35.svg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8445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74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541980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13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632CA56E-BCE7-AE05-394E-05960998A24F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F57A464F-D78D-E65D-9AEC-9D6A574E9ED2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07A2232D-01A1-7596-21F2-B6D9577331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45810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48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761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06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404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552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92004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838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035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515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248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41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211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69E129-A800-636B-E1CA-5D72AC67E4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436093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383AFD-8C00-82E2-4971-0FBCD05460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201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7438DB5E-741B-70E2-CC78-4EA376373B7D}"/>
              </a:ext>
            </a:extLst>
          </p:cNvPr>
          <p:cNvSpPr/>
          <p:nvPr userDrawn="1"/>
        </p:nvSpPr>
        <p:spPr>
          <a:xfrm>
            <a:off x="11023366" y="6080647"/>
            <a:ext cx="1168634" cy="777352"/>
          </a:xfrm>
          <a:custGeom>
            <a:avLst/>
            <a:gdLst>
              <a:gd name="connsiteX0" fmla="*/ 1168634 w 1168634"/>
              <a:gd name="connsiteY0" fmla="*/ 0 h 777352"/>
              <a:gd name="connsiteX1" fmla="*/ 1168634 w 1168634"/>
              <a:gd name="connsiteY1" fmla="*/ 777352 h 777352"/>
              <a:gd name="connsiteX2" fmla="*/ 0 w 1168634"/>
              <a:gd name="connsiteY2" fmla="*/ 777352 h 777352"/>
              <a:gd name="connsiteX3" fmla="*/ 433726 w 1168634"/>
              <a:gd name="connsiteY3" fmla="*/ 343517 h 777352"/>
              <a:gd name="connsiteX4" fmla="*/ 1160851 w 1168634"/>
              <a:gd name="connsiteY4" fmla="*/ 374 h 777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634" h="777352">
                <a:moveTo>
                  <a:pt x="1168634" y="0"/>
                </a:moveTo>
                <a:lnTo>
                  <a:pt x="1168634" y="777352"/>
                </a:lnTo>
                <a:lnTo>
                  <a:pt x="0" y="777352"/>
                </a:lnTo>
                <a:lnTo>
                  <a:pt x="433726" y="343517"/>
                </a:lnTo>
                <a:cubicBezTo>
                  <a:pt x="637009" y="140184"/>
                  <a:pt x="895481" y="25845"/>
                  <a:pt x="1160851" y="374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F1A7C4D3-1E92-1019-72C9-A784F302475F}"/>
              </a:ext>
            </a:extLst>
          </p:cNvPr>
          <p:cNvSpPr/>
          <p:nvPr userDrawn="1"/>
        </p:nvSpPr>
        <p:spPr>
          <a:xfrm>
            <a:off x="8688223" y="5993583"/>
            <a:ext cx="2686611" cy="864416"/>
          </a:xfrm>
          <a:custGeom>
            <a:avLst/>
            <a:gdLst>
              <a:gd name="connsiteX0" fmla="*/ 1397388 w 2686611"/>
              <a:gd name="connsiteY0" fmla="*/ 4 h 864416"/>
              <a:gd name="connsiteX1" fmla="*/ 2686611 w 2686611"/>
              <a:gd name="connsiteY1" fmla="*/ 513052 h 864416"/>
              <a:gd name="connsiteX2" fmla="*/ 2335335 w 2686611"/>
              <a:gd name="connsiteY2" fmla="*/ 864416 h 864416"/>
              <a:gd name="connsiteX3" fmla="*/ 0 w 2686611"/>
              <a:gd name="connsiteY3" fmla="*/ 864416 h 864416"/>
              <a:gd name="connsiteX4" fmla="*/ 18749 w 2686611"/>
              <a:gd name="connsiteY4" fmla="*/ 822676 h 864416"/>
              <a:gd name="connsiteX5" fmla="*/ 283120 w 2686611"/>
              <a:gd name="connsiteY5" fmla="*/ 473291 h 864416"/>
              <a:gd name="connsiteX6" fmla="*/ 283120 w 2686611"/>
              <a:gd name="connsiteY6" fmla="*/ 473386 h 864416"/>
              <a:gd name="connsiteX7" fmla="*/ 1397388 w 2686611"/>
              <a:gd name="connsiteY7" fmla="*/ 4 h 864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6611" h="864416">
                <a:moveTo>
                  <a:pt x="1397388" y="4"/>
                </a:moveTo>
                <a:cubicBezTo>
                  <a:pt x="1813736" y="896"/>
                  <a:pt x="2259243" y="166193"/>
                  <a:pt x="2686611" y="513052"/>
                </a:cubicBezTo>
                <a:lnTo>
                  <a:pt x="2335335" y="864416"/>
                </a:lnTo>
                <a:lnTo>
                  <a:pt x="0" y="864416"/>
                </a:lnTo>
                <a:lnTo>
                  <a:pt x="18749" y="822676"/>
                </a:lnTo>
                <a:cubicBezTo>
                  <a:pt x="83422" y="703366"/>
                  <a:pt x="170073" y="586367"/>
                  <a:pt x="283120" y="473291"/>
                </a:cubicBezTo>
                <a:lnTo>
                  <a:pt x="283120" y="473386"/>
                </a:lnTo>
                <a:cubicBezTo>
                  <a:pt x="593851" y="162625"/>
                  <a:pt x="981039" y="-888"/>
                  <a:pt x="1397388" y="4"/>
                </a:cubicBez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7BDEB53-39E4-F0B3-7697-3CA0A24834D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331825" y="616596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9566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9E2716F-065A-86FC-75E1-863800C27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1652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F4FF19C-E4EA-066A-3D5E-1281E2756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9677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C492637F-6DBE-AE72-F1F4-591F921712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109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572E084-F582-23D5-FFF8-04F2B0A108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946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E1C16DEB-FE65-9D75-B85D-3B992DE96D1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3403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3447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9C53ED4-CD0A-47DA-2D52-E3E86E15AA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16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F7EE298-AD08-CA8E-BC88-B8BFDCD88F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511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3EFC1D-E0F5-D974-BF8A-23F32C35990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6056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070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341C5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01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01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A042BEFA-0063-202D-7CCF-3B7E887EE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26469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7096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62BC0EA1-310B-B339-B581-F956F7E8A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614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F2BEDB2B-BF71-2FFC-58ED-4D242477B0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948333" y="0"/>
            <a:ext cx="2243667" cy="6858000"/>
          </a:xfrm>
          <a:prstGeom prst="rect">
            <a:avLst/>
          </a:prstGeom>
        </p:spPr>
      </p:pic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B3A4C829-702C-95F6-A19E-D2B4F62F81E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2" y="997527"/>
            <a:ext cx="10829062" cy="531781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E3C2BF04-33F5-E6AE-F525-65D8E38F7E6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9095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1" y="997528"/>
            <a:ext cx="11484279" cy="491796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82D00BD6-BC7E-E52F-E9BD-0C8241EE066C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5085" r="21253" b="63337"/>
          <a:stretch/>
        </p:blipFill>
        <p:spPr>
          <a:xfrm>
            <a:off x="7511603" y="5860472"/>
            <a:ext cx="4680396" cy="99752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15D9825-E806-28AA-1237-2F8BC03B7CA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338915" y="61328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69039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75D657-504E-2569-3B62-3FAFEC16614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9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1084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C851BF33-6B9D-F090-88F1-030D7DA266F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3472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582BE4E0-2644-BD37-09E7-D133C74CE89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28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564A146-CCA3-B5EB-1CDA-AD5ABFD0A2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2361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4A0BE6B8-E189-E0BE-E9E6-839B8E8A8E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31160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4157A-CA6B-7648-E45B-5E27DF54E1A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2424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1599B-C6BF-D247-124F-A0D5ADAE4A6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69122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 userDrawn="1"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 userDrawn="1"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 userDrawn="1"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 userDrawn="1"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 userDrawn="1"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 userDrawn="1"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 userDrawn="1"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 userDrawn="1"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 userDrawn="1"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A87C4D-7821-3FF5-F4AD-EAE4299D919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4773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 userDrawn="1"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 userDrawn="1"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 userDrawn="1"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 userDrawn="1"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 userDrawn="1"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B259692-1B1B-84D0-2284-CE22170B0A4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31838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 userDrawn="1"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 userDrawn="1"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 userDrawn="1"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 userDrawn="1"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 userDrawn="1"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2D02F5A-AFD0-1AF0-5F90-067795A3A2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66658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157ED3-C6DB-E7E7-751F-0DC66514D4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3CD6DDC-B676-7C3B-3A57-BF6787343D0C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ED5C563-BF5B-29FC-AC22-D20942164068}"/>
              </a:ext>
            </a:extLst>
          </p:cNvPr>
          <p:cNvSpPr/>
          <p:nvPr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7132BCA-8FDC-02C7-9EB5-E5160C6C3658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0745BAF-647A-CCBA-BDCC-DFB1F57BAE3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7462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185EE6-9878-8360-0C6C-C30D3753B4B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29BBF9C-C781-E29A-2AAF-7E8EAB395066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CF4E3FE-EA47-5EED-F391-B15A1FFC19E5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7B5BFEB-6E49-45B8-73AD-5B13C2C0FBD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67165D4-5EF7-E276-8952-5324BF3B15CC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60635D0-0125-43D5-58C9-D3919A8E8F10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FA52F09-F783-3FFB-DF8E-11540068B632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1">
            <a:extLst>
              <a:ext uri="{FF2B5EF4-FFF2-40B4-BE49-F238E27FC236}">
                <a16:creationId xmlns:a16="http://schemas.microsoft.com/office/drawing/2014/main" id="{7A1E142A-8C5E-B41A-C50E-2BCA620D385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9491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E2EE0049-CBD7-A979-2C21-AB7628A4603F}"/>
              </a:ext>
            </a:extLst>
          </p:cNvPr>
          <p:cNvSpPr/>
          <p:nvPr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F99F21D3-8C8C-742B-18C9-E3D7DFC2B8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795DCB8B-B609-1A2B-6C93-E7ACDB68F9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6775C7A-4D90-8D23-E7FF-99D9D68D8B0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71596B60-8239-95A9-1F8A-68D7E931B2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16E2A451-D7FE-7868-A674-C0B555D7E77D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2744673-5B00-A568-37AF-ABE2BB663FAE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CB9ECD90-57D1-907F-9754-DBF15BF27B00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A08EC0AC-26A4-C4ED-CAD7-36DBF6E8D3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264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1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69FEF21-848F-98A9-C4EC-8499DFE13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B94BE46C-A4C5-370E-1EFE-F264FA3A4B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30AA5687-9CF4-DB7F-4C54-227400EE4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ABAAC34C-551C-0BD3-B5D7-852F5F49A3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00706E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F0F46FD-8444-11BD-E13B-055D63222BB4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AB2157E-75E1-AE31-325B-073D1A204563}"/>
              </a:ext>
            </a:extLst>
          </p:cNvPr>
          <p:cNvSpPr/>
          <p:nvPr userDrawn="1"/>
        </p:nvSpPr>
        <p:spPr>
          <a:xfrm rot="5400000">
            <a:off x="2776765" y="1857800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72B881-1C15-4D2F-3F10-B07906724C5C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AACE1-8263-973A-8027-EFA072C1EE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47176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2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FAA16868-F415-BE21-7A44-0FD73ADF96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6763B3A-19CA-BD9A-9199-9C0FD8BB22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F2AB6BBD-8E84-7D9A-A60B-3B9BE6193D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96BDBD39-D3B3-A45C-9E72-79CB3EEA59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3A2FAD2-1AEE-641D-E972-927C9DEB1600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31A1D15-AF00-2DD3-7B1E-12F592FBD67C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D7FE854-E4D0-DA12-94CE-96FA0EFBF544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7952E75-EEE1-DEC8-936D-5D94ED430C75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2FA46722-46AC-CB1B-27CF-83A2A59FC77B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79ED007C-1A0A-96F6-376B-C8ADA78B6831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73115C23-6538-A85A-8B73-0E41974AC12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5943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3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7F0C2C0-70F2-61B4-3A41-0EED9281B488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9C110132-4CF0-773F-DC5F-C36CFE0ED5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1CA0750-5D64-36B5-82BF-82AB5A3D54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C32A223C-3D19-7C65-24E6-FF163B49B5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9D3613A-7486-6A89-61C0-B179F21460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743ECF4-4B92-9A18-D816-36EE8DB9C3F3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C1B1B76-F0B6-6087-53C0-1488C949AEE7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C6B33C40-1160-634C-07D7-34BBF76F2855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02284F-6621-57E1-100D-165A5034CD1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36757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1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53FE2419-6ACB-4558-633C-C86312D670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66039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4417E0CB-4845-07AE-3F5B-FCF0FA8C2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64627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A567F80C-2D8C-4424-6CFD-293BF52AEB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864627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8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FF3416FD-2869-5402-6A18-D233672F596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66039" y="2748476"/>
            <a:ext cx="6877740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6CD6CF1-25D7-4735-B3E8-5CCAE94AB7F5}"/>
              </a:ext>
            </a:extLst>
          </p:cNvPr>
          <p:cNvSpPr/>
          <p:nvPr userDrawn="1"/>
        </p:nvSpPr>
        <p:spPr>
          <a:xfrm>
            <a:off x="0" y="332566"/>
            <a:ext cx="4111411" cy="6525435"/>
          </a:xfrm>
          <a:custGeom>
            <a:avLst/>
            <a:gdLst>
              <a:gd name="connsiteX0" fmla="*/ 0 w 4111411"/>
              <a:gd name="connsiteY0" fmla="*/ 0 h 6525435"/>
              <a:gd name="connsiteX1" fmla="*/ 1116601 w 4111411"/>
              <a:gd name="connsiteY1" fmla="*/ 0 h 6525435"/>
              <a:gd name="connsiteX2" fmla="*/ 4111411 w 4111411"/>
              <a:gd name="connsiteY2" fmla="*/ 2784997 h 6525435"/>
              <a:gd name="connsiteX3" fmla="*/ 2430593 w 4111411"/>
              <a:gd name="connsiteY3" fmla="*/ 5143393 h 6525435"/>
              <a:gd name="connsiteX4" fmla="*/ 3338044 w 4111411"/>
              <a:gd name="connsiteY4" fmla="*/ 6523565 h 6525435"/>
              <a:gd name="connsiteX5" fmla="*/ 3339096 w 4111411"/>
              <a:gd name="connsiteY5" fmla="*/ 6525435 h 6525435"/>
              <a:gd name="connsiteX6" fmla="*/ 1070303 w 4111411"/>
              <a:gd name="connsiteY6" fmla="*/ 6525435 h 6525435"/>
              <a:gd name="connsiteX7" fmla="*/ 465562 w 4111411"/>
              <a:gd name="connsiteY7" fmla="*/ 5558224 h 6525435"/>
              <a:gd name="connsiteX8" fmla="*/ 465562 w 4111411"/>
              <a:gd name="connsiteY8" fmla="*/ 3839730 h 6525435"/>
              <a:gd name="connsiteX9" fmla="*/ 891644 w 4111411"/>
              <a:gd name="connsiteY9" fmla="*/ 3839730 h 6525435"/>
              <a:gd name="connsiteX10" fmla="*/ 1968766 w 4111411"/>
              <a:gd name="connsiteY10" fmla="*/ 2796768 h 6525435"/>
              <a:gd name="connsiteX11" fmla="*/ 891644 w 4111411"/>
              <a:gd name="connsiteY11" fmla="*/ 1765735 h 6525435"/>
              <a:gd name="connsiteX12" fmla="*/ 21364 w 4111411"/>
              <a:gd name="connsiteY12" fmla="*/ 1499560 h 6525435"/>
              <a:gd name="connsiteX13" fmla="*/ 0 w 4111411"/>
              <a:gd name="connsiteY13" fmla="*/ 1483564 h 6525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11411" h="6525435">
                <a:moveTo>
                  <a:pt x="0" y="0"/>
                </a:moveTo>
                <a:lnTo>
                  <a:pt x="1116601" y="0"/>
                </a:lnTo>
                <a:cubicBezTo>
                  <a:pt x="2915933" y="0"/>
                  <a:pt x="4111411" y="1173233"/>
                  <a:pt x="4111411" y="2784997"/>
                </a:cubicBezTo>
                <a:cubicBezTo>
                  <a:pt x="4111411" y="3816030"/>
                  <a:pt x="3448616" y="4764192"/>
                  <a:pt x="2430593" y="5143393"/>
                </a:cubicBezTo>
                <a:lnTo>
                  <a:pt x="3338044" y="6523565"/>
                </a:lnTo>
                <a:lnTo>
                  <a:pt x="3339096" y="6525435"/>
                </a:lnTo>
                <a:lnTo>
                  <a:pt x="1070303" y="6525435"/>
                </a:lnTo>
                <a:lnTo>
                  <a:pt x="465562" y="5558224"/>
                </a:lnTo>
                <a:cubicBezTo>
                  <a:pt x="465562" y="5558224"/>
                  <a:pt x="465562" y="3839730"/>
                  <a:pt x="465562" y="3839730"/>
                </a:cubicBezTo>
                <a:lnTo>
                  <a:pt x="891644" y="3839730"/>
                </a:lnTo>
                <a:cubicBezTo>
                  <a:pt x="1542683" y="3839730"/>
                  <a:pt x="1968766" y="3389270"/>
                  <a:pt x="1968766" y="2796768"/>
                </a:cubicBezTo>
                <a:cubicBezTo>
                  <a:pt x="1968766" y="2204266"/>
                  <a:pt x="1542683" y="1765735"/>
                  <a:pt x="891644" y="1765735"/>
                </a:cubicBezTo>
                <a:cubicBezTo>
                  <a:pt x="569283" y="1765735"/>
                  <a:pt x="269798" y="1667607"/>
                  <a:pt x="21364" y="1499560"/>
                </a:cubicBezTo>
                <a:lnTo>
                  <a:pt x="0" y="1483564"/>
                </a:lnTo>
                <a:close/>
              </a:path>
            </a:pathLst>
          </a:custGeom>
          <a:noFill/>
          <a:ln>
            <a:solidFill>
              <a:srgbClr val="BABA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F9DD7689-C025-9CB8-27B6-7DAB6DE215C2}"/>
              </a:ext>
            </a:extLst>
          </p:cNvPr>
          <p:cNvSpPr/>
          <p:nvPr userDrawn="1"/>
        </p:nvSpPr>
        <p:spPr>
          <a:xfrm rot="5400000">
            <a:off x="2762251" y="1843286"/>
            <a:ext cx="1716404" cy="6347165"/>
          </a:xfrm>
          <a:custGeom>
            <a:avLst/>
            <a:gdLst>
              <a:gd name="connsiteX0" fmla="*/ 0 w 1716404"/>
              <a:gd name="connsiteY0" fmla="*/ 0 h 6347165"/>
              <a:gd name="connsiteX1" fmla="*/ 237666 w 1716404"/>
              <a:gd name="connsiteY1" fmla="*/ 0 h 6347165"/>
              <a:gd name="connsiteX2" fmla="*/ 1716404 w 1716404"/>
              <a:gd name="connsiteY2" fmla="*/ 1480539 h 6347165"/>
              <a:gd name="connsiteX3" fmla="*/ 1716404 w 1716404"/>
              <a:gd name="connsiteY3" fmla="*/ 6347166 h 6347165"/>
              <a:gd name="connsiteX4" fmla="*/ 0 w 1716404"/>
              <a:gd name="connsiteY4" fmla="*/ 6347166 h 6347165"/>
              <a:gd name="connsiteX5" fmla="*/ 0 w 1716404"/>
              <a:gd name="connsiteY5" fmla="*/ 0 h 6347165"/>
              <a:gd name="connsiteX6" fmla="*/ 0 w 1716404"/>
              <a:gd name="connsiteY6" fmla="*/ 0 h 6347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6404" h="6347165">
                <a:moveTo>
                  <a:pt x="0" y="0"/>
                </a:moveTo>
                <a:lnTo>
                  <a:pt x="237666" y="0"/>
                </a:lnTo>
                <a:cubicBezTo>
                  <a:pt x="1053768" y="0"/>
                  <a:pt x="1716404" y="663443"/>
                  <a:pt x="1716404" y="1480539"/>
                </a:cubicBezTo>
                <a:lnTo>
                  <a:pt x="1716404" y="6347166"/>
                </a:lnTo>
                <a:lnTo>
                  <a:pt x="0" y="6347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E64D6"/>
          </a:solidFill>
          <a:ln w="0" cap="flat">
            <a:solidFill>
              <a:srgbClr val="6E64D6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BBBCD0D8-ED91-DA8A-AE2F-4088A61BCFC0}"/>
              </a:ext>
            </a:extLst>
          </p:cNvPr>
          <p:cNvSpPr/>
          <p:nvPr userDrawn="1"/>
        </p:nvSpPr>
        <p:spPr>
          <a:xfrm>
            <a:off x="0" y="2657475"/>
            <a:ext cx="1320110" cy="693430"/>
          </a:xfrm>
          <a:custGeom>
            <a:avLst/>
            <a:gdLst>
              <a:gd name="connsiteX0" fmla="*/ 0 w 1320110"/>
              <a:gd name="connsiteY0" fmla="*/ 0 h 693430"/>
              <a:gd name="connsiteX1" fmla="*/ 98524 w 1320110"/>
              <a:gd name="connsiteY1" fmla="*/ 47589 h 693430"/>
              <a:gd name="connsiteX2" fmla="*/ 1098808 w 1320110"/>
              <a:gd name="connsiteY2" fmla="*/ 250287 h 693430"/>
              <a:gd name="connsiteX3" fmla="*/ 1320110 w 1320110"/>
              <a:gd name="connsiteY3" fmla="*/ 471859 h 693430"/>
              <a:gd name="connsiteX4" fmla="*/ 1098808 w 1320110"/>
              <a:gd name="connsiteY4" fmla="*/ 693430 h 693430"/>
              <a:gd name="connsiteX5" fmla="*/ 203276 w 1320110"/>
              <a:gd name="connsiteY5" fmla="*/ 557497 h 693430"/>
              <a:gd name="connsiteX6" fmla="*/ 0 w 1320110"/>
              <a:gd name="connsiteY6" fmla="*/ 482863 h 693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20110" h="693430">
                <a:moveTo>
                  <a:pt x="0" y="0"/>
                </a:moveTo>
                <a:lnTo>
                  <a:pt x="98524" y="47589"/>
                </a:lnTo>
                <a:cubicBezTo>
                  <a:pt x="406156" y="178084"/>
                  <a:pt x="744216" y="250287"/>
                  <a:pt x="1098808" y="250287"/>
                </a:cubicBezTo>
                <a:cubicBezTo>
                  <a:pt x="1220977" y="250287"/>
                  <a:pt x="1320110" y="349541"/>
                  <a:pt x="1320110" y="471859"/>
                </a:cubicBezTo>
                <a:cubicBezTo>
                  <a:pt x="1320110" y="594177"/>
                  <a:pt x="1220977" y="693430"/>
                  <a:pt x="1098808" y="693430"/>
                </a:cubicBezTo>
                <a:cubicBezTo>
                  <a:pt x="787110" y="693430"/>
                  <a:pt x="486309" y="645826"/>
                  <a:pt x="203276" y="557497"/>
                </a:cubicBezTo>
                <a:lnTo>
                  <a:pt x="0" y="482863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5CF746-A8B4-0DD7-9E07-BE834C70A30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3006" y="599693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4493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2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1A3CDC46-C07F-28F6-36F5-D81B169948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2115535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2823CC15-BBBE-E93C-445F-B2E1876889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0FE3E5C7-CFE8-304D-585D-274FE5B4177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F021BE40-ED22-1044-4B50-FB98192A3BC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2751703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D24A74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4B6962-F49E-5F40-7350-756FDC599EB7}"/>
              </a:ext>
            </a:extLst>
          </p:cNvPr>
          <p:cNvGrpSpPr/>
          <p:nvPr userDrawn="1"/>
        </p:nvGrpSpPr>
        <p:grpSpPr>
          <a:xfrm>
            <a:off x="5775614" y="0"/>
            <a:ext cx="6416386" cy="6858000"/>
            <a:chOff x="5775614" y="0"/>
            <a:chExt cx="6416386" cy="6858000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CBF98EB-FEF6-D49A-FE21-73022BDF84CF}"/>
                </a:ext>
              </a:extLst>
            </p:cNvPr>
            <p:cNvSpPr/>
            <p:nvPr userDrawn="1"/>
          </p:nvSpPr>
          <p:spPr>
            <a:xfrm>
              <a:off x="7240492" y="1321550"/>
              <a:ext cx="4951508" cy="5536450"/>
            </a:xfrm>
            <a:custGeom>
              <a:avLst/>
              <a:gdLst>
                <a:gd name="connsiteX0" fmla="*/ 4951508 w 4951508"/>
                <a:gd name="connsiteY0" fmla="*/ 0 h 5536450"/>
                <a:gd name="connsiteX1" fmla="*/ 4951508 w 4951508"/>
                <a:gd name="connsiteY1" fmla="*/ 3609684 h 5536450"/>
                <a:gd name="connsiteX2" fmla="*/ 3638432 w 4951508"/>
                <a:gd name="connsiteY2" fmla="*/ 4924499 h 5536450"/>
                <a:gd name="connsiteX3" fmla="*/ 3027290 w 4951508"/>
                <a:gd name="connsiteY3" fmla="*/ 5536450 h 5536450"/>
                <a:gd name="connsiteX4" fmla="*/ 0 w 4951508"/>
                <a:gd name="connsiteY4" fmla="*/ 5536450 h 5536450"/>
                <a:gd name="connsiteX5" fmla="*/ 16375 w 4951508"/>
                <a:gd name="connsiteY5" fmla="*/ 5422832 h 5536450"/>
                <a:gd name="connsiteX6" fmla="*/ 562874 w 4951508"/>
                <a:gd name="connsiteY6" fmla="*/ 4394301 h 5536450"/>
                <a:gd name="connsiteX7" fmla="*/ 1077650 w 4951508"/>
                <a:gd name="connsiteY7" fmla="*/ 3878842 h 5536450"/>
                <a:gd name="connsiteX8" fmla="*/ 3156041 w 4951508"/>
                <a:gd name="connsiteY8" fmla="*/ 1797698 h 5536450"/>
                <a:gd name="connsiteX9" fmla="*/ 3156041 w 4951508"/>
                <a:gd name="connsiteY9" fmla="*/ 1797846 h 553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51508" h="5536450">
                  <a:moveTo>
                    <a:pt x="4951508" y="0"/>
                  </a:moveTo>
                  <a:lnTo>
                    <a:pt x="4951508" y="3609684"/>
                  </a:lnTo>
                  <a:lnTo>
                    <a:pt x="3638432" y="4924499"/>
                  </a:lnTo>
                  <a:lnTo>
                    <a:pt x="3027290" y="5536450"/>
                  </a:lnTo>
                  <a:lnTo>
                    <a:pt x="0" y="5536450"/>
                  </a:lnTo>
                  <a:lnTo>
                    <a:pt x="16375" y="5422832"/>
                  </a:lnTo>
                  <a:cubicBezTo>
                    <a:pt x="89241" y="5045994"/>
                    <a:pt x="271408" y="4686154"/>
                    <a:pt x="562874" y="4394301"/>
                  </a:cubicBezTo>
                  <a:lnTo>
                    <a:pt x="1077650" y="3878842"/>
                  </a:lnTo>
                  <a:lnTo>
                    <a:pt x="3156041" y="1797698"/>
                  </a:lnTo>
                  <a:lnTo>
                    <a:pt x="3156041" y="1797846"/>
                  </a:ln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EFBC6E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AB03D0E-94CC-5B1E-475C-D2542F41BF65}"/>
                </a:ext>
              </a:extLst>
            </p:cNvPr>
            <p:cNvSpPr/>
            <p:nvPr/>
          </p:nvSpPr>
          <p:spPr>
            <a:xfrm>
              <a:off x="5775614" y="3119100"/>
              <a:ext cx="4621066" cy="3005461"/>
            </a:xfrm>
            <a:custGeom>
              <a:avLst/>
              <a:gdLst>
                <a:gd name="connsiteX0" fmla="*/ 1488981 w 4621066"/>
                <a:gd name="connsiteY0" fmla="*/ 813355 h 3005461"/>
                <a:gd name="connsiteX1" fmla="*/ 0 w 4621066"/>
                <a:gd name="connsiteY1" fmla="*/ 2304308 h 3005461"/>
                <a:gd name="connsiteX2" fmla="*/ 49903 w 4621066"/>
                <a:gd name="connsiteY2" fmla="*/ 2355603 h 3005461"/>
                <a:gd name="connsiteX3" fmla="*/ 1718179 w 4621066"/>
                <a:gd name="connsiteY3" fmla="*/ 3001953 h 3005461"/>
                <a:gd name="connsiteX4" fmla="*/ 2027899 w 4621066"/>
                <a:gd name="connsiteY4" fmla="*/ 2596602 h 3005461"/>
                <a:gd name="connsiteX5" fmla="*/ 2542676 w 4621066"/>
                <a:gd name="connsiteY5" fmla="*/ 2081144 h 3005461"/>
                <a:gd name="connsiteX6" fmla="*/ 4621067 w 4621066"/>
                <a:gd name="connsiteY6" fmla="*/ 0 h 3005461"/>
                <a:gd name="connsiteX7" fmla="*/ 2995626 w 4621066"/>
                <a:gd name="connsiteY7" fmla="*/ 585769 h 3005461"/>
                <a:gd name="connsiteX8" fmla="*/ 1489128 w 4621066"/>
                <a:gd name="connsiteY8" fmla="*/ 813207 h 3005461"/>
                <a:gd name="connsiteX9" fmla="*/ 1489128 w 4621066"/>
                <a:gd name="connsiteY9" fmla="*/ 813207 h 300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1066" h="3005461">
                  <a:moveTo>
                    <a:pt x="1488981" y="813355"/>
                  </a:moveTo>
                  <a:lnTo>
                    <a:pt x="0" y="2304308"/>
                  </a:lnTo>
                  <a:cubicBezTo>
                    <a:pt x="16340" y="2321553"/>
                    <a:pt x="32974" y="2338652"/>
                    <a:pt x="49903" y="2355603"/>
                  </a:cubicBezTo>
                  <a:cubicBezTo>
                    <a:pt x="573806" y="2880201"/>
                    <a:pt x="1152764" y="3031433"/>
                    <a:pt x="1718179" y="3001953"/>
                  </a:cubicBezTo>
                  <a:cubicBezTo>
                    <a:pt x="1802528" y="2857501"/>
                    <a:pt x="1904247" y="2720566"/>
                    <a:pt x="2027899" y="2596602"/>
                  </a:cubicBezTo>
                  <a:lnTo>
                    <a:pt x="2542676" y="2081144"/>
                  </a:lnTo>
                  <a:lnTo>
                    <a:pt x="4621067" y="0"/>
                  </a:lnTo>
                  <a:cubicBezTo>
                    <a:pt x="4058595" y="107160"/>
                    <a:pt x="3504956" y="358625"/>
                    <a:pt x="2995626" y="585769"/>
                  </a:cubicBezTo>
                  <a:cubicBezTo>
                    <a:pt x="2212936" y="948078"/>
                    <a:pt x="1783686" y="1108155"/>
                    <a:pt x="1489128" y="813207"/>
                  </a:cubicBezTo>
                  <a:lnTo>
                    <a:pt x="1489128" y="813207"/>
                  </a:ln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6CA9AE1-5ABD-C75C-8548-7C230A221FF9}"/>
                </a:ext>
              </a:extLst>
            </p:cNvPr>
            <p:cNvSpPr/>
            <p:nvPr/>
          </p:nvSpPr>
          <p:spPr>
            <a:xfrm>
              <a:off x="7615679" y="3145190"/>
              <a:ext cx="435138" cy="435715"/>
            </a:xfrm>
            <a:custGeom>
              <a:avLst/>
              <a:gdLst>
                <a:gd name="connsiteX0" fmla="*/ 435139 w 435138"/>
                <a:gd name="connsiteY0" fmla="*/ 217858 h 435715"/>
                <a:gd name="connsiteX1" fmla="*/ 217569 w 435138"/>
                <a:gd name="connsiteY1" fmla="*/ 435715 h 435715"/>
                <a:gd name="connsiteX2" fmla="*/ 0 w 435138"/>
                <a:gd name="connsiteY2" fmla="*/ 217858 h 435715"/>
                <a:gd name="connsiteX3" fmla="*/ 217569 w 435138"/>
                <a:gd name="connsiteY3" fmla="*/ 0 h 435715"/>
                <a:gd name="connsiteX4" fmla="*/ 435139 w 435138"/>
                <a:gd name="connsiteY4" fmla="*/ 217858 h 435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138" h="435715">
                  <a:moveTo>
                    <a:pt x="435139" y="217858"/>
                  </a:moveTo>
                  <a:cubicBezTo>
                    <a:pt x="435139" y="338177"/>
                    <a:pt x="337729" y="435715"/>
                    <a:pt x="217569" y="435715"/>
                  </a:cubicBezTo>
                  <a:cubicBezTo>
                    <a:pt x="97409" y="435715"/>
                    <a:pt x="0" y="338177"/>
                    <a:pt x="0" y="217858"/>
                  </a:cubicBezTo>
                  <a:cubicBezTo>
                    <a:pt x="0" y="97538"/>
                    <a:pt x="97409" y="0"/>
                    <a:pt x="217569" y="0"/>
                  </a:cubicBezTo>
                  <a:cubicBezTo>
                    <a:pt x="337729" y="0"/>
                    <a:pt x="435139" y="97538"/>
                    <a:pt x="435139" y="217858"/>
                  </a:cubicBezTo>
                  <a:close/>
                </a:path>
              </a:pathLst>
            </a:custGeom>
            <a:solidFill>
              <a:srgbClr val="361D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B1725-5C8F-96F3-2792-6A40CC9A5D44}"/>
                </a:ext>
              </a:extLst>
            </p:cNvPr>
            <p:cNvSpPr/>
            <p:nvPr userDrawn="1"/>
          </p:nvSpPr>
          <p:spPr>
            <a:xfrm>
              <a:off x="9422377" y="0"/>
              <a:ext cx="1876721" cy="2313971"/>
            </a:xfrm>
            <a:custGeom>
              <a:avLst/>
              <a:gdLst>
                <a:gd name="connsiteX0" fmla="*/ 908300 w 1876721"/>
                <a:gd name="connsiteY0" fmla="*/ 0 h 2313971"/>
                <a:gd name="connsiteX1" fmla="*/ 1648453 w 1876721"/>
                <a:gd name="connsiteY1" fmla="*/ 0 h 2313971"/>
                <a:gd name="connsiteX2" fmla="*/ 1697099 w 1876721"/>
                <a:gd name="connsiteY2" fmla="*/ 83519 h 2313971"/>
                <a:gd name="connsiteX3" fmla="*/ 1414006 w 1876721"/>
                <a:gd name="connsiteY3" fmla="*/ 1968347 h 2313971"/>
                <a:gd name="connsiteX4" fmla="*/ 212370 w 1876721"/>
                <a:gd name="connsiteY4" fmla="*/ 2095112 h 2313971"/>
                <a:gd name="connsiteX5" fmla="*/ 366346 w 1876721"/>
                <a:gd name="connsiteY5" fmla="*/ 712792 h 23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6721" h="2313971">
                  <a:moveTo>
                    <a:pt x="908300" y="0"/>
                  </a:moveTo>
                  <a:lnTo>
                    <a:pt x="1648453" y="0"/>
                  </a:lnTo>
                  <a:lnTo>
                    <a:pt x="1697099" y="83519"/>
                  </a:lnTo>
                  <a:cubicBezTo>
                    <a:pt x="2028756" y="727389"/>
                    <a:pt x="1882017" y="1499716"/>
                    <a:pt x="1414006" y="1968347"/>
                  </a:cubicBezTo>
                  <a:cubicBezTo>
                    <a:pt x="1005658" y="2377236"/>
                    <a:pt x="545053" y="2428236"/>
                    <a:pt x="212370" y="2095112"/>
                  </a:cubicBezTo>
                  <a:cubicBezTo>
                    <a:pt x="-120314" y="1761987"/>
                    <a:pt x="-57016" y="1263480"/>
                    <a:pt x="366346" y="712792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7650DF4-12B8-D232-F597-F05B69ACC1A4}"/>
                </a:ext>
              </a:extLst>
            </p:cNvPr>
            <p:cNvSpPr/>
            <p:nvPr userDrawn="1"/>
          </p:nvSpPr>
          <p:spPr>
            <a:xfrm>
              <a:off x="8613436" y="3088254"/>
              <a:ext cx="3578564" cy="3769746"/>
            </a:xfrm>
            <a:custGeom>
              <a:avLst/>
              <a:gdLst>
                <a:gd name="connsiteX0" fmla="*/ 2260935 w 3578564"/>
                <a:gd name="connsiteY0" fmla="*/ 999 h 3769746"/>
                <a:gd name="connsiteX1" fmla="*/ 3573667 w 3578564"/>
                <a:gd name="connsiteY1" fmla="*/ 354909 h 3769746"/>
                <a:gd name="connsiteX2" fmla="*/ 3578564 w 3578564"/>
                <a:gd name="connsiteY2" fmla="*/ 357727 h 3769746"/>
                <a:gd name="connsiteX3" fmla="*/ 3578564 w 3578564"/>
                <a:gd name="connsiteY3" fmla="*/ 3769746 h 3769746"/>
                <a:gd name="connsiteX4" fmla="*/ 1654495 w 3578564"/>
                <a:gd name="connsiteY4" fmla="*/ 3769746 h 3769746"/>
                <a:gd name="connsiteX5" fmla="*/ 2265636 w 3578564"/>
                <a:gd name="connsiteY5" fmla="*/ 3157795 h 3769746"/>
                <a:gd name="connsiteX6" fmla="*/ 2137125 w 3578564"/>
                <a:gd name="connsiteY6" fmla="*/ 1946018 h 3769746"/>
                <a:gd name="connsiteX7" fmla="*/ 0 w 3578564"/>
                <a:gd name="connsiteY7" fmla="*/ 1816453 h 3769746"/>
                <a:gd name="connsiteX8" fmla="*/ 1784422 w 3578564"/>
                <a:gd name="connsiteY8" fmla="*/ 29668 h 3769746"/>
                <a:gd name="connsiteX9" fmla="*/ 2260935 w 3578564"/>
                <a:gd name="connsiteY9" fmla="*/ 999 h 376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78564" h="3769746">
                  <a:moveTo>
                    <a:pt x="2260935" y="999"/>
                  </a:moveTo>
                  <a:cubicBezTo>
                    <a:pt x="2693616" y="12568"/>
                    <a:pt x="3145306" y="125017"/>
                    <a:pt x="3573667" y="354909"/>
                  </a:cubicBezTo>
                  <a:lnTo>
                    <a:pt x="3578564" y="357727"/>
                  </a:lnTo>
                  <a:lnTo>
                    <a:pt x="3578564" y="3769746"/>
                  </a:lnTo>
                  <a:lnTo>
                    <a:pt x="1654495" y="3769746"/>
                  </a:lnTo>
                  <a:lnTo>
                    <a:pt x="2265636" y="3157795"/>
                  </a:lnTo>
                  <a:cubicBezTo>
                    <a:pt x="2600233" y="2822754"/>
                    <a:pt x="2548711" y="2358149"/>
                    <a:pt x="2137125" y="1946018"/>
                  </a:cubicBezTo>
                  <a:cubicBezTo>
                    <a:pt x="1605420" y="1413609"/>
                    <a:pt x="685387" y="1296131"/>
                    <a:pt x="0" y="1816453"/>
                  </a:cubicBezTo>
                  <a:lnTo>
                    <a:pt x="1784422" y="29668"/>
                  </a:lnTo>
                  <a:cubicBezTo>
                    <a:pt x="1939098" y="6508"/>
                    <a:pt x="2098680" y="-3340"/>
                    <a:pt x="2260935" y="999"/>
                  </a:cubicBezTo>
                  <a:close/>
                </a:path>
              </a:pathLst>
            </a:custGeom>
            <a:solidFill>
              <a:srgbClr val="D24A74"/>
            </a:solidFill>
            <a:ln>
              <a:solidFill>
                <a:srgbClr val="D24A74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81981ACF-8845-4894-CB7A-906B9B02B32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2536257" y="608168"/>
            <a:ext cx="2640538" cy="97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4211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ggplant 3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2">
            <a:extLst>
              <a:ext uri="{FF2B5EF4-FFF2-40B4-BE49-F238E27FC236}">
                <a16:creationId xmlns:a16="http://schemas.microsoft.com/office/drawing/2014/main" id="{C260D525-6DAA-6210-A292-6FE1509B60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290" y="3196189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85FBAC99-2641-196F-A1D6-FF23432C586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9290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0" name="Text Placeholder 35">
            <a:extLst>
              <a:ext uri="{FF2B5EF4-FFF2-40B4-BE49-F238E27FC236}">
                <a16:creationId xmlns:a16="http://schemas.microsoft.com/office/drawing/2014/main" id="{8B6C5F60-18DB-37C3-2B6C-78A2E9F50AD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290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733EF5F3-F92F-E864-DA1F-E92F84083B4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9290" y="3823800"/>
            <a:ext cx="6877740" cy="6540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71E3DF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943267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D89D9F2-62FD-F4E5-8987-25B89F13E76B}"/>
              </a:ext>
            </a:extLst>
          </p:cNvPr>
          <p:cNvSpPr/>
          <p:nvPr userDrawn="1"/>
        </p:nvSpPr>
        <p:spPr>
          <a:xfrm>
            <a:off x="4632955" y="-16185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solidFill>
              <a:srgbClr val="71E3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DFA7109-9ED4-EAE9-F5EB-8740A44BA821}"/>
              </a:ext>
            </a:extLst>
          </p:cNvPr>
          <p:cNvSpPr/>
          <p:nvPr userDrawn="1"/>
        </p:nvSpPr>
        <p:spPr>
          <a:xfrm>
            <a:off x="8014124" y="-16183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01BC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62DC230F-F87D-2EEE-CEB0-937D5E01C03F}"/>
              </a:ext>
            </a:extLst>
          </p:cNvPr>
          <p:cNvSpPr/>
          <p:nvPr userDrawn="1"/>
        </p:nvSpPr>
        <p:spPr>
          <a:xfrm>
            <a:off x="7768868" y="2728457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solidFill>
              <a:srgbClr val="00706E"/>
            </a:solidFill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FFE5697-ECC4-46A3-6B25-C681755F637E}"/>
              </a:ext>
            </a:extLst>
          </p:cNvPr>
          <p:cNvSpPr/>
          <p:nvPr userDrawn="1"/>
        </p:nvSpPr>
        <p:spPr>
          <a:xfrm>
            <a:off x="11210060" y="632018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71E3D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C2DC6F-44BA-8A68-14C0-634263F17A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04158"/>
            <a:ext cx="3720006" cy="13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09600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1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14" name="Text Placeholder 41">
            <a:extLst>
              <a:ext uri="{FF2B5EF4-FFF2-40B4-BE49-F238E27FC236}">
                <a16:creationId xmlns:a16="http://schemas.microsoft.com/office/drawing/2014/main" id="{86E6AF27-F724-2C95-F22C-448649593B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6875835-ACF6-B546-2338-B4A38AF0926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67745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2">
    <p:bg>
      <p:bgPr>
        <a:solidFill>
          <a:srgbClr val="0070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57482299-4FFA-D22B-CE23-D84D8E068D8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2F6129EC-B5EB-6AF1-C450-BDAFB7BB3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4926190" cy="12809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71E3DF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Here is the slide title in two lines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C872F647-83DD-D369-AB84-587E5BD2943D}"/>
              </a:ext>
            </a:extLst>
          </p:cNvPr>
          <p:cNvSpPr/>
          <p:nvPr userDrawn="1"/>
        </p:nvSpPr>
        <p:spPr>
          <a:xfrm>
            <a:off x="6442795" y="760396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" name="Picture Placeholder 28">
            <a:extLst>
              <a:ext uri="{FF2B5EF4-FFF2-40B4-BE49-F238E27FC236}">
                <a16:creationId xmlns:a16="http://schemas.microsoft.com/office/drawing/2014/main" id="{C330B8BC-3B60-82FE-5BC0-382940F75D2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01630" y="823488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ext Placeholder 41">
            <a:extLst>
              <a:ext uri="{FF2B5EF4-FFF2-40B4-BE49-F238E27FC236}">
                <a16:creationId xmlns:a16="http://schemas.microsoft.com/office/drawing/2014/main" id="{CEF394FC-657D-7249-0DA4-7937AFE107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0" y="1657284"/>
            <a:ext cx="4926189" cy="4849394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8AA93FA5-31BC-BA1D-7AFA-F8930D4738F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7835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3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61472D5-089A-DF78-CCE3-CF33B824B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2">
            <a:extLst>
              <a:ext uri="{FF2B5EF4-FFF2-40B4-BE49-F238E27FC236}">
                <a16:creationId xmlns:a16="http://schemas.microsoft.com/office/drawing/2014/main" id="{6D160396-B9FA-41D3-2571-35B9EF3D7E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85AF253-CF68-5431-D78C-452DC8C344EB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71E3DF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FB996F-E555-63D8-C6BF-9E77659F2C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19F87313-8AB5-6A8B-E5E6-835FE3B689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9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22958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4">
    <p:bg>
      <p:bgPr>
        <a:solidFill>
          <a:srgbClr val="01BC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EDBABE-3DAC-23AF-0406-E2BDA17F76E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1710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1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440A0E84-07C2-886A-66EB-3C78D1A97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2783" y="1318661"/>
            <a:ext cx="7205916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C4F9F8-0357-CBF2-4D5E-3CCEA43E98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1840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2">
    <p:bg>
      <p:bgPr>
        <a:solidFill>
          <a:srgbClr val="922B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CB4120E-E0C4-F501-9196-5E7B663207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8C90400-E657-2AC1-7755-81D1BD6C9CF5}"/>
              </a:ext>
            </a:extLst>
          </p:cNvPr>
          <p:cNvSpPr/>
          <p:nvPr userDrawn="1"/>
        </p:nvSpPr>
        <p:spPr>
          <a:xfrm>
            <a:off x="437950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A558A32-06E8-0BE5-703E-2B2A4BE8B2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081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6C8766E6-BE0C-D8F4-2EA6-8F396FFD4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09397" y="1318661"/>
            <a:ext cx="6439301" cy="5188017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Title Placeholder 12">
            <a:extLst>
              <a:ext uri="{FF2B5EF4-FFF2-40B4-BE49-F238E27FC236}">
                <a16:creationId xmlns:a16="http://schemas.microsoft.com/office/drawing/2014/main" id="{8B44DD98-7F1E-F8BE-3B3F-45DBBD3DC7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3" y="212186"/>
            <a:ext cx="10537974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F2AAB6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419C0-CE27-55B3-E284-A46132494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17639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3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4FD29B4A-9D28-404B-38A4-9F4FC774158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Placeholder 12">
            <a:extLst>
              <a:ext uri="{FF2B5EF4-FFF2-40B4-BE49-F238E27FC236}">
                <a16:creationId xmlns:a16="http://schemas.microsoft.com/office/drawing/2014/main" id="{3F6D553C-ACC2-BAA3-01FF-C7F9D965CE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A55D476-7587-ED36-3CE5-168726EF1DC8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2AAB6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3B6B2F8-22AA-D4C8-E7B0-470DD9A4DD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FB775539-D58B-FFF6-9687-B84DB70C79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4758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4">
    <p:bg>
      <p:bgPr>
        <a:solidFill>
          <a:srgbClr val="D24A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922B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8D30E5-C330-A3C6-E76A-AF50D545F5D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02054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1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0E5E7EF-7733-6321-4798-B72D816FF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7488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C6FCF7-F553-8565-2CE0-C60D06113E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96850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2">
    <p:bg>
      <p:bgPr>
        <a:solidFill>
          <a:srgbClr val="0067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E3F336F-1957-C837-1EF9-92FADA6512C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Placeholder 41">
            <a:extLst>
              <a:ext uri="{FF2B5EF4-FFF2-40B4-BE49-F238E27FC236}">
                <a16:creationId xmlns:a16="http://schemas.microsoft.com/office/drawing/2014/main" id="{93A20F60-253A-C9C1-1F77-ECD03199F9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293" y="962527"/>
            <a:ext cx="640822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15CFFE34-96A4-EEAE-8D7D-43169629D3D8}"/>
              </a:ext>
            </a:extLst>
          </p:cNvPr>
          <p:cNvSpPr/>
          <p:nvPr userDrawn="1"/>
        </p:nvSpPr>
        <p:spPr>
          <a:xfrm>
            <a:off x="7088808" y="1197027"/>
            <a:ext cx="4762899" cy="5300026"/>
          </a:xfrm>
          <a:custGeom>
            <a:avLst/>
            <a:gdLst>
              <a:gd name="connsiteX0" fmla="*/ 164847 w 4762899"/>
              <a:gd name="connsiteY0" fmla="*/ 0 h 5300026"/>
              <a:gd name="connsiteX1" fmla="*/ 2038950 w 4762899"/>
              <a:gd name="connsiteY1" fmla="*/ 0 h 5300026"/>
              <a:gd name="connsiteX2" fmla="*/ 2723949 w 4762899"/>
              <a:gd name="connsiteY2" fmla="*/ 0 h 5300026"/>
              <a:gd name="connsiteX3" fmla="*/ 4598052 w 4762899"/>
              <a:gd name="connsiteY3" fmla="*/ 0 h 5300026"/>
              <a:gd name="connsiteX4" fmla="*/ 4762899 w 4762899"/>
              <a:gd name="connsiteY4" fmla="*/ 175128 h 5300026"/>
              <a:gd name="connsiteX5" fmla="*/ 4762899 w 4762899"/>
              <a:gd name="connsiteY5" fmla="*/ 1626016 h 5300026"/>
              <a:gd name="connsiteX6" fmla="*/ 4762899 w 4762899"/>
              <a:gd name="connsiteY6" fmla="*/ 3674010 h 5300026"/>
              <a:gd name="connsiteX7" fmla="*/ 4762899 w 4762899"/>
              <a:gd name="connsiteY7" fmla="*/ 5124898 h 5300026"/>
              <a:gd name="connsiteX8" fmla="*/ 4598052 w 4762899"/>
              <a:gd name="connsiteY8" fmla="*/ 5300026 h 5300026"/>
              <a:gd name="connsiteX9" fmla="*/ 2723949 w 4762899"/>
              <a:gd name="connsiteY9" fmla="*/ 5300026 h 5300026"/>
              <a:gd name="connsiteX10" fmla="*/ 2038950 w 4762899"/>
              <a:gd name="connsiteY10" fmla="*/ 5300026 h 5300026"/>
              <a:gd name="connsiteX11" fmla="*/ 164847 w 4762899"/>
              <a:gd name="connsiteY11" fmla="*/ 5300026 h 5300026"/>
              <a:gd name="connsiteX12" fmla="*/ 0 w 4762899"/>
              <a:gd name="connsiteY12" fmla="*/ 5124898 h 5300026"/>
              <a:gd name="connsiteX13" fmla="*/ 0 w 4762899"/>
              <a:gd name="connsiteY13" fmla="*/ 3674010 h 5300026"/>
              <a:gd name="connsiteX14" fmla="*/ 0 w 4762899"/>
              <a:gd name="connsiteY14" fmla="*/ 1626016 h 5300026"/>
              <a:gd name="connsiteX15" fmla="*/ 0 w 4762899"/>
              <a:gd name="connsiteY15" fmla="*/ 175128 h 5300026"/>
              <a:gd name="connsiteX16" fmla="*/ 164847 w 4762899"/>
              <a:gd name="connsiteY16" fmla="*/ 0 h 530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62899" h="5300026">
                <a:moveTo>
                  <a:pt x="164847" y="0"/>
                </a:moveTo>
                <a:lnTo>
                  <a:pt x="2038950" y="0"/>
                </a:lnTo>
                <a:lnTo>
                  <a:pt x="2723949" y="0"/>
                </a:lnTo>
                <a:lnTo>
                  <a:pt x="4598052" y="0"/>
                </a:lnTo>
                <a:cubicBezTo>
                  <a:pt x="4689094" y="0"/>
                  <a:pt x="4762899" y="78408"/>
                  <a:pt x="4762899" y="175128"/>
                </a:cubicBezTo>
                <a:lnTo>
                  <a:pt x="4762899" y="1626016"/>
                </a:lnTo>
                <a:lnTo>
                  <a:pt x="4762899" y="3674010"/>
                </a:lnTo>
                <a:lnTo>
                  <a:pt x="4762899" y="5124898"/>
                </a:lnTo>
                <a:cubicBezTo>
                  <a:pt x="4762899" y="5221619"/>
                  <a:pt x="4689094" y="5300026"/>
                  <a:pt x="4598052" y="5300026"/>
                </a:cubicBezTo>
                <a:lnTo>
                  <a:pt x="2723949" y="5300026"/>
                </a:lnTo>
                <a:lnTo>
                  <a:pt x="2038950" y="5300026"/>
                </a:lnTo>
                <a:lnTo>
                  <a:pt x="164847" y="5300026"/>
                </a:lnTo>
                <a:cubicBezTo>
                  <a:pt x="73805" y="5300026"/>
                  <a:pt x="0" y="5221618"/>
                  <a:pt x="0" y="5124898"/>
                </a:cubicBezTo>
                <a:lnTo>
                  <a:pt x="0" y="3674010"/>
                </a:lnTo>
                <a:lnTo>
                  <a:pt x="0" y="1626016"/>
                </a:lnTo>
                <a:lnTo>
                  <a:pt x="0" y="175128"/>
                </a:lnTo>
                <a:cubicBezTo>
                  <a:pt x="0" y="78407"/>
                  <a:pt x="73805" y="0"/>
                  <a:pt x="164847" y="0"/>
                </a:cubicBezTo>
                <a:close/>
              </a:path>
            </a:pathLst>
          </a:custGeom>
          <a:solidFill>
            <a:srgbClr val="F7F5F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2A367C9-F62A-E833-551B-3A5248E3CF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26939" y="1234035"/>
            <a:ext cx="4686638" cy="5226010"/>
          </a:xfrm>
          <a:custGeom>
            <a:avLst/>
            <a:gdLst>
              <a:gd name="connsiteX0" fmla="*/ 162208 w 4686638"/>
              <a:gd name="connsiteY0" fmla="*/ 0 h 5226010"/>
              <a:gd name="connsiteX1" fmla="*/ 2006304 w 4686638"/>
              <a:gd name="connsiteY1" fmla="*/ 0 h 5226010"/>
              <a:gd name="connsiteX2" fmla="*/ 2680335 w 4686638"/>
              <a:gd name="connsiteY2" fmla="*/ 0 h 5226010"/>
              <a:gd name="connsiteX3" fmla="*/ 4524431 w 4686638"/>
              <a:gd name="connsiteY3" fmla="*/ 0 h 5226010"/>
              <a:gd name="connsiteX4" fmla="*/ 4686638 w 4686638"/>
              <a:gd name="connsiteY4" fmla="*/ 172682 h 5226010"/>
              <a:gd name="connsiteX5" fmla="*/ 4686638 w 4686638"/>
              <a:gd name="connsiteY5" fmla="*/ 1603309 h 5226010"/>
              <a:gd name="connsiteX6" fmla="*/ 4686638 w 4686638"/>
              <a:gd name="connsiteY6" fmla="*/ 3622702 h 5226010"/>
              <a:gd name="connsiteX7" fmla="*/ 4686638 w 4686638"/>
              <a:gd name="connsiteY7" fmla="*/ 5053328 h 5226010"/>
              <a:gd name="connsiteX8" fmla="*/ 4524431 w 4686638"/>
              <a:gd name="connsiteY8" fmla="*/ 5226010 h 5226010"/>
              <a:gd name="connsiteX9" fmla="*/ 2680335 w 4686638"/>
              <a:gd name="connsiteY9" fmla="*/ 5226010 h 5226010"/>
              <a:gd name="connsiteX10" fmla="*/ 2006304 w 4686638"/>
              <a:gd name="connsiteY10" fmla="*/ 5226010 h 5226010"/>
              <a:gd name="connsiteX11" fmla="*/ 162208 w 4686638"/>
              <a:gd name="connsiteY11" fmla="*/ 5226010 h 5226010"/>
              <a:gd name="connsiteX12" fmla="*/ 0 w 4686638"/>
              <a:gd name="connsiteY12" fmla="*/ 5053328 h 5226010"/>
              <a:gd name="connsiteX13" fmla="*/ 0 w 4686638"/>
              <a:gd name="connsiteY13" fmla="*/ 3622702 h 5226010"/>
              <a:gd name="connsiteX14" fmla="*/ 0 w 4686638"/>
              <a:gd name="connsiteY14" fmla="*/ 1603309 h 5226010"/>
              <a:gd name="connsiteX15" fmla="*/ 0 w 4686638"/>
              <a:gd name="connsiteY15" fmla="*/ 172682 h 5226010"/>
              <a:gd name="connsiteX16" fmla="*/ 162208 w 4686638"/>
              <a:gd name="connsiteY16" fmla="*/ 0 h 522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6638" h="5226010">
                <a:moveTo>
                  <a:pt x="162208" y="0"/>
                </a:moveTo>
                <a:lnTo>
                  <a:pt x="2006304" y="0"/>
                </a:lnTo>
                <a:lnTo>
                  <a:pt x="2680335" y="0"/>
                </a:lnTo>
                <a:lnTo>
                  <a:pt x="4524431" y="0"/>
                </a:lnTo>
                <a:cubicBezTo>
                  <a:pt x="4614015" y="0"/>
                  <a:pt x="4686638" y="77313"/>
                  <a:pt x="4686638" y="172682"/>
                </a:cubicBezTo>
                <a:lnTo>
                  <a:pt x="4686638" y="1603309"/>
                </a:lnTo>
                <a:lnTo>
                  <a:pt x="4686638" y="3622702"/>
                </a:lnTo>
                <a:lnTo>
                  <a:pt x="4686638" y="5053328"/>
                </a:lnTo>
                <a:cubicBezTo>
                  <a:pt x="4686638" y="5148698"/>
                  <a:pt x="4614015" y="5226010"/>
                  <a:pt x="4524431" y="5226010"/>
                </a:cubicBezTo>
                <a:lnTo>
                  <a:pt x="2680335" y="5226010"/>
                </a:lnTo>
                <a:lnTo>
                  <a:pt x="2006304" y="5226010"/>
                </a:lnTo>
                <a:lnTo>
                  <a:pt x="162208" y="5226010"/>
                </a:lnTo>
                <a:cubicBezTo>
                  <a:pt x="72623" y="5226010"/>
                  <a:pt x="0" y="5148697"/>
                  <a:pt x="0" y="5053328"/>
                </a:cubicBezTo>
                <a:lnTo>
                  <a:pt x="0" y="3622702"/>
                </a:lnTo>
                <a:lnTo>
                  <a:pt x="0" y="1603309"/>
                </a:lnTo>
                <a:lnTo>
                  <a:pt x="0" y="172682"/>
                </a:lnTo>
                <a:cubicBezTo>
                  <a:pt x="0" y="77312"/>
                  <a:pt x="72623" y="0"/>
                  <a:pt x="16220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1" name="Title Placeholder 12">
            <a:extLst>
              <a:ext uri="{FF2B5EF4-FFF2-40B4-BE49-F238E27FC236}">
                <a16:creationId xmlns:a16="http://schemas.microsoft.com/office/drawing/2014/main" id="{E2EDB94E-AA54-DE79-F852-9300F72BED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89D7EB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F3E346-15FF-E7A6-5BC0-696219E9730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08359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0B0003-668C-E5AD-CB1F-5EA1CD0AC52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266038" y="122958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5418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4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4EAF07C7-CAE6-B628-738C-C3F58ED6D258}"/>
              </a:ext>
            </a:extLst>
          </p:cNvPr>
          <p:cNvSpPr/>
          <p:nvPr userDrawn="1"/>
        </p:nvSpPr>
        <p:spPr>
          <a:xfrm>
            <a:off x="2992627" y="1"/>
            <a:ext cx="9199373" cy="6857937"/>
          </a:xfrm>
          <a:custGeom>
            <a:avLst/>
            <a:gdLst>
              <a:gd name="connsiteX0" fmla="*/ 4310631 w 9199373"/>
              <a:gd name="connsiteY0" fmla="*/ 0 h 6857937"/>
              <a:gd name="connsiteX1" fmla="*/ 9199373 w 9199373"/>
              <a:gd name="connsiteY1" fmla="*/ 0 h 6857937"/>
              <a:gd name="connsiteX2" fmla="*/ 9199373 w 9199373"/>
              <a:gd name="connsiteY2" fmla="*/ 6388399 h 6857937"/>
              <a:gd name="connsiteX3" fmla="*/ 9098002 w 9199373"/>
              <a:gd name="connsiteY3" fmla="*/ 6268383 h 6857937"/>
              <a:gd name="connsiteX4" fmla="*/ 7912354 w 9199373"/>
              <a:gd name="connsiteY4" fmla="*/ 5763007 h 6857937"/>
              <a:gd name="connsiteX5" fmla="*/ 7026529 w 9199373"/>
              <a:gd name="connsiteY5" fmla="*/ 6065013 h 6857937"/>
              <a:gd name="connsiteX6" fmla="*/ 6799961 w 9199373"/>
              <a:gd name="connsiteY6" fmla="*/ 6266371 h 6857937"/>
              <a:gd name="connsiteX7" fmla="*/ 6349366 w 9199373"/>
              <a:gd name="connsiteY7" fmla="*/ 6857937 h 6857937"/>
              <a:gd name="connsiteX8" fmla="*/ 0 w 9199373"/>
              <a:gd name="connsiteY8" fmla="*/ 6857937 h 6857937"/>
              <a:gd name="connsiteX9" fmla="*/ 65405 w 9199373"/>
              <a:gd name="connsiteY9" fmla="*/ 6684201 h 6857937"/>
              <a:gd name="connsiteX10" fmla="*/ 241491 w 9199373"/>
              <a:gd name="connsiteY10" fmla="*/ 6206046 h 6857937"/>
              <a:gd name="connsiteX11" fmla="*/ 1263269 w 9199373"/>
              <a:gd name="connsiteY11" fmla="*/ 3699447 h 6857937"/>
              <a:gd name="connsiteX12" fmla="*/ 1454594 w 9199373"/>
              <a:gd name="connsiteY12" fmla="*/ 3311907 h 6857937"/>
              <a:gd name="connsiteX13" fmla="*/ 3593783 w 9199373"/>
              <a:gd name="connsiteY13" fmla="*/ 508318 h 6857937"/>
              <a:gd name="connsiteX14" fmla="*/ 4208884 w 9199373"/>
              <a:gd name="connsiteY14" fmla="*/ 61445 h 685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199373" h="6857937">
                <a:moveTo>
                  <a:pt x="4310631" y="0"/>
                </a:moveTo>
                <a:lnTo>
                  <a:pt x="9199373" y="0"/>
                </a:lnTo>
                <a:lnTo>
                  <a:pt x="9199373" y="6388399"/>
                </a:lnTo>
                <a:lnTo>
                  <a:pt x="9098002" y="6268383"/>
                </a:lnTo>
                <a:cubicBezTo>
                  <a:pt x="8780653" y="5935707"/>
                  <a:pt x="8380508" y="5763007"/>
                  <a:pt x="7912354" y="5763007"/>
                </a:cubicBezTo>
                <a:cubicBezTo>
                  <a:pt x="7580186" y="5763007"/>
                  <a:pt x="7288213" y="5868734"/>
                  <a:pt x="7026529" y="6065013"/>
                </a:cubicBezTo>
                <a:cubicBezTo>
                  <a:pt x="6945948" y="6125401"/>
                  <a:pt x="6870510" y="6190870"/>
                  <a:pt x="6799961" y="6266371"/>
                </a:cubicBezTo>
                <a:cubicBezTo>
                  <a:pt x="6639624" y="6428868"/>
                  <a:pt x="6491097" y="6627813"/>
                  <a:pt x="6349366" y="6857937"/>
                </a:cubicBezTo>
                <a:lnTo>
                  <a:pt x="0" y="6857937"/>
                </a:lnTo>
                <a:cubicBezTo>
                  <a:pt x="21590" y="6800787"/>
                  <a:pt x="43370" y="6742939"/>
                  <a:pt x="65405" y="6684201"/>
                </a:cubicBezTo>
                <a:cubicBezTo>
                  <a:pt x="120714" y="6528182"/>
                  <a:pt x="181166" y="6367146"/>
                  <a:pt x="241491" y="6206046"/>
                </a:cubicBezTo>
                <a:cubicBezTo>
                  <a:pt x="543560" y="5380610"/>
                  <a:pt x="870649" y="4524947"/>
                  <a:pt x="1263269" y="3699447"/>
                </a:cubicBezTo>
                <a:cubicBezTo>
                  <a:pt x="1323721" y="3568637"/>
                  <a:pt x="1389126" y="3437764"/>
                  <a:pt x="1454594" y="3311907"/>
                </a:cubicBezTo>
                <a:cubicBezTo>
                  <a:pt x="2003171" y="2239773"/>
                  <a:pt x="2682748" y="1253237"/>
                  <a:pt x="3593783" y="508318"/>
                </a:cubicBezTo>
                <a:cubicBezTo>
                  <a:pt x="3788200" y="347882"/>
                  <a:pt x="3992880" y="198415"/>
                  <a:pt x="4208884" y="61445"/>
                </a:cubicBezTo>
                <a:close/>
              </a:path>
            </a:pathLst>
          </a:custGeom>
          <a:solidFill>
            <a:srgbClr val="00679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Placeholder 12">
            <a:extLst>
              <a:ext uri="{FF2B5EF4-FFF2-40B4-BE49-F238E27FC236}">
                <a16:creationId xmlns:a16="http://schemas.microsoft.com/office/drawing/2014/main" id="{E86F7DE4-452B-D38F-6F3A-27B07C6B50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10385927" cy="6925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A75EF3AD-4112-5FA8-2DF0-85A390089D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0" y="962527"/>
            <a:ext cx="575010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80869A8-0CA2-DF76-46D3-1FE3FF035CDA}"/>
              </a:ext>
            </a:extLst>
          </p:cNvPr>
          <p:cNvSpPr/>
          <p:nvPr userDrawn="1"/>
        </p:nvSpPr>
        <p:spPr>
          <a:xfrm>
            <a:off x="340292" y="962527"/>
            <a:ext cx="5337208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A37B6504-4818-0678-AC28-0C9B5825C00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9127" y="1025619"/>
            <a:ext cx="5211024" cy="5211024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8AC269-DDB6-3802-3930-AC72330014D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878266" y="57875"/>
            <a:ext cx="1255859" cy="4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170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085E845A-60B4-F86B-4FC8-6D15EB3C700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00957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agenda">
    <p:bg>
      <p:bgPr>
        <a:solidFill>
          <a:srgbClr val="F7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7">
            <a:extLst>
              <a:ext uri="{FF2B5EF4-FFF2-40B4-BE49-F238E27FC236}">
                <a16:creationId xmlns:a16="http://schemas.microsoft.com/office/drawing/2014/main" id="{D797C627-D169-6D8B-FBA0-31787E875914}"/>
              </a:ext>
            </a:extLst>
          </p:cNvPr>
          <p:cNvSpPr/>
          <p:nvPr userDrawn="1"/>
        </p:nvSpPr>
        <p:spPr>
          <a:xfrm>
            <a:off x="7760776" y="2744641"/>
            <a:ext cx="4112273" cy="2798670"/>
          </a:xfrm>
          <a:custGeom>
            <a:avLst/>
            <a:gdLst>
              <a:gd name="connsiteX0" fmla="*/ 1537811 w 4112273"/>
              <a:gd name="connsiteY0" fmla="*/ 1033500 h 2798670"/>
              <a:gd name="connsiteX1" fmla="*/ 0 w 4112273"/>
              <a:gd name="connsiteY1" fmla="*/ 395859 h 2798670"/>
              <a:gd name="connsiteX2" fmla="*/ 2329207 w 4112273"/>
              <a:gd name="connsiteY2" fmla="*/ 2728356 h 2798670"/>
              <a:gd name="connsiteX3" fmla="*/ 2668559 w 4112273"/>
              <a:gd name="connsiteY3" fmla="*/ 2728356 h 2798670"/>
              <a:gd name="connsiteX4" fmla="*/ 4112273 w 4112273"/>
              <a:gd name="connsiteY4" fmla="*/ 1282603 h 2798670"/>
              <a:gd name="connsiteX5" fmla="*/ 3470923 w 4112273"/>
              <a:gd name="connsiteY5" fmla="*/ 0 h 2798670"/>
              <a:gd name="connsiteX6" fmla="*/ 3075622 w 4112273"/>
              <a:gd name="connsiteY6" fmla="*/ 395859 h 2798670"/>
              <a:gd name="connsiteX7" fmla="*/ 1537811 w 4112273"/>
              <a:gd name="connsiteY7" fmla="*/ 1033659 h 2798670"/>
              <a:gd name="connsiteX8" fmla="*/ 1537811 w 4112273"/>
              <a:gd name="connsiteY8" fmla="*/ 1033659 h 279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12273" h="2798670">
                <a:moveTo>
                  <a:pt x="1537811" y="1033500"/>
                </a:moveTo>
                <a:cubicBezTo>
                  <a:pt x="981179" y="1033500"/>
                  <a:pt x="424706" y="821006"/>
                  <a:pt x="0" y="395859"/>
                </a:cubicBezTo>
                <a:lnTo>
                  <a:pt x="2329207" y="2728356"/>
                </a:lnTo>
                <a:cubicBezTo>
                  <a:pt x="2422827" y="2822108"/>
                  <a:pt x="2574781" y="2822108"/>
                  <a:pt x="2668559" y="2728356"/>
                </a:cubicBezTo>
                <a:lnTo>
                  <a:pt x="4112273" y="1282603"/>
                </a:lnTo>
                <a:cubicBezTo>
                  <a:pt x="3744152" y="881809"/>
                  <a:pt x="3527031" y="445043"/>
                  <a:pt x="3470923" y="0"/>
                </a:cubicBezTo>
                <a:lnTo>
                  <a:pt x="3075622" y="395859"/>
                </a:lnTo>
                <a:cubicBezTo>
                  <a:pt x="2651075" y="821006"/>
                  <a:pt x="2094284" y="1033659"/>
                  <a:pt x="1537811" y="1033659"/>
                </a:cubicBezTo>
                <a:lnTo>
                  <a:pt x="1537811" y="1033659"/>
                </a:lnTo>
                <a:close/>
              </a:path>
            </a:pathLst>
          </a:custGeom>
          <a:solidFill>
            <a:srgbClr val="00706E"/>
          </a:solidFill>
          <a:ln w="10914" cap="rnd">
            <a:noFill/>
            <a:prstDash val="solid"/>
            <a:round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EBEC9A8-83B0-9491-6D71-0F9C030B7C42}"/>
              </a:ext>
            </a:extLst>
          </p:cNvPr>
          <p:cNvSpPr/>
          <p:nvPr userDrawn="1"/>
        </p:nvSpPr>
        <p:spPr>
          <a:xfrm>
            <a:off x="4624863" y="-1"/>
            <a:ext cx="6211694" cy="3778143"/>
          </a:xfrm>
          <a:custGeom>
            <a:avLst/>
            <a:gdLst>
              <a:gd name="connsiteX0" fmla="*/ 0 w 6211694"/>
              <a:gd name="connsiteY0" fmla="*/ 0 h 3778143"/>
              <a:gd name="connsiteX1" fmla="*/ 3075781 w 6211694"/>
              <a:gd name="connsiteY1" fmla="*/ 0 h 3778143"/>
              <a:gd name="connsiteX2" fmla="*/ 6211694 w 6211694"/>
              <a:gd name="connsiteY2" fmla="*/ 3140343 h 3778143"/>
              <a:gd name="connsiteX3" fmla="*/ 4673884 w 6211694"/>
              <a:gd name="connsiteY3" fmla="*/ 3778143 h 3778143"/>
              <a:gd name="connsiteX4" fmla="*/ 3136073 w 6211694"/>
              <a:gd name="connsiteY4" fmla="*/ 3140502 h 377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11694" h="3778143">
                <a:moveTo>
                  <a:pt x="0" y="0"/>
                </a:moveTo>
                <a:lnTo>
                  <a:pt x="3075781" y="0"/>
                </a:lnTo>
                <a:lnTo>
                  <a:pt x="6211694" y="3140343"/>
                </a:lnTo>
                <a:cubicBezTo>
                  <a:pt x="5787147" y="3565489"/>
                  <a:pt x="5230515" y="3778143"/>
                  <a:pt x="4673884" y="3778143"/>
                </a:cubicBezTo>
                <a:cubicBezTo>
                  <a:pt x="4117093" y="3778301"/>
                  <a:pt x="3560620" y="3565649"/>
                  <a:pt x="3136073" y="3140502"/>
                </a:cubicBez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9E04579-6B6A-DEED-4F94-434E36457A19}"/>
              </a:ext>
            </a:extLst>
          </p:cNvPr>
          <p:cNvSpPr/>
          <p:nvPr userDrawn="1"/>
        </p:nvSpPr>
        <p:spPr>
          <a:xfrm>
            <a:off x="8006032" y="1"/>
            <a:ext cx="4185969" cy="1608795"/>
          </a:xfrm>
          <a:custGeom>
            <a:avLst/>
            <a:gdLst>
              <a:gd name="connsiteX0" fmla="*/ 305387 w 4185969"/>
              <a:gd name="connsiteY0" fmla="*/ 0 h 1608795"/>
              <a:gd name="connsiteX1" fmla="*/ 4185969 w 4185969"/>
              <a:gd name="connsiteY1" fmla="*/ 0 h 1608795"/>
              <a:gd name="connsiteX2" fmla="*/ 4185969 w 4185969"/>
              <a:gd name="connsiteY2" fmla="*/ 663533 h 1608795"/>
              <a:gd name="connsiteX3" fmla="*/ 3978281 w 4185969"/>
              <a:gd name="connsiteY3" fmla="*/ 871514 h 1608795"/>
              <a:gd name="connsiteX4" fmla="*/ 3923921 w 4185969"/>
              <a:gd name="connsiteY4" fmla="*/ 927701 h 1608795"/>
              <a:gd name="connsiteX5" fmla="*/ 3739861 w 4185969"/>
              <a:gd name="connsiteY5" fmla="*/ 690695 h 1608795"/>
              <a:gd name="connsiteX6" fmla="*/ 2183294 w 4185969"/>
              <a:gd name="connsiteY6" fmla="*/ 725394 h 1608795"/>
              <a:gd name="connsiteX7" fmla="*/ 1301139 w 4185969"/>
              <a:gd name="connsiteY7" fmla="*/ 1608795 h 1608795"/>
              <a:gd name="connsiteX8" fmla="*/ 0 w 4185969"/>
              <a:gd name="connsiteY8" fmla="*/ 305818 h 1608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5969" h="1608795">
                <a:moveTo>
                  <a:pt x="305387" y="0"/>
                </a:moveTo>
                <a:lnTo>
                  <a:pt x="4185969" y="0"/>
                </a:lnTo>
                <a:lnTo>
                  <a:pt x="4185969" y="663533"/>
                </a:lnTo>
                <a:lnTo>
                  <a:pt x="3978281" y="871514"/>
                </a:lnTo>
                <a:cubicBezTo>
                  <a:pt x="3959366" y="890296"/>
                  <a:pt x="3940928" y="908919"/>
                  <a:pt x="3923921" y="927701"/>
                </a:cubicBezTo>
                <a:cubicBezTo>
                  <a:pt x="3874807" y="844454"/>
                  <a:pt x="3813612" y="764550"/>
                  <a:pt x="3739861" y="690695"/>
                </a:cubicBezTo>
                <a:cubicBezTo>
                  <a:pt x="3302916" y="253133"/>
                  <a:pt x="2664267" y="243742"/>
                  <a:pt x="2183294" y="725394"/>
                </a:cubicBezTo>
                <a:lnTo>
                  <a:pt x="1301139" y="1608795"/>
                </a:lnTo>
                <a:lnTo>
                  <a:pt x="0" y="305818"/>
                </a:lnTo>
                <a:close/>
              </a:path>
            </a:pathLst>
          </a:custGeom>
          <a:solidFill>
            <a:srgbClr val="D24A7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40B20BB0-6F9D-0461-E261-AEBEFE7F61EA}"/>
              </a:ext>
            </a:extLst>
          </p:cNvPr>
          <p:cNvSpPr/>
          <p:nvPr userDrawn="1"/>
        </p:nvSpPr>
        <p:spPr>
          <a:xfrm>
            <a:off x="11201968" y="648202"/>
            <a:ext cx="990032" cy="3699714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51C5C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D24A74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CF397E-C2B7-D4C2-86C0-6AD47E852F5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52572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BCD02C1D-CDA9-49AF-3EAA-01D755E5BA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10558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hite 1 pres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98AF5EF7-E4BA-ACA3-0074-C17D08F794F2}"/>
              </a:ext>
            </a:extLst>
          </p:cNvPr>
          <p:cNvSpPr/>
          <p:nvPr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B6845A3-697A-BD4A-5E7E-5103D6413619}"/>
              </a:ext>
            </a:extLst>
          </p:cNvPr>
          <p:cNvSpPr/>
          <p:nvPr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8D3DE710-50BC-6706-8CCF-4675E83C66EB}"/>
              </a:ext>
            </a:extLst>
          </p:cNvPr>
          <p:cNvSpPr/>
          <p:nvPr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58787C70-41F5-EA7C-8362-55ECCEED15CC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8AD3015-3C25-BC97-4620-7A619942012C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35C6EB4-47E0-E673-1108-76F691465789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D0C1E37-C7A5-851D-96EB-27E89A0AE348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135F132A-CB24-5FDF-0A51-A4689BE66201}"/>
              </a:ext>
            </a:extLst>
          </p:cNvPr>
          <p:cNvSpPr/>
          <p:nvPr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E14C9642-D545-80EF-31B5-C9F42A24BA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6" name="Title Placeholder 12">
            <a:extLst>
              <a:ext uri="{FF2B5EF4-FFF2-40B4-BE49-F238E27FC236}">
                <a16:creationId xmlns:a16="http://schemas.microsoft.com/office/drawing/2014/main" id="{010E89FF-89E7-D9DB-5BAA-F86D2B3EB1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B7E6CBFF-D865-D497-B653-C6C86148927B}"/>
              </a:ext>
            </a:extLst>
          </p:cNvPr>
          <p:cNvSpPr/>
          <p:nvPr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CE45D407-C74F-C79A-AB0B-3CCAF6A21DC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C851BF33-6B9D-F090-88F1-030D7DA266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7647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hite 2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6C55C7-D730-F38E-AA35-A9A3421D3BA1}"/>
              </a:ext>
            </a:extLst>
          </p:cNvPr>
          <p:cNvGrpSpPr/>
          <p:nvPr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E5C4742-66CA-1B12-3AE2-27055923AB45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D75F5EB-4A3C-DF2F-71C0-FFBC1D94D992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1516AEC-B0C4-F18B-230C-21714D595E76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9E06122-E1CF-FA1E-56ED-52DB8BF7320C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31BFCBA-EC41-2CBA-3FF7-ACBFACF09015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29EE32E-0081-2BFB-9018-1B66C0CEA229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ECFE2F6-4A91-D73E-F6B9-04830644AAB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A3FDB7CF-A801-EA04-6131-DFDBACC4A1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8022ACE-874E-26E2-C9F8-E15C286D77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5E36A7-9C9B-16DB-CB9E-245A0BE872E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582BE4E0-2644-BD37-09E7-D133C74CE8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08177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hite 3 presen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815BE322-BDB4-8759-B6E1-1BFF54A26D7B}"/>
              </a:ext>
            </a:extLst>
          </p:cNvPr>
          <p:cNvGrpSpPr/>
          <p:nvPr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E4731421-CCAB-4AEC-BFEE-FE5A920A0197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7026D730-09CF-89EC-7F8A-A00C0804ABD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76D2DFAE-F2FC-D7AC-F819-8807B6E05EF7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D404E2BE-E738-6980-7DAB-D5966E35A643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0A440A74-2BB5-E2E9-F1C9-CA1B28275733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855D5F7-E8E5-E0D3-115B-EAFEF1EA9534}"/>
              </a:ext>
            </a:extLst>
          </p:cNvPr>
          <p:cNvGrpSpPr/>
          <p:nvPr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D5CC484E-CE84-36E1-BCAE-01E6F0520685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A39B5D8E-3F73-D8ED-24F6-CA6C1BAE70E7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7204F107-359D-D39D-C815-9293C79500EC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41D33E13-2A52-A7A0-8DA0-F0FCAD062FB2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1D6ECCD9-2C2A-74F4-495D-69F8EB05DFD8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Freeform 2">
            <a:extLst>
              <a:ext uri="{FF2B5EF4-FFF2-40B4-BE49-F238E27FC236}">
                <a16:creationId xmlns:a16="http://schemas.microsoft.com/office/drawing/2014/main" id="{15008EA6-A6BE-D539-1212-FF0915A38534}"/>
              </a:ext>
            </a:extLst>
          </p:cNvPr>
          <p:cNvSpPr/>
          <p:nvPr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5A5A43-9F04-7F34-1FCF-D205F780317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B867E93F-D2CF-7981-8604-2D623465EF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583535-05AA-38BD-2E76-0847FC1F8BD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1AB25F1-CF76-D838-0CDB-38978319395C}"/>
              </a:ext>
            </a:extLst>
          </p:cNvPr>
          <p:cNvSpPr/>
          <p:nvPr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18745FA3-2E54-85D6-E0A5-B1361E9FF7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16ABC31-E148-A82B-1838-F5B9240545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EB0C58-D359-4075-D124-3020829B3AE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497E27F-A31E-7B46-3885-711B163D889D}"/>
              </a:ext>
            </a:extLst>
          </p:cNvPr>
          <p:cNvSpPr/>
          <p:nvPr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35">
            <a:extLst>
              <a:ext uri="{FF2B5EF4-FFF2-40B4-BE49-F238E27FC236}">
                <a16:creationId xmlns:a16="http://schemas.microsoft.com/office/drawing/2014/main" id="{6862DF31-07E5-3014-C5AA-FAC6BCECA6B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FD5DF8E9-C03B-E070-586C-BA227B9753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D7730569-84A1-A9F0-DAE0-F9C899B814D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1B32E25-301D-C57F-A381-0E2774E2D2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20" name="Title Placeholder 12">
            <a:extLst>
              <a:ext uri="{FF2B5EF4-FFF2-40B4-BE49-F238E27FC236}">
                <a16:creationId xmlns:a16="http://schemas.microsoft.com/office/drawing/2014/main" id="{13A4D5E2-A95B-4F98-72AB-9A5814D375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564A146-CCA3-B5EB-1CDA-AD5ABFD0A2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9719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rey 1 presenter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2B00C95-0B27-B138-457C-A695D01DA52C}"/>
              </a:ext>
            </a:extLst>
          </p:cNvPr>
          <p:cNvSpPr/>
          <p:nvPr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6E63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8AAF25-BCDD-7016-45F0-7735E53A4EA6}"/>
              </a:ext>
            </a:extLst>
          </p:cNvPr>
          <p:cNvSpPr/>
          <p:nvPr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C05D3D5-BF4B-1295-8CA1-FA554083B4A3}"/>
              </a:ext>
            </a:extLst>
          </p:cNvPr>
          <p:cNvSpPr/>
          <p:nvPr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62CB8CE7-A1E3-129A-B1F4-4E843E6721EF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F221583-4C64-1407-528C-FEA2744FAACA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266C3B-C0B1-A631-9D60-66851EDE4CE1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DCCAC249-B4D7-0E9C-3AAF-78F5F094EEC9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Text Placeholder 35">
            <a:extLst>
              <a:ext uri="{FF2B5EF4-FFF2-40B4-BE49-F238E27FC236}">
                <a16:creationId xmlns:a16="http://schemas.microsoft.com/office/drawing/2014/main" id="{B2ED8CA0-B0B8-2FBE-2277-C7B2ED78441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rgbClr val="19181A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5" name="Text Placeholder 35">
            <a:extLst>
              <a:ext uri="{FF2B5EF4-FFF2-40B4-BE49-F238E27FC236}">
                <a16:creationId xmlns:a16="http://schemas.microsoft.com/office/drawing/2014/main" id="{EBD01B31-41BC-0B41-2211-6771BB50F12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8841DC3-2228-018D-DFB7-7AF9FA7AF59B}"/>
              </a:ext>
            </a:extLst>
          </p:cNvPr>
          <p:cNvSpPr/>
          <p:nvPr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1C2E3460-07C2-AEE5-1BF4-1494D503E3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8" name="Title Placeholder 12">
            <a:extLst>
              <a:ext uri="{FF2B5EF4-FFF2-40B4-BE49-F238E27FC236}">
                <a16:creationId xmlns:a16="http://schemas.microsoft.com/office/drawing/2014/main" id="{AE3871F5-F337-9863-BA82-54CF277F25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4EE3A7C-C141-A61C-8BFA-8ED4F6EA61F5}"/>
              </a:ext>
            </a:extLst>
          </p:cNvPr>
          <p:cNvSpPr/>
          <p:nvPr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Picture Placeholder 61">
            <a:extLst>
              <a:ext uri="{FF2B5EF4-FFF2-40B4-BE49-F238E27FC236}">
                <a16:creationId xmlns:a16="http://schemas.microsoft.com/office/drawing/2014/main" id="{1A90928C-D333-6B32-267C-6CDA485C9C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4A0BE6B8-E189-E0BE-E9E6-839B8E8A8E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1372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rey 2 presenters">
    <p:bg>
      <p:bgPr>
        <a:solidFill>
          <a:srgbClr val="F5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C236551-E85D-9240-D77F-30DCA5CB5040}"/>
              </a:ext>
            </a:extLst>
          </p:cNvPr>
          <p:cNvGrpSpPr/>
          <p:nvPr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8F7B438A-6082-FC40-D5BC-A9424740D28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F949E0E8-2740-B143-6073-923A4668DEE1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553A72B-4DF2-AC3E-4F1F-5DCD02984F13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87DC3C5A-8187-E3D7-CCDA-69E7E3E67786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133E7E-EDB9-B494-8DD7-BA08B36D633A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351C5C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391B6736-FC4C-3C1A-71E7-AB77AD24C86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E117247-C8C5-0804-A1E8-12C55133BB69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8" name="Freeform 37">
            <a:extLst>
              <a:ext uri="{FF2B5EF4-FFF2-40B4-BE49-F238E27FC236}">
                <a16:creationId xmlns:a16="http://schemas.microsoft.com/office/drawing/2014/main" id="{9CBB3C9A-2D28-868E-47B4-B0E3BE029F1F}"/>
              </a:ext>
            </a:extLst>
          </p:cNvPr>
          <p:cNvSpPr/>
          <p:nvPr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9204C07D-1661-EDBF-6334-D4DBED3E42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7427C08-FB11-38A5-3D27-ED52A1357E2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AAC627E4-B990-02A4-C2E6-CD921244ECB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EB519B65-F0F2-9C26-2B31-D185CB9AEEFE}"/>
              </a:ext>
            </a:extLst>
          </p:cNvPr>
          <p:cNvSpPr/>
          <p:nvPr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49A8DCEF-6C24-380F-5DC0-759A76A3063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4" name="Text Placeholder 35">
            <a:extLst>
              <a:ext uri="{FF2B5EF4-FFF2-40B4-BE49-F238E27FC236}">
                <a16:creationId xmlns:a16="http://schemas.microsoft.com/office/drawing/2014/main" id="{C4456891-4AE0-11D5-103D-17414AF08E9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5" name="Picture Placeholder 13">
            <a:extLst>
              <a:ext uri="{FF2B5EF4-FFF2-40B4-BE49-F238E27FC236}">
                <a16:creationId xmlns:a16="http://schemas.microsoft.com/office/drawing/2014/main" id="{A023DAEB-567C-BCD0-D2C3-D7B70F5B12C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6" name="Title Placeholder 12">
            <a:extLst>
              <a:ext uri="{FF2B5EF4-FFF2-40B4-BE49-F238E27FC236}">
                <a16:creationId xmlns:a16="http://schemas.microsoft.com/office/drawing/2014/main" id="{7FFAA158-3E7F-FFA6-032E-A92417DE86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A3E7AE39-8E9A-936F-AA97-C717ABCB19D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C063BC45-F29D-8122-9E7A-D65AE5E6813B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4157A-CA6B-7648-E45B-5E27DF54E1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28350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rey 3 presenters">
    <p:bg>
      <p:bgPr>
        <a:solidFill>
          <a:srgbClr val="F4F2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604B0BC-67DE-D354-75DD-66720B0D1251}"/>
              </a:ext>
            </a:extLst>
          </p:cNvPr>
          <p:cNvGrpSpPr/>
          <p:nvPr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E76EE7F-4A3B-A937-A67C-1910A228FEE4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60FA280-1486-65C3-9953-A7077F6EBC6F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E3A713-9C4B-B296-08F6-0A5417E24A50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802327-23E3-1387-37C5-0B97A0E6A07A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449F3FF-3120-3FDA-F691-5A0FE1764A7E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294DE86-049A-AD6E-1EEE-18A10EC94741}"/>
              </a:ext>
            </a:extLst>
          </p:cNvPr>
          <p:cNvGrpSpPr/>
          <p:nvPr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66561D0-CEBA-CDE2-930E-9D277F445214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32F050A-B0BD-1AAC-3AD9-B75E2F5E8E95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969AA48B-5CD0-0073-7416-69137FB939E6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2A01B8C5-1D22-793B-ADC6-45533A8E80C7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C1EACD1B-3DF7-F6C8-6F72-0E511C1748B6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B381E51-F75E-6F48-08C3-3FE4E3831441}"/>
              </a:ext>
            </a:extLst>
          </p:cNvPr>
          <p:cNvSpPr/>
          <p:nvPr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284679EA-F867-F2E7-43B3-6F7C880C15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361E3BAE-E0A9-7A31-1FF9-5E720DEA6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2F9C6A5C-2D94-2F0F-3A83-842F5B7C104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0F08C23C-559A-B013-F2B4-DB22C2F79EFD}"/>
              </a:ext>
            </a:extLst>
          </p:cNvPr>
          <p:cNvSpPr/>
          <p:nvPr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EA572CC5-43C3-F847-3174-3C4EB776D8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975BCE9F-DA21-4ABE-6AB8-4249B01682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F74299AC-AC0B-537F-36C6-00E40A71D1A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9719E4A0-D49D-B2F9-32AF-98BDD004A59B}"/>
              </a:ext>
            </a:extLst>
          </p:cNvPr>
          <p:cNvSpPr/>
          <p:nvPr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0701C22-9D92-EF82-26D7-D0812BF4576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FEB85011-2D39-53FD-FC33-3DB3025968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43" name="Picture Placeholder 13">
            <a:extLst>
              <a:ext uri="{FF2B5EF4-FFF2-40B4-BE49-F238E27FC236}">
                <a16:creationId xmlns:a16="http://schemas.microsoft.com/office/drawing/2014/main" id="{93B94ADC-15EC-7290-CCA2-FD0AED7F0AE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A8766EEF-4F60-4320-7440-8FC9E304BD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45" name="Title Placeholder 12">
            <a:extLst>
              <a:ext uri="{FF2B5EF4-FFF2-40B4-BE49-F238E27FC236}">
                <a16:creationId xmlns:a16="http://schemas.microsoft.com/office/drawing/2014/main" id="{21313FD0-E435-CBFA-2EC6-66708C9405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rgbClr val="351C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1599B-C6BF-D247-124F-A0D5ADAE4A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29737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ggplant 1 presenter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38C2BF68-2B0F-C43C-101C-44304CD92AEE}"/>
              </a:ext>
            </a:extLst>
          </p:cNvPr>
          <p:cNvSpPr/>
          <p:nvPr/>
        </p:nvSpPr>
        <p:spPr>
          <a:xfrm>
            <a:off x="2291830" y="0"/>
            <a:ext cx="3679421" cy="2826578"/>
          </a:xfrm>
          <a:custGeom>
            <a:avLst/>
            <a:gdLst>
              <a:gd name="connsiteX0" fmla="*/ 3009435 w 3679421"/>
              <a:gd name="connsiteY0" fmla="*/ 0 h 2826578"/>
              <a:gd name="connsiteX1" fmla="*/ 3516967 w 3679421"/>
              <a:gd name="connsiteY1" fmla="*/ 0 h 2826578"/>
              <a:gd name="connsiteX2" fmla="*/ 3566685 w 3679421"/>
              <a:gd name="connsiteY2" fmla="*/ 107317 h 2826578"/>
              <a:gd name="connsiteX3" fmla="*/ 3228473 w 3679421"/>
              <a:gd name="connsiteY3" fmla="*/ 1778608 h 2826578"/>
              <a:gd name="connsiteX4" fmla="*/ 1211046 w 3679421"/>
              <a:gd name="connsiteY4" fmla="*/ 1920289 h 2826578"/>
              <a:gd name="connsiteX5" fmla="*/ 368129 w 3679421"/>
              <a:gd name="connsiteY5" fmla="*/ 2763403 h 2826578"/>
              <a:gd name="connsiteX6" fmla="*/ 63162 w 3679421"/>
              <a:gd name="connsiteY6" fmla="*/ 2763403 h 2826578"/>
              <a:gd name="connsiteX7" fmla="*/ 63162 w 3679421"/>
              <a:gd name="connsiteY7" fmla="*/ 2458365 h 2826578"/>
              <a:gd name="connsiteX8" fmla="*/ 1047725 w 3679421"/>
              <a:gd name="connsiteY8" fmla="*/ 1473570 h 2826578"/>
              <a:gd name="connsiteX9" fmla="*/ 1352693 w 3679421"/>
              <a:gd name="connsiteY9" fmla="*/ 1473570 h 2826578"/>
              <a:gd name="connsiteX10" fmla="*/ 2923506 w 3679421"/>
              <a:gd name="connsiteY10" fmla="*/ 1473570 h 2826578"/>
              <a:gd name="connsiteX11" fmla="*/ 3065632 w 3679421"/>
              <a:gd name="connsiteY11" fmla="*/ 76519 h 2826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9421" h="2826578">
                <a:moveTo>
                  <a:pt x="3009435" y="0"/>
                </a:moveTo>
                <a:lnTo>
                  <a:pt x="3516967" y="0"/>
                </a:lnTo>
                <a:lnTo>
                  <a:pt x="3566685" y="107317"/>
                </a:lnTo>
                <a:cubicBezTo>
                  <a:pt x="3792159" y="664414"/>
                  <a:pt x="3679422" y="1327554"/>
                  <a:pt x="3228473" y="1778608"/>
                </a:cubicBezTo>
                <a:cubicBezTo>
                  <a:pt x="2678913" y="2328297"/>
                  <a:pt x="1814788" y="2375214"/>
                  <a:pt x="1211046" y="1920289"/>
                </a:cubicBezTo>
                <a:lnTo>
                  <a:pt x="368129" y="2763403"/>
                </a:lnTo>
                <a:cubicBezTo>
                  <a:pt x="283914" y="2847637"/>
                  <a:pt x="147376" y="2847637"/>
                  <a:pt x="63162" y="2763403"/>
                </a:cubicBezTo>
                <a:cubicBezTo>
                  <a:pt x="-21053" y="2679169"/>
                  <a:pt x="-21053" y="2542599"/>
                  <a:pt x="63162" y="2458365"/>
                </a:cubicBezTo>
                <a:lnTo>
                  <a:pt x="1047725" y="1473570"/>
                </a:lnTo>
                <a:cubicBezTo>
                  <a:pt x="1131940" y="1389336"/>
                  <a:pt x="1268478" y="1389336"/>
                  <a:pt x="1352693" y="1473570"/>
                </a:cubicBezTo>
                <a:cubicBezTo>
                  <a:pt x="1785684" y="1906817"/>
                  <a:pt x="2490359" y="1906817"/>
                  <a:pt x="2923506" y="1473570"/>
                </a:cubicBezTo>
                <a:cubicBezTo>
                  <a:pt x="3302509" y="1094478"/>
                  <a:pt x="3349884" y="507566"/>
                  <a:pt x="3065632" y="76519"/>
                </a:cubicBezTo>
                <a:close/>
              </a:path>
            </a:pathLst>
          </a:custGeom>
          <a:solidFill>
            <a:srgbClr val="BABAE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79954D7-2B7B-BDEF-C656-8CC134F36E3F}"/>
              </a:ext>
            </a:extLst>
          </p:cNvPr>
          <p:cNvSpPr/>
          <p:nvPr/>
        </p:nvSpPr>
        <p:spPr>
          <a:xfrm>
            <a:off x="229819" y="0"/>
            <a:ext cx="3980457" cy="3184108"/>
          </a:xfrm>
          <a:custGeom>
            <a:avLst/>
            <a:gdLst>
              <a:gd name="connsiteX0" fmla="*/ 1241789 w 3980457"/>
              <a:gd name="connsiteY0" fmla="*/ 0 h 3184108"/>
              <a:gd name="connsiteX1" fmla="*/ 3980457 w 3980457"/>
              <a:gd name="connsiteY1" fmla="*/ 0 h 3184108"/>
              <a:gd name="connsiteX2" fmla="*/ 797094 w 3980457"/>
              <a:gd name="connsiteY2" fmla="*/ 3184108 h 3184108"/>
              <a:gd name="connsiteX3" fmla="*/ 308373 w 3980457"/>
              <a:gd name="connsiteY3" fmla="*/ 1972470 h 3184108"/>
              <a:gd name="connsiteX4" fmla="*/ 0 w 3980457"/>
              <a:gd name="connsiteY4" fmla="*/ 1242080 h 3184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80457" h="3184108">
                <a:moveTo>
                  <a:pt x="1241789" y="0"/>
                </a:moveTo>
                <a:lnTo>
                  <a:pt x="3980457" y="0"/>
                </a:lnTo>
                <a:lnTo>
                  <a:pt x="797094" y="3184108"/>
                </a:lnTo>
                <a:cubicBezTo>
                  <a:pt x="663807" y="2765415"/>
                  <a:pt x="479743" y="2357097"/>
                  <a:pt x="308373" y="1972470"/>
                </a:cubicBezTo>
                <a:cubicBezTo>
                  <a:pt x="176788" y="1688335"/>
                  <a:pt x="70592" y="1448020"/>
                  <a:pt x="0" y="1242080"/>
                </a:cubicBezTo>
                <a:close/>
              </a:path>
            </a:pathLst>
          </a:custGeom>
          <a:solidFill>
            <a:srgbClr val="EFBC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BA4E5D3-225E-8DA0-3A3D-52EB2D484899}"/>
              </a:ext>
            </a:extLst>
          </p:cNvPr>
          <p:cNvSpPr/>
          <p:nvPr/>
        </p:nvSpPr>
        <p:spPr>
          <a:xfrm>
            <a:off x="1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8087A7E-C3A6-3C4D-E015-2AFBFEABF318}"/>
              </a:ext>
            </a:extLst>
          </p:cNvPr>
          <p:cNvSpPr/>
          <p:nvPr/>
        </p:nvSpPr>
        <p:spPr>
          <a:xfrm>
            <a:off x="431530" y="1737885"/>
            <a:ext cx="13003" cy="29419"/>
          </a:xfrm>
          <a:custGeom>
            <a:avLst/>
            <a:gdLst>
              <a:gd name="connsiteX0" fmla="*/ 13004 w 13003"/>
              <a:gd name="connsiteY0" fmla="*/ 29420 h 29419"/>
              <a:gd name="connsiteX1" fmla="*/ 0 w 13003"/>
              <a:gd name="connsiteY1" fmla="*/ 0 h 29419"/>
              <a:gd name="connsiteX2" fmla="*/ 8514 w 13003"/>
              <a:gd name="connsiteY2" fmla="*/ 19045 h 29419"/>
              <a:gd name="connsiteX3" fmla="*/ 13004 w 13003"/>
              <a:gd name="connsiteY3" fmla="*/ 29420 h 2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03" h="29419">
                <a:moveTo>
                  <a:pt x="13004" y="29420"/>
                </a:moveTo>
                <a:cubicBezTo>
                  <a:pt x="8669" y="19665"/>
                  <a:pt x="4335" y="9755"/>
                  <a:pt x="0" y="0"/>
                </a:cubicBezTo>
                <a:cubicBezTo>
                  <a:pt x="2941" y="6348"/>
                  <a:pt x="5573" y="12697"/>
                  <a:pt x="8514" y="19045"/>
                </a:cubicBezTo>
                <a:cubicBezTo>
                  <a:pt x="10062" y="22607"/>
                  <a:pt x="11610" y="25858"/>
                  <a:pt x="13004" y="29420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C2409A2-D986-9D6A-6C23-D79A410A0B72}"/>
              </a:ext>
            </a:extLst>
          </p:cNvPr>
          <p:cNvSpPr/>
          <p:nvPr/>
        </p:nvSpPr>
        <p:spPr>
          <a:xfrm>
            <a:off x="361249" y="1577778"/>
            <a:ext cx="15944" cy="36697"/>
          </a:xfrm>
          <a:custGeom>
            <a:avLst/>
            <a:gdLst>
              <a:gd name="connsiteX0" fmla="*/ 15945 w 15944"/>
              <a:gd name="connsiteY0" fmla="*/ 36698 h 36697"/>
              <a:gd name="connsiteX1" fmla="*/ 0 w 15944"/>
              <a:gd name="connsiteY1" fmla="*/ 0 h 36697"/>
              <a:gd name="connsiteX2" fmla="*/ 7740 w 15944"/>
              <a:gd name="connsiteY2" fmla="*/ 17497 h 36697"/>
              <a:gd name="connsiteX3" fmla="*/ 15945 w 15944"/>
              <a:gd name="connsiteY3" fmla="*/ 36543 h 3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44" h="36697">
                <a:moveTo>
                  <a:pt x="15945" y="36698"/>
                </a:moveTo>
                <a:cubicBezTo>
                  <a:pt x="10527" y="24465"/>
                  <a:pt x="5263" y="12233"/>
                  <a:pt x="0" y="0"/>
                </a:cubicBezTo>
                <a:cubicBezTo>
                  <a:pt x="2477" y="5884"/>
                  <a:pt x="5263" y="11613"/>
                  <a:pt x="7740" y="17497"/>
                </a:cubicBezTo>
                <a:cubicBezTo>
                  <a:pt x="10372" y="23846"/>
                  <a:pt x="13159" y="30349"/>
                  <a:pt x="15945" y="365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135532-3616-82AA-9059-E465B736DC73}"/>
              </a:ext>
            </a:extLst>
          </p:cNvPr>
          <p:cNvSpPr/>
          <p:nvPr/>
        </p:nvSpPr>
        <p:spPr>
          <a:xfrm>
            <a:off x="323940" y="1488743"/>
            <a:ext cx="28794" cy="68749"/>
          </a:xfrm>
          <a:custGeom>
            <a:avLst/>
            <a:gdLst>
              <a:gd name="connsiteX0" fmla="*/ 19660 w 28794"/>
              <a:gd name="connsiteY0" fmla="*/ 46917 h 68749"/>
              <a:gd name="connsiteX1" fmla="*/ 0 w 28794"/>
              <a:gd name="connsiteY1" fmla="*/ 0 h 68749"/>
              <a:gd name="connsiteX2" fmla="*/ 28794 w 28794"/>
              <a:gd name="connsiteY2" fmla="*/ 68750 h 68749"/>
              <a:gd name="connsiteX3" fmla="*/ 19660 w 28794"/>
              <a:gd name="connsiteY3" fmla="*/ 46917 h 68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94" h="68749">
                <a:moveTo>
                  <a:pt x="19660" y="46917"/>
                </a:moveTo>
                <a:cubicBezTo>
                  <a:pt x="12849" y="30968"/>
                  <a:pt x="6347" y="15330"/>
                  <a:pt x="0" y="0"/>
                </a:cubicBezTo>
                <a:cubicBezTo>
                  <a:pt x="9288" y="22452"/>
                  <a:pt x="18886" y="45524"/>
                  <a:pt x="28794" y="68750"/>
                </a:cubicBezTo>
                <a:cubicBezTo>
                  <a:pt x="25698" y="61472"/>
                  <a:pt x="22601" y="54195"/>
                  <a:pt x="19660" y="46917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73528E93-1DE9-80F2-ED86-59A2C52F5261}"/>
              </a:ext>
            </a:extLst>
          </p:cNvPr>
          <p:cNvSpPr/>
          <p:nvPr/>
        </p:nvSpPr>
        <p:spPr>
          <a:xfrm>
            <a:off x="253659" y="1308353"/>
            <a:ext cx="28329" cy="74943"/>
          </a:xfrm>
          <a:custGeom>
            <a:avLst/>
            <a:gdLst>
              <a:gd name="connsiteX0" fmla="*/ 28175 w 28329"/>
              <a:gd name="connsiteY0" fmla="*/ 74943 h 74943"/>
              <a:gd name="connsiteX1" fmla="*/ 0 w 28329"/>
              <a:gd name="connsiteY1" fmla="*/ 0 h 74943"/>
              <a:gd name="connsiteX2" fmla="*/ 11301 w 28329"/>
              <a:gd name="connsiteY2" fmla="*/ 30039 h 74943"/>
              <a:gd name="connsiteX3" fmla="*/ 19505 w 28329"/>
              <a:gd name="connsiteY3" fmla="*/ 51717 h 74943"/>
              <a:gd name="connsiteX4" fmla="*/ 28329 w 28329"/>
              <a:gd name="connsiteY4" fmla="*/ 74943 h 7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29" h="74943">
                <a:moveTo>
                  <a:pt x="28175" y="74943"/>
                </a:moveTo>
                <a:cubicBezTo>
                  <a:pt x="18267" y="49550"/>
                  <a:pt x="8824" y="24620"/>
                  <a:pt x="0" y="0"/>
                </a:cubicBezTo>
                <a:cubicBezTo>
                  <a:pt x="3870" y="9910"/>
                  <a:pt x="7431" y="20130"/>
                  <a:pt x="11301" y="30039"/>
                </a:cubicBezTo>
                <a:cubicBezTo>
                  <a:pt x="13933" y="37162"/>
                  <a:pt x="16564" y="44440"/>
                  <a:pt x="19505" y="51717"/>
                </a:cubicBezTo>
                <a:cubicBezTo>
                  <a:pt x="22292" y="59305"/>
                  <a:pt x="25233" y="67047"/>
                  <a:pt x="28329" y="74943"/>
                </a:cubicBez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D85D7B1B-CF62-28DD-77B8-3355F3626B6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65101" y="5394837"/>
            <a:ext cx="4248567" cy="4081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 i="0">
                <a:solidFill>
                  <a:schemeClr val="bg1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4B9C31F8-4EE8-CB6A-B2A9-A7139B4DE0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5101" y="5847663"/>
            <a:ext cx="4248567" cy="5619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5A0574C-E802-638D-38C6-2B2E6C4E555E}"/>
              </a:ext>
            </a:extLst>
          </p:cNvPr>
          <p:cNvSpPr/>
          <p:nvPr/>
        </p:nvSpPr>
        <p:spPr>
          <a:xfrm>
            <a:off x="465101" y="961694"/>
            <a:ext cx="4248567" cy="400129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9B5E2A-BECF-1AC5-CAF6-A619C42253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13633" y="3437530"/>
            <a:ext cx="6877740" cy="6663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16" name="Title Placeholder 12">
            <a:extLst>
              <a:ext uri="{FF2B5EF4-FFF2-40B4-BE49-F238E27FC236}">
                <a16:creationId xmlns:a16="http://schemas.microsoft.com/office/drawing/2014/main" id="{5EC533F8-F86A-0B97-07F5-1090D90816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13633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C297577-9669-1672-8B1F-391F3067C4EA}"/>
              </a:ext>
            </a:extLst>
          </p:cNvPr>
          <p:cNvSpPr/>
          <p:nvPr/>
        </p:nvSpPr>
        <p:spPr>
          <a:xfrm>
            <a:off x="0" y="0"/>
            <a:ext cx="1471919" cy="3969474"/>
          </a:xfrm>
          <a:custGeom>
            <a:avLst/>
            <a:gdLst>
              <a:gd name="connsiteX0" fmla="*/ 0 w 1471919"/>
              <a:gd name="connsiteY0" fmla="*/ 0 h 3969474"/>
              <a:gd name="connsiteX1" fmla="*/ 1471919 w 1471919"/>
              <a:gd name="connsiteY1" fmla="*/ 0 h 3969474"/>
              <a:gd name="connsiteX2" fmla="*/ 1139148 w 1471919"/>
              <a:gd name="connsiteY2" fmla="*/ 332849 h 3969474"/>
              <a:gd name="connsiteX3" fmla="*/ 296540 w 1471919"/>
              <a:gd name="connsiteY3" fmla="*/ 368927 h 3969474"/>
              <a:gd name="connsiteX4" fmla="*/ 134614 w 1471919"/>
              <a:gd name="connsiteY4" fmla="*/ 733889 h 3969474"/>
              <a:gd name="connsiteX5" fmla="*/ 229974 w 1471919"/>
              <a:gd name="connsiteY5" fmla="*/ 1242236 h 3969474"/>
              <a:gd name="connsiteX6" fmla="*/ 237714 w 1471919"/>
              <a:gd name="connsiteY6" fmla="*/ 1264068 h 3969474"/>
              <a:gd name="connsiteX7" fmla="*/ 245609 w 1471919"/>
              <a:gd name="connsiteY7" fmla="*/ 1286211 h 3969474"/>
              <a:gd name="connsiteX8" fmla="*/ 253659 w 1471919"/>
              <a:gd name="connsiteY8" fmla="*/ 1308508 h 3969474"/>
              <a:gd name="connsiteX9" fmla="*/ 281834 w 1471919"/>
              <a:gd name="connsiteY9" fmla="*/ 1383451 h 3969474"/>
              <a:gd name="connsiteX10" fmla="*/ 291122 w 1471919"/>
              <a:gd name="connsiteY10" fmla="*/ 1406987 h 3969474"/>
              <a:gd name="connsiteX11" fmla="*/ 300101 w 1471919"/>
              <a:gd name="connsiteY11" fmla="*/ 1429749 h 3969474"/>
              <a:gd name="connsiteX12" fmla="*/ 313414 w 1471919"/>
              <a:gd name="connsiteY12" fmla="*/ 1462730 h 3969474"/>
              <a:gd name="connsiteX13" fmla="*/ 322548 w 1471919"/>
              <a:gd name="connsiteY13" fmla="*/ 1485028 h 3969474"/>
              <a:gd name="connsiteX14" fmla="*/ 323941 w 1471919"/>
              <a:gd name="connsiteY14" fmla="*/ 1488744 h 3969474"/>
              <a:gd name="connsiteX15" fmla="*/ 352735 w 1471919"/>
              <a:gd name="connsiteY15" fmla="*/ 1557494 h 3969474"/>
              <a:gd name="connsiteX16" fmla="*/ 361249 w 1471919"/>
              <a:gd name="connsiteY16" fmla="*/ 1577933 h 3969474"/>
              <a:gd name="connsiteX17" fmla="*/ 377194 w 1471919"/>
              <a:gd name="connsiteY17" fmla="*/ 1614630 h 3969474"/>
              <a:gd name="connsiteX18" fmla="*/ 378278 w 1471919"/>
              <a:gd name="connsiteY18" fmla="*/ 1617418 h 3969474"/>
              <a:gd name="connsiteX19" fmla="*/ 381064 w 1471919"/>
              <a:gd name="connsiteY19" fmla="*/ 1623921 h 3969474"/>
              <a:gd name="connsiteX20" fmla="*/ 398712 w 1471919"/>
              <a:gd name="connsiteY20" fmla="*/ 1664335 h 3969474"/>
              <a:gd name="connsiteX21" fmla="*/ 402582 w 1471919"/>
              <a:gd name="connsiteY21" fmla="*/ 1672851 h 3969474"/>
              <a:gd name="connsiteX22" fmla="*/ 410632 w 1471919"/>
              <a:gd name="connsiteY22" fmla="*/ 1690968 h 3969474"/>
              <a:gd name="connsiteX23" fmla="*/ 430912 w 1471919"/>
              <a:gd name="connsiteY23" fmla="*/ 1736801 h 3969474"/>
              <a:gd name="connsiteX24" fmla="*/ 431531 w 1471919"/>
              <a:gd name="connsiteY24" fmla="*/ 1737885 h 3969474"/>
              <a:gd name="connsiteX25" fmla="*/ 444535 w 1471919"/>
              <a:gd name="connsiteY25" fmla="*/ 1767305 h 3969474"/>
              <a:gd name="connsiteX26" fmla="*/ 468065 w 1471919"/>
              <a:gd name="connsiteY26" fmla="*/ 1818867 h 3969474"/>
              <a:gd name="connsiteX27" fmla="*/ 472245 w 1471919"/>
              <a:gd name="connsiteY27" fmla="*/ 1828158 h 3969474"/>
              <a:gd name="connsiteX28" fmla="*/ 498871 w 1471919"/>
              <a:gd name="connsiteY28" fmla="*/ 1886533 h 3969474"/>
              <a:gd name="connsiteX29" fmla="*/ 507231 w 1471919"/>
              <a:gd name="connsiteY29" fmla="*/ 1904805 h 3969474"/>
              <a:gd name="connsiteX30" fmla="*/ 538347 w 1471919"/>
              <a:gd name="connsiteY30" fmla="*/ 1972470 h 3969474"/>
              <a:gd name="connsiteX31" fmla="*/ 1027068 w 1471919"/>
              <a:gd name="connsiteY31" fmla="*/ 3184109 h 3969474"/>
              <a:gd name="connsiteX32" fmla="*/ 803683 w 1471919"/>
              <a:gd name="connsiteY32" fmla="*/ 3407546 h 3969474"/>
              <a:gd name="connsiteX33" fmla="*/ 140110 w 1471919"/>
              <a:gd name="connsiteY33" fmla="*/ 3902359 h 3969474"/>
              <a:gd name="connsiteX34" fmla="*/ 0 w 1471919"/>
              <a:gd name="connsiteY34" fmla="*/ 3969474 h 3969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471919" h="3969474">
                <a:moveTo>
                  <a:pt x="0" y="0"/>
                </a:moveTo>
                <a:lnTo>
                  <a:pt x="1471919" y="0"/>
                </a:lnTo>
                <a:lnTo>
                  <a:pt x="1139148" y="332849"/>
                </a:lnTo>
                <a:cubicBezTo>
                  <a:pt x="810031" y="150135"/>
                  <a:pt x="514352" y="151064"/>
                  <a:pt x="296540" y="368927"/>
                </a:cubicBezTo>
                <a:cubicBezTo>
                  <a:pt x="193285" y="472206"/>
                  <a:pt x="142509" y="591125"/>
                  <a:pt x="134614" y="733889"/>
                </a:cubicBezTo>
                <a:cubicBezTo>
                  <a:pt x="126719" y="876654"/>
                  <a:pt x="161859" y="1043419"/>
                  <a:pt x="229974" y="1242236"/>
                </a:cubicBezTo>
                <a:cubicBezTo>
                  <a:pt x="232296" y="1249513"/>
                  <a:pt x="235237" y="1256791"/>
                  <a:pt x="237714" y="1264068"/>
                </a:cubicBezTo>
                <a:cubicBezTo>
                  <a:pt x="240191" y="1271501"/>
                  <a:pt x="242823" y="1278933"/>
                  <a:pt x="245609" y="1286211"/>
                </a:cubicBezTo>
                <a:cubicBezTo>
                  <a:pt x="248241" y="1293488"/>
                  <a:pt x="251028" y="1301075"/>
                  <a:pt x="253659" y="1308508"/>
                </a:cubicBezTo>
                <a:cubicBezTo>
                  <a:pt x="262483" y="1333128"/>
                  <a:pt x="271926" y="1358058"/>
                  <a:pt x="281834" y="1383451"/>
                </a:cubicBezTo>
                <a:cubicBezTo>
                  <a:pt x="284775" y="1391349"/>
                  <a:pt x="287871" y="1399245"/>
                  <a:pt x="291122" y="1406987"/>
                </a:cubicBezTo>
                <a:cubicBezTo>
                  <a:pt x="294064" y="1414420"/>
                  <a:pt x="297005" y="1422162"/>
                  <a:pt x="300101" y="1429749"/>
                </a:cubicBezTo>
                <a:cubicBezTo>
                  <a:pt x="304281" y="1440743"/>
                  <a:pt x="308770" y="1451582"/>
                  <a:pt x="313414" y="1462730"/>
                </a:cubicBezTo>
                <a:cubicBezTo>
                  <a:pt x="316356" y="1470163"/>
                  <a:pt x="319451" y="1477441"/>
                  <a:pt x="322548" y="1485028"/>
                </a:cubicBezTo>
                <a:cubicBezTo>
                  <a:pt x="323167" y="1486267"/>
                  <a:pt x="323477" y="1487505"/>
                  <a:pt x="323941" y="1488744"/>
                </a:cubicBezTo>
                <a:cubicBezTo>
                  <a:pt x="333229" y="1511196"/>
                  <a:pt x="342827" y="1534267"/>
                  <a:pt x="352735" y="1557494"/>
                </a:cubicBezTo>
                <a:cubicBezTo>
                  <a:pt x="355521" y="1564307"/>
                  <a:pt x="358308" y="1571120"/>
                  <a:pt x="361249" y="1577933"/>
                </a:cubicBezTo>
                <a:cubicBezTo>
                  <a:pt x="366512" y="1590166"/>
                  <a:pt x="371776" y="1602398"/>
                  <a:pt x="377194" y="1614630"/>
                </a:cubicBezTo>
                <a:cubicBezTo>
                  <a:pt x="377504" y="1615559"/>
                  <a:pt x="377813" y="1616488"/>
                  <a:pt x="378278" y="1617418"/>
                </a:cubicBezTo>
                <a:cubicBezTo>
                  <a:pt x="379207" y="1619585"/>
                  <a:pt x="380135" y="1621753"/>
                  <a:pt x="381064" y="1623921"/>
                </a:cubicBezTo>
                <a:cubicBezTo>
                  <a:pt x="386792" y="1637238"/>
                  <a:pt x="392675" y="1650709"/>
                  <a:pt x="398712" y="1664335"/>
                </a:cubicBezTo>
                <a:cubicBezTo>
                  <a:pt x="399951" y="1667122"/>
                  <a:pt x="401344" y="1669909"/>
                  <a:pt x="402582" y="1672851"/>
                </a:cubicBezTo>
                <a:lnTo>
                  <a:pt x="410632" y="1690968"/>
                </a:lnTo>
                <a:cubicBezTo>
                  <a:pt x="417289" y="1705987"/>
                  <a:pt x="424100" y="1721317"/>
                  <a:pt x="430912" y="1736801"/>
                </a:cubicBezTo>
                <a:cubicBezTo>
                  <a:pt x="431067" y="1737110"/>
                  <a:pt x="431221" y="1737575"/>
                  <a:pt x="431531" y="1737885"/>
                </a:cubicBezTo>
                <a:cubicBezTo>
                  <a:pt x="435866" y="1747640"/>
                  <a:pt x="440200" y="1757550"/>
                  <a:pt x="444535" y="1767305"/>
                </a:cubicBezTo>
                <a:cubicBezTo>
                  <a:pt x="452275" y="1784338"/>
                  <a:pt x="460015" y="1801525"/>
                  <a:pt x="468065" y="1818867"/>
                </a:cubicBezTo>
                <a:cubicBezTo>
                  <a:pt x="469458" y="1821964"/>
                  <a:pt x="470851" y="1825061"/>
                  <a:pt x="472245" y="1828158"/>
                </a:cubicBezTo>
                <a:cubicBezTo>
                  <a:pt x="481069" y="1847358"/>
                  <a:pt x="489893" y="1866868"/>
                  <a:pt x="498871" y="1886533"/>
                </a:cubicBezTo>
                <a:cubicBezTo>
                  <a:pt x="501503" y="1892572"/>
                  <a:pt x="504444" y="1898610"/>
                  <a:pt x="507231" y="1904805"/>
                </a:cubicBezTo>
                <a:cubicBezTo>
                  <a:pt x="517448" y="1927102"/>
                  <a:pt x="527820" y="1949554"/>
                  <a:pt x="538347" y="1972470"/>
                </a:cubicBezTo>
                <a:cubicBezTo>
                  <a:pt x="709717" y="2357098"/>
                  <a:pt x="893781" y="2765416"/>
                  <a:pt x="1027068" y="3184109"/>
                </a:cubicBezTo>
                <a:lnTo>
                  <a:pt x="803683" y="3407546"/>
                </a:lnTo>
                <a:cubicBezTo>
                  <a:pt x="602417" y="3608918"/>
                  <a:pt x="378488" y="3773861"/>
                  <a:pt x="140110" y="3902359"/>
                </a:cubicBezTo>
                <a:lnTo>
                  <a:pt x="0" y="3969474"/>
                </a:lnTo>
                <a:close/>
              </a:path>
            </a:pathLst>
          </a:custGeom>
          <a:solidFill>
            <a:srgbClr val="6E64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Picture Placeholder 61">
            <a:extLst>
              <a:ext uri="{FF2B5EF4-FFF2-40B4-BE49-F238E27FC236}">
                <a16:creationId xmlns:a16="http://schemas.microsoft.com/office/drawing/2014/main" id="{80079F97-B34C-61D6-A8F8-0E11FEAC3A1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14469" y="1010337"/>
            <a:ext cx="4149831" cy="3904013"/>
          </a:xfrm>
          <a:custGeom>
            <a:avLst/>
            <a:gdLst>
              <a:gd name="connsiteX0" fmla="*/ 63979 w 4149831"/>
              <a:gd name="connsiteY0" fmla="*/ 0 h 3904013"/>
              <a:gd name="connsiteX1" fmla="*/ 4086310 w 4149831"/>
              <a:gd name="connsiteY1" fmla="*/ 0 h 3904013"/>
              <a:gd name="connsiteX2" fmla="*/ 4096526 w 4149831"/>
              <a:gd name="connsiteY2" fmla="*/ 2062 h 3904013"/>
              <a:gd name="connsiteX3" fmla="*/ 4143371 w 4149831"/>
              <a:gd name="connsiteY3" fmla="*/ 48900 h 3904013"/>
              <a:gd name="connsiteX4" fmla="*/ 4149831 w 4149831"/>
              <a:gd name="connsiteY4" fmla="*/ 80894 h 3904013"/>
              <a:gd name="connsiteX5" fmla="*/ 4149831 w 4149831"/>
              <a:gd name="connsiteY5" fmla="*/ 3818264 h 3904013"/>
              <a:gd name="connsiteX6" fmla="*/ 4143371 w 4149831"/>
              <a:gd name="connsiteY6" fmla="*/ 3850259 h 3904013"/>
              <a:gd name="connsiteX7" fmla="*/ 4062261 w 4149831"/>
              <a:gd name="connsiteY7" fmla="*/ 3904013 h 3904013"/>
              <a:gd name="connsiteX8" fmla="*/ 88028 w 4149831"/>
              <a:gd name="connsiteY8" fmla="*/ 3904013 h 3904013"/>
              <a:gd name="connsiteX9" fmla="*/ 0 w 4149831"/>
              <a:gd name="connsiteY9" fmla="*/ 3816000 h 3904013"/>
              <a:gd name="connsiteX10" fmla="*/ 0 w 4149831"/>
              <a:gd name="connsiteY10" fmla="*/ 2718353 h 3904013"/>
              <a:gd name="connsiteX11" fmla="*/ 0 w 4149831"/>
              <a:gd name="connsiteY11" fmla="*/ 2658391 h 3904013"/>
              <a:gd name="connsiteX12" fmla="*/ 86008 w 4149831"/>
              <a:gd name="connsiteY12" fmla="*/ 2594433 h 3904013"/>
              <a:gd name="connsiteX13" fmla="*/ 294526 w 4149831"/>
              <a:gd name="connsiteY13" fmla="*/ 2405204 h 3904013"/>
              <a:gd name="connsiteX14" fmla="*/ 517913 w 4149831"/>
              <a:gd name="connsiteY14" fmla="*/ 2181767 h 3904013"/>
              <a:gd name="connsiteX15" fmla="*/ 29187 w 4149831"/>
              <a:gd name="connsiteY15" fmla="*/ 970126 h 3904013"/>
              <a:gd name="connsiteX16" fmla="*/ 0 w 4149831"/>
              <a:gd name="connsiteY16" fmla="*/ 906655 h 3904013"/>
              <a:gd name="connsiteX17" fmla="*/ 0 w 4149831"/>
              <a:gd name="connsiteY17" fmla="*/ 83159 h 3904013"/>
              <a:gd name="connsiteX18" fmla="*/ 53764 w 4149831"/>
              <a:gd name="connsiteY18" fmla="*/ 2062 h 3904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149831" h="3904013">
                <a:moveTo>
                  <a:pt x="63979" y="0"/>
                </a:moveTo>
                <a:lnTo>
                  <a:pt x="4086310" y="0"/>
                </a:lnTo>
                <a:lnTo>
                  <a:pt x="4096526" y="2062"/>
                </a:lnTo>
                <a:cubicBezTo>
                  <a:pt x="4117588" y="10969"/>
                  <a:pt x="4134462" y="27840"/>
                  <a:pt x="4143371" y="48900"/>
                </a:cubicBezTo>
                <a:lnTo>
                  <a:pt x="4149831" y="80894"/>
                </a:lnTo>
                <a:lnTo>
                  <a:pt x="4149831" y="3818264"/>
                </a:lnTo>
                <a:lnTo>
                  <a:pt x="4143371" y="3850259"/>
                </a:lnTo>
                <a:cubicBezTo>
                  <a:pt x="4130008" y="3881848"/>
                  <a:pt x="4098723" y="3904013"/>
                  <a:pt x="4062261" y="3904013"/>
                </a:cubicBezTo>
                <a:lnTo>
                  <a:pt x="88028" y="3904013"/>
                </a:lnTo>
                <a:cubicBezTo>
                  <a:pt x="39412" y="3904013"/>
                  <a:pt x="0" y="3864608"/>
                  <a:pt x="0" y="3816000"/>
                </a:cubicBezTo>
                <a:lnTo>
                  <a:pt x="0" y="2718353"/>
                </a:lnTo>
                <a:lnTo>
                  <a:pt x="0" y="2658391"/>
                </a:lnTo>
                <a:lnTo>
                  <a:pt x="86008" y="2594433"/>
                </a:lnTo>
                <a:cubicBezTo>
                  <a:pt x="157829" y="2535404"/>
                  <a:pt x="227437" y="2472328"/>
                  <a:pt x="294526" y="2405204"/>
                </a:cubicBezTo>
                <a:lnTo>
                  <a:pt x="517913" y="2181767"/>
                </a:lnTo>
                <a:cubicBezTo>
                  <a:pt x="384624" y="1763073"/>
                  <a:pt x="200559" y="1354754"/>
                  <a:pt x="29187" y="970126"/>
                </a:cubicBezTo>
                <a:lnTo>
                  <a:pt x="0" y="906655"/>
                </a:lnTo>
                <a:lnTo>
                  <a:pt x="0" y="83159"/>
                </a:lnTo>
                <a:cubicBezTo>
                  <a:pt x="0" y="46703"/>
                  <a:pt x="22169" y="15423"/>
                  <a:pt x="53764" y="2062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A87C4D-7821-3FF5-F4AD-EAE4299D91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0872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ggplant 2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A88D863-6233-B7DC-9759-066E2097402C}"/>
              </a:ext>
            </a:extLst>
          </p:cNvPr>
          <p:cNvGrpSpPr/>
          <p:nvPr/>
        </p:nvGrpSpPr>
        <p:grpSpPr>
          <a:xfrm>
            <a:off x="0" y="0"/>
            <a:ext cx="4686448" cy="6858000"/>
            <a:chOff x="0" y="0"/>
            <a:chExt cx="4686448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4400870-6046-4087-CD09-F7F74BD6452E}"/>
                </a:ext>
              </a:extLst>
            </p:cNvPr>
            <p:cNvSpPr/>
            <p:nvPr userDrawn="1"/>
          </p:nvSpPr>
          <p:spPr>
            <a:xfrm>
              <a:off x="0" y="237790"/>
              <a:ext cx="335168" cy="4475427"/>
            </a:xfrm>
            <a:custGeom>
              <a:avLst/>
              <a:gdLst>
                <a:gd name="connsiteX0" fmla="*/ 0 w 335168"/>
                <a:gd name="connsiteY0" fmla="*/ 0 h 4475427"/>
                <a:gd name="connsiteX1" fmla="*/ 60991 w 335168"/>
                <a:gd name="connsiteY1" fmla="*/ 81629 h 4475427"/>
                <a:gd name="connsiteX2" fmla="*/ 335168 w 335168"/>
                <a:gd name="connsiteY2" fmla="*/ 979937 h 4475427"/>
                <a:gd name="connsiteX3" fmla="*/ 335168 w 335168"/>
                <a:gd name="connsiteY3" fmla="*/ 4475427 h 4475427"/>
                <a:gd name="connsiteX4" fmla="*/ 11648 w 335168"/>
                <a:gd name="connsiteY4" fmla="*/ 4442774 h 4475427"/>
                <a:gd name="connsiteX5" fmla="*/ 0 w 335168"/>
                <a:gd name="connsiteY5" fmla="*/ 4439154 h 4475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168" h="4475427">
                  <a:moveTo>
                    <a:pt x="0" y="0"/>
                  </a:moveTo>
                  <a:lnTo>
                    <a:pt x="60991" y="81629"/>
                  </a:lnTo>
                  <a:cubicBezTo>
                    <a:pt x="234093" y="338063"/>
                    <a:pt x="335168" y="647193"/>
                    <a:pt x="335168" y="979937"/>
                  </a:cubicBezTo>
                  <a:lnTo>
                    <a:pt x="335168" y="4475427"/>
                  </a:lnTo>
                  <a:cubicBezTo>
                    <a:pt x="224351" y="4475427"/>
                    <a:pt x="116151" y="4464183"/>
                    <a:pt x="11648" y="4442774"/>
                  </a:cubicBezTo>
                  <a:lnTo>
                    <a:pt x="0" y="4439154"/>
                  </a:lnTo>
                  <a:close/>
                </a:path>
              </a:pathLst>
            </a:custGeom>
            <a:solidFill>
              <a:srgbClr val="403FA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076BDE-2EA1-F738-3C14-B7131C990D46}"/>
                </a:ext>
              </a:extLst>
            </p:cNvPr>
            <p:cNvSpPr/>
            <p:nvPr/>
          </p:nvSpPr>
          <p:spPr>
            <a:xfrm>
              <a:off x="1421145" y="1755801"/>
              <a:ext cx="3265303" cy="2373424"/>
            </a:xfrm>
            <a:custGeom>
              <a:avLst/>
              <a:gdLst>
                <a:gd name="connsiteX0" fmla="*/ 3261833 w 3494414"/>
                <a:gd name="connsiteY0" fmla="*/ 2539957 h 2539956"/>
                <a:gd name="connsiteX1" fmla="*/ 2454348 w 3494414"/>
                <a:gd name="connsiteY1" fmla="*/ 2539957 h 2539956"/>
                <a:gd name="connsiteX2" fmla="*/ 2469415 w 3494414"/>
                <a:gd name="connsiteY2" fmla="*/ 2295274 h 2539956"/>
                <a:gd name="connsiteX3" fmla="*/ 0 w 3494414"/>
                <a:gd name="connsiteY3" fmla="*/ 0 h 2539956"/>
                <a:gd name="connsiteX4" fmla="*/ 2995141 w 3494414"/>
                <a:gd name="connsiteY4" fmla="*/ 0 h 2539956"/>
                <a:gd name="connsiteX5" fmla="*/ 3488974 w 3494414"/>
                <a:gd name="connsiteY5" fmla="*/ 2257572 h 2539956"/>
                <a:gd name="connsiteX6" fmla="*/ 3261833 w 3494414"/>
                <a:gd name="connsiteY6" fmla="*/ 2539957 h 2539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4414" h="2539956">
                  <a:moveTo>
                    <a:pt x="3261833" y="2539957"/>
                  </a:moveTo>
                  <a:lnTo>
                    <a:pt x="2454348" y="2539957"/>
                  </a:lnTo>
                  <a:cubicBezTo>
                    <a:pt x="2464769" y="2459275"/>
                    <a:pt x="2469415" y="2377840"/>
                    <a:pt x="2469415" y="2295274"/>
                  </a:cubicBezTo>
                  <a:cubicBezTo>
                    <a:pt x="2469415" y="966543"/>
                    <a:pt x="1483005" y="0"/>
                    <a:pt x="0" y="0"/>
                  </a:cubicBezTo>
                  <a:lnTo>
                    <a:pt x="2995141" y="0"/>
                  </a:lnTo>
                  <a:lnTo>
                    <a:pt x="3488974" y="2257572"/>
                  </a:lnTo>
                  <a:cubicBezTo>
                    <a:pt x="3520615" y="2402598"/>
                    <a:pt x="3410246" y="2539957"/>
                    <a:pt x="3261833" y="2539957"/>
                  </a:cubicBezTo>
                  <a:close/>
                </a:path>
              </a:pathLst>
            </a:custGeom>
            <a:solidFill>
              <a:srgbClr val="BABAE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33A310A-AB9D-EC0F-6298-21ECA1304AFE}"/>
                </a:ext>
              </a:extLst>
            </p:cNvPr>
            <p:cNvSpPr/>
            <p:nvPr/>
          </p:nvSpPr>
          <p:spPr>
            <a:xfrm>
              <a:off x="2252322" y="4739405"/>
              <a:ext cx="1986847" cy="1916965"/>
            </a:xfrm>
            <a:custGeom>
              <a:avLst/>
              <a:gdLst>
                <a:gd name="connsiteX0" fmla="*/ 1058482 w 2126255"/>
                <a:gd name="connsiteY0" fmla="*/ 2051470 h 2051469"/>
                <a:gd name="connsiteX1" fmla="*/ 175786 w 2126255"/>
                <a:gd name="connsiteY1" fmla="*/ 2051470 h 2051469"/>
                <a:gd name="connsiteX2" fmla="*/ 0 w 2126255"/>
                <a:gd name="connsiteY2" fmla="*/ 1875529 h 2051469"/>
                <a:gd name="connsiteX3" fmla="*/ 175786 w 2126255"/>
                <a:gd name="connsiteY3" fmla="*/ 1699588 h 2051469"/>
                <a:gd name="connsiteX4" fmla="*/ 1058482 w 2126255"/>
                <a:gd name="connsiteY4" fmla="*/ 1699588 h 2051469"/>
                <a:gd name="connsiteX5" fmla="*/ 1774684 w 2126255"/>
                <a:gd name="connsiteY5" fmla="*/ 982755 h 2051469"/>
                <a:gd name="connsiteX6" fmla="*/ 1774684 w 2126255"/>
                <a:gd name="connsiteY6" fmla="*/ 175941 h 2051469"/>
                <a:gd name="connsiteX7" fmla="*/ 1950470 w 2126255"/>
                <a:gd name="connsiteY7" fmla="*/ 0 h 2051469"/>
                <a:gd name="connsiteX8" fmla="*/ 2126256 w 2126255"/>
                <a:gd name="connsiteY8" fmla="*/ 175941 h 2051469"/>
                <a:gd name="connsiteX9" fmla="*/ 2126256 w 2126255"/>
                <a:gd name="connsiteY9" fmla="*/ 982755 h 2051469"/>
                <a:gd name="connsiteX10" fmla="*/ 1058482 w 2126255"/>
                <a:gd name="connsiteY10" fmla="*/ 2051470 h 205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6255" h="2051469">
                  <a:moveTo>
                    <a:pt x="1058482" y="2051470"/>
                  </a:moveTo>
                  <a:lnTo>
                    <a:pt x="175786" y="2051470"/>
                  </a:lnTo>
                  <a:cubicBezTo>
                    <a:pt x="78727" y="2051470"/>
                    <a:pt x="0" y="1972673"/>
                    <a:pt x="0" y="1875529"/>
                  </a:cubicBezTo>
                  <a:cubicBezTo>
                    <a:pt x="0" y="1778385"/>
                    <a:pt x="78727" y="1699588"/>
                    <a:pt x="175786" y="1699588"/>
                  </a:cubicBezTo>
                  <a:lnTo>
                    <a:pt x="1058482" y="1699588"/>
                  </a:lnTo>
                  <a:cubicBezTo>
                    <a:pt x="1453373" y="1699588"/>
                    <a:pt x="1774684" y="1377993"/>
                    <a:pt x="1774684" y="982755"/>
                  </a:cubicBezTo>
                  <a:lnTo>
                    <a:pt x="1774684" y="175941"/>
                  </a:lnTo>
                  <a:cubicBezTo>
                    <a:pt x="1774684" y="78796"/>
                    <a:pt x="1853411" y="0"/>
                    <a:pt x="1950470" y="0"/>
                  </a:cubicBezTo>
                  <a:cubicBezTo>
                    <a:pt x="2047529" y="0"/>
                    <a:pt x="2126256" y="78796"/>
                    <a:pt x="2126256" y="175941"/>
                  </a:cubicBezTo>
                  <a:lnTo>
                    <a:pt x="2126256" y="982755"/>
                  </a:lnTo>
                  <a:cubicBezTo>
                    <a:pt x="2126256" y="1572031"/>
                    <a:pt x="1647239" y="2051470"/>
                    <a:pt x="1058482" y="205147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solidFill>
                <a:srgbClr val="361D5C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 50">
              <a:extLst>
                <a:ext uri="{FF2B5EF4-FFF2-40B4-BE49-F238E27FC236}">
                  <a16:creationId xmlns:a16="http://schemas.microsoft.com/office/drawing/2014/main" id="{8C06C888-C5C4-7E40-F0D7-A4853B863E5A}"/>
                </a:ext>
              </a:extLst>
            </p:cNvPr>
            <p:cNvSpPr/>
            <p:nvPr/>
          </p:nvSpPr>
          <p:spPr>
            <a:xfrm>
              <a:off x="402847" y="4129225"/>
              <a:ext cx="3311726" cy="2728775"/>
            </a:xfrm>
            <a:custGeom>
              <a:avLst/>
              <a:gdLst>
                <a:gd name="connsiteX0" fmla="*/ 1825160 w 3544094"/>
                <a:gd name="connsiteY0" fmla="*/ 0 h 2920240"/>
                <a:gd name="connsiteX1" fmla="*/ 1763509 w 3544094"/>
                <a:gd name="connsiteY1" fmla="*/ 1005 h 2920240"/>
                <a:gd name="connsiteX2" fmla="*/ 360110 w 3544094"/>
                <a:gd name="connsiteY2" fmla="*/ 624967 h 2920240"/>
                <a:gd name="connsiteX3" fmla="*/ 2888 w 3544094"/>
                <a:gd name="connsiteY3" fmla="*/ 1699588 h 2920240"/>
                <a:gd name="connsiteX4" fmla="*/ 0 w 3544094"/>
                <a:gd name="connsiteY4" fmla="*/ 1817217 h 2920240"/>
                <a:gd name="connsiteX5" fmla="*/ 224629 w 3544094"/>
                <a:gd name="connsiteY5" fmla="*/ 2920240 h 2920240"/>
                <a:gd name="connsiteX6" fmla="*/ 1649750 w 3544094"/>
                <a:gd name="connsiteY6" fmla="*/ 2920240 h 2920240"/>
                <a:gd name="connsiteX7" fmla="*/ 1484010 w 3544094"/>
                <a:gd name="connsiteY7" fmla="*/ 2344537 h 2920240"/>
                <a:gd name="connsiteX8" fmla="*/ 2098005 w 3544094"/>
                <a:gd name="connsiteY8" fmla="*/ 1699588 h 2920240"/>
                <a:gd name="connsiteX9" fmla="*/ 2172839 w 3544094"/>
                <a:gd name="connsiteY9" fmla="*/ 1699588 h 2920240"/>
                <a:gd name="connsiteX10" fmla="*/ 2211010 w 3544094"/>
                <a:gd name="connsiteY10" fmla="*/ 1684885 h 2920240"/>
                <a:gd name="connsiteX11" fmla="*/ 2231476 w 3544094"/>
                <a:gd name="connsiteY11" fmla="*/ 1676590 h 2920240"/>
                <a:gd name="connsiteX12" fmla="*/ 2250059 w 3544094"/>
                <a:gd name="connsiteY12" fmla="*/ 1669050 h 2920240"/>
                <a:gd name="connsiteX13" fmla="*/ 2267010 w 3544094"/>
                <a:gd name="connsiteY13" fmla="*/ 1661886 h 2920240"/>
                <a:gd name="connsiteX14" fmla="*/ 2291871 w 3544094"/>
                <a:gd name="connsiteY14" fmla="*/ 1651079 h 2920240"/>
                <a:gd name="connsiteX15" fmla="*/ 2308822 w 3544094"/>
                <a:gd name="connsiteY15" fmla="*/ 1643539 h 2920240"/>
                <a:gd name="connsiteX16" fmla="*/ 2321002 w 3544094"/>
                <a:gd name="connsiteY16" fmla="*/ 1638009 h 2920240"/>
                <a:gd name="connsiteX17" fmla="*/ 2346114 w 3544094"/>
                <a:gd name="connsiteY17" fmla="*/ 1626447 h 2920240"/>
                <a:gd name="connsiteX18" fmla="*/ 2379639 w 3544094"/>
                <a:gd name="connsiteY18" fmla="*/ 1610235 h 2920240"/>
                <a:gd name="connsiteX19" fmla="*/ 2401612 w 3544094"/>
                <a:gd name="connsiteY19" fmla="*/ 1599176 h 2920240"/>
                <a:gd name="connsiteX20" fmla="*/ 2418689 w 3544094"/>
                <a:gd name="connsiteY20" fmla="*/ 1590379 h 2920240"/>
                <a:gd name="connsiteX21" fmla="*/ 2440285 w 3544094"/>
                <a:gd name="connsiteY21" fmla="*/ 1578943 h 2920240"/>
                <a:gd name="connsiteX22" fmla="*/ 2449200 w 3544094"/>
                <a:gd name="connsiteY22" fmla="*/ 1574168 h 2920240"/>
                <a:gd name="connsiteX23" fmla="*/ 2476446 w 3544094"/>
                <a:gd name="connsiteY23" fmla="*/ 1559338 h 2920240"/>
                <a:gd name="connsiteX24" fmla="*/ 2481469 w 3544094"/>
                <a:gd name="connsiteY24" fmla="*/ 1556448 h 2920240"/>
                <a:gd name="connsiteX25" fmla="*/ 2509971 w 3544094"/>
                <a:gd name="connsiteY25" fmla="*/ 1540236 h 2920240"/>
                <a:gd name="connsiteX26" fmla="*/ 2545380 w 3544094"/>
                <a:gd name="connsiteY26" fmla="*/ 1519249 h 2920240"/>
                <a:gd name="connsiteX27" fmla="*/ 2579658 w 3544094"/>
                <a:gd name="connsiteY27" fmla="*/ 1497885 h 2920240"/>
                <a:gd name="connsiteX28" fmla="*/ 2610295 w 3544094"/>
                <a:gd name="connsiteY28" fmla="*/ 1478154 h 2920240"/>
                <a:gd name="connsiteX29" fmla="*/ 2629129 w 3544094"/>
                <a:gd name="connsiteY29" fmla="*/ 1465587 h 2920240"/>
                <a:gd name="connsiteX30" fmla="*/ 2643443 w 3544094"/>
                <a:gd name="connsiteY30" fmla="*/ 1455910 h 2920240"/>
                <a:gd name="connsiteX31" fmla="*/ 2661398 w 3544094"/>
                <a:gd name="connsiteY31" fmla="*/ 1443594 h 2920240"/>
                <a:gd name="connsiteX32" fmla="*/ 2724179 w 3544094"/>
                <a:gd name="connsiteY32" fmla="*/ 1397975 h 2920240"/>
                <a:gd name="connsiteX33" fmla="*/ 2744520 w 3544094"/>
                <a:gd name="connsiteY33" fmla="*/ 1382518 h 2920240"/>
                <a:gd name="connsiteX34" fmla="*/ 2754565 w 3544094"/>
                <a:gd name="connsiteY34" fmla="*/ 1374726 h 2920240"/>
                <a:gd name="connsiteX35" fmla="*/ 2777668 w 3544094"/>
                <a:gd name="connsiteY35" fmla="*/ 1356378 h 2920240"/>
                <a:gd name="connsiteX36" fmla="*/ 2782942 w 3544094"/>
                <a:gd name="connsiteY36" fmla="*/ 1352105 h 2920240"/>
                <a:gd name="connsiteX37" fmla="*/ 2807929 w 3544094"/>
                <a:gd name="connsiteY37" fmla="*/ 1331620 h 2920240"/>
                <a:gd name="connsiteX38" fmla="*/ 2835427 w 3544094"/>
                <a:gd name="connsiteY38" fmla="*/ 1308371 h 2920240"/>
                <a:gd name="connsiteX39" fmla="*/ 2862422 w 3544094"/>
                <a:gd name="connsiteY39" fmla="*/ 1284619 h 2920240"/>
                <a:gd name="connsiteX40" fmla="*/ 2880628 w 3544094"/>
                <a:gd name="connsiteY40" fmla="*/ 1268030 h 2920240"/>
                <a:gd name="connsiteX41" fmla="*/ 2892557 w 3544094"/>
                <a:gd name="connsiteY41" fmla="*/ 1257223 h 2920240"/>
                <a:gd name="connsiteX42" fmla="*/ 2908126 w 3544094"/>
                <a:gd name="connsiteY42" fmla="*/ 1242645 h 2920240"/>
                <a:gd name="connsiteX43" fmla="*/ 2919929 w 3544094"/>
                <a:gd name="connsiteY43" fmla="*/ 1231334 h 2920240"/>
                <a:gd name="connsiteX44" fmla="*/ 2940772 w 3544094"/>
                <a:gd name="connsiteY44" fmla="*/ 1210975 h 2920240"/>
                <a:gd name="connsiteX45" fmla="*/ 3029419 w 3544094"/>
                <a:gd name="connsiteY45" fmla="*/ 1117978 h 2920240"/>
                <a:gd name="connsiteX46" fmla="*/ 3043858 w 3544094"/>
                <a:gd name="connsiteY46" fmla="*/ 1101767 h 2920240"/>
                <a:gd name="connsiteX47" fmla="*/ 3061311 w 3544094"/>
                <a:gd name="connsiteY47" fmla="*/ 1081784 h 2920240"/>
                <a:gd name="connsiteX48" fmla="*/ 3081903 w 3544094"/>
                <a:gd name="connsiteY48" fmla="*/ 1057279 h 2920240"/>
                <a:gd name="connsiteX49" fmla="*/ 3107141 w 3544094"/>
                <a:gd name="connsiteY49" fmla="*/ 1026363 h 2920240"/>
                <a:gd name="connsiteX50" fmla="*/ 3129491 w 3544094"/>
                <a:gd name="connsiteY50" fmla="*/ 997836 h 2920240"/>
                <a:gd name="connsiteX51" fmla="*/ 3141043 w 3544094"/>
                <a:gd name="connsiteY51" fmla="*/ 982755 h 2920240"/>
                <a:gd name="connsiteX52" fmla="*/ 3160128 w 3544094"/>
                <a:gd name="connsiteY52" fmla="*/ 957244 h 2920240"/>
                <a:gd name="connsiteX53" fmla="*/ 3160379 w 3544094"/>
                <a:gd name="connsiteY53" fmla="*/ 956867 h 2920240"/>
                <a:gd name="connsiteX54" fmla="*/ 3185115 w 3544094"/>
                <a:gd name="connsiteY54" fmla="*/ 922432 h 2920240"/>
                <a:gd name="connsiteX55" fmla="*/ 3185868 w 3544094"/>
                <a:gd name="connsiteY55" fmla="*/ 921427 h 2920240"/>
                <a:gd name="connsiteX56" fmla="*/ 3210227 w 3544094"/>
                <a:gd name="connsiteY56" fmla="*/ 885988 h 2920240"/>
                <a:gd name="connsiteX57" fmla="*/ 3257187 w 3544094"/>
                <a:gd name="connsiteY57" fmla="*/ 812972 h 2920240"/>
                <a:gd name="connsiteX58" fmla="*/ 3271250 w 3544094"/>
                <a:gd name="connsiteY58" fmla="*/ 789723 h 2920240"/>
                <a:gd name="connsiteX59" fmla="*/ 3289708 w 3544094"/>
                <a:gd name="connsiteY59" fmla="*/ 758305 h 2920240"/>
                <a:gd name="connsiteX60" fmla="*/ 3302138 w 3544094"/>
                <a:gd name="connsiteY60" fmla="*/ 736186 h 2920240"/>
                <a:gd name="connsiteX61" fmla="*/ 3313062 w 3544094"/>
                <a:gd name="connsiteY61" fmla="*/ 716330 h 2920240"/>
                <a:gd name="connsiteX62" fmla="*/ 3324362 w 3544094"/>
                <a:gd name="connsiteY62" fmla="*/ 695218 h 2920240"/>
                <a:gd name="connsiteX63" fmla="*/ 3345833 w 3544094"/>
                <a:gd name="connsiteY63" fmla="*/ 653494 h 2920240"/>
                <a:gd name="connsiteX64" fmla="*/ 3361654 w 3544094"/>
                <a:gd name="connsiteY64" fmla="*/ 621071 h 2920240"/>
                <a:gd name="connsiteX65" fmla="*/ 3372201 w 3544094"/>
                <a:gd name="connsiteY65" fmla="*/ 598576 h 2920240"/>
                <a:gd name="connsiteX66" fmla="*/ 3394551 w 3544094"/>
                <a:gd name="connsiteY66" fmla="*/ 548558 h 2920240"/>
                <a:gd name="connsiteX67" fmla="*/ 3403968 w 3544094"/>
                <a:gd name="connsiteY67" fmla="*/ 526314 h 2920240"/>
                <a:gd name="connsiteX68" fmla="*/ 3405852 w 3544094"/>
                <a:gd name="connsiteY68" fmla="*/ 521916 h 2920240"/>
                <a:gd name="connsiteX69" fmla="*/ 3413009 w 3544094"/>
                <a:gd name="connsiteY69" fmla="*/ 504448 h 2920240"/>
                <a:gd name="connsiteX70" fmla="*/ 3423430 w 3544094"/>
                <a:gd name="connsiteY70" fmla="*/ 477931 h 2920240"/>
                <a:gd name="connsiteX71" fmla="*/ 3435861 w 3544094"/>
                <a:gd name="connsiteY71" fmla="*/ 445130 h 2920240"/>
                <a:gd name="connsiteX72" fmla="*/ 3447664 w 3544094"/>
                <a:gd name="connsiteY72" fmla="*/ 411953 h 2920240"/>
                <a:gd name="connsiteX73" fmla="*/ 3458964 w 3544094"/>
                <a:gd name="connsiteY73" fmla="*/ 378650 h 2920240"/>
                <a:gd name="connsiteX74" fmla="*/ 3467502 w 3544094"/>
                <a:gd name="connsiteY74" fmla="*/ 352133 h 2920240"/>
                <a:gd name="connsiteX75" fmla="*/ 3481691 w 3544094"/>
                <a:gd name="connsiteY75" fmla="*/ 304503 h 2920240"/>
                <a:gd name="connsiteX76" fmla="*/ 3488471 w 3544094"/>
                <a:gd name="connsiteY76" fmla="*/ 280625 h 2920240"/>
                <a:gd name="connsiteX77" fmla="*/ 3489852 w 3544094"/>
                <a:gd name="connsiteY77" fmla="*/ 275347 h 2920240"/>
                <a:gd name="connsiteX78" fmla="*/ 3497260 w 3544094"/>
                <a:gd name="connsiteY78" fmla="*/ 246945 h 2920240"/>
                <a:gd name="connsiteX79" fmla="*/ 3498893 w 3544094"/>
                <a:gd name="connsiteY79" fmla="*/ 240788 h 2920240"/>
                <a:gd name="connsiteX80" fmla="*/ 3506678 w 3544094"/>
                <a:gd name="connsiteY80" fmla="*/ 208993 h 2920240"/>
                <a:gd name="connsiteX81" fmla="*/ 3512077 w 3544094"/>
                <a:gd name="connsiteY81" fmla="*/ 185115 h 2920240"/>
                <a:gd name="connsiteX82" fmla="*/ 3516597 w 3544094"/>
                <a:gd name="connsiteY82" fmla="*/ 164379 h 2920240"/>
                <a:gd name="connsiteX83" fmla="*/ 3544095 w 3544094"/>
                <a:gd name="connsiteY83" fmla="*/ 0 h 2920240"/>
                <a:gd name="connsiteX84" fmla="*/ 1825160 w 3544094"/>
                <a:gd name="connsiteY84" fmla="*/ 0 h 2920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3544094" h="2920240">
                  <a:moveTo>
                    <a:pt x="1825160" y="0"/>
                  </a:moveTo>
                  <a:cubicBezTo>
                    <a:pt x="1804191" y="0"/>
                    <a:pt x="1783473" y="0"/>
                    <a:pt x="1763509" y="1005"/>
                  </a:cubicBezTo>
                  <a:cubicBezTo>
                    <a:pt x="1132438" y="14201"/>
                    <a:pt x="657690" y="240034"/>
                    <a:pt x="360110" y="624967"/>
                  </a:cubicBezTo>
                  <a:cubicBezTo>
                    <a:pt x="143140" y="904838"/>
                    <a:pt x="20843" y="1270041"/>
                    <a:pt x="2888" y="1699588"/>
                  </a:cubicBezTo>
                  <a:cubicBezTo>
                    <a:pt x="1004" y="1738547"/>
                    <a:pt x="0" y="1777379"/>
                    <a:pt x="0" y="1817217"/>
                  </a:cubicBezTo>
                  <a:cubicBezTo>
                    <a:pt x="0" y="2315129"/>
                    <a:pt x="107104" y="2695539"/>
                    <a:pt x="224629" y="2920240"/>
                  </a:cubicBezTo>
                  <a:lnTo>
                    <a:pt x="1649750" y="2920240"/>
                  </a:lnTo>
                  <a:cubicBezTo>
                    <a:pt x="1541768" y="2754353"/>
                    <a:pt x="1484010" y="2529527"/>
                    <a:pt x="1484010" y="2344537"/>
                  </a:cubicBezTo>
                  <a:cubicBezTo>
                    <a:pt x="1484010" y="1972799"/>
                    <a:pt x="1659293" y="1699588"/>
                    <a:pt x="2098005" y="1699588"/>
                  </a:cubicBezTo>
                  <a:lnTo>
                    <a:pt x="2172839" y="1699588"/>
                  </a:lnTo>
                  <a:cubicBezTo>
                    <a:pt x="2185647" y="1694812"/>
                    <a:pt x="2198328" y="1689911"/>
                    <a:pt x="2211010" y="1684885"/>
                  </a:cubicBezTo>
                  <a:cubicBezTo>
                    <a:pt x="2217916" y="1682245"/>
                    <a:pt x="2224696" y="1679481"/>
                    <a:pt x="2231476" y="1676590"/>
                  </a:cubicBezTo>
                  <a:cubicBezTo>
                    <a:pt x="2237755" y="1674202"/>
                    <a:pt x="2243907" y="1671689"/>
                    <a:pt x="2250059" y="1669050"/>
                  </a:cubicBezTo>
                  <a:cubicBezTo>
                    <a:pt x="2255710" y="1666788"/>
                    <a:pt x="2261360" y="1664400"/>
                    <a:pt x="2267010" y="1661886"/>
                  </a:cubicBezTo>
                  <a:cubicBezTo>
                    <a:pt x="2275297" y="1658493"/>
                    <a:pt x="2283584" y="1654849"/>
                    <a:pt x="2291871" y="1651079"/>
                  </a:cubicBezTo>
                  <a:cubicBezTo>
                    <a:pt x="2297521" y="1648691"/>
                    <a:pt x="2303172" y="1646177"/>
                    <a:pt x="2308822" y="1643539"/>
                  </a:cubicBezTo>
                  <a:cubicBezTo>
                    <a:pt x="2312840" y="1641905"/>
                    <a:pt x="2316984" y="1640020"/>
                    <a:pt x="2321002" y="1638009"/>
                  </a:cubicBezTo>
                  <a:cubicBezTo>
                    <a:pt x="2329414" y="1634238"/>
                    <a:pt x="2337701" y="1630468"/>
                    <a:pt x="2346114" y="1626447"/>
                  </a:cubicBezTo>
                  <a:cubicBezTo>
                    <a:pt x="2357289" y="1621169"/>
                    <a:pt x="2368464" y="1615765"/>
                    <a:pt x="2379639" y="1610235"/>
                  </a:cubicBezTo>
                  <a:cubicBezTo>
                    <a:pt x="2386921" y="1606591"/>
                    <a:pt x="2394330" y="1602946"/>
                    <a:pt x="2401612" y="1599176"/>
                  </a:cubicBezTo>
                  <a:cubicBezTo>
                    <a:pt x="2407388" y="1596412"/>
                    <a:pt x="2413038" y="1593395"/>
                    <a:pt x="2418689" y="1590379"/>
                  </a:cubicBezTo>
                  <a:cubicBezTo>
                    <a:pt x="2425971" y="1586609"/>
                    <a:pt x="2433128" y="1582839"/>
                    <a:pt x="2440285" y="1578943"/>
                  </a:cubicBezTo>
                  <a:cubicBezTo>
                    <a:pt x="2443298" y="1577435"/>
                    <a:pt x="2446312" y="1575927"/>
                    <a:pt x="2449200" y="1574168"/>
                  </a:cubicBezTo>
                  <a:cubicBezTo>
                    <a:pt x="2458366" y="1569392"/>
                    <a:pt x="2467406" y="1564365"/>
                    <a:pt x="2476446" y="1559338"/>
                  </a:cubicBezTo>
                  <a:cubicBezTo>
                    <a:pt x="2478204" y="1558459"/>
                    <a:pt x="2479837" y="1557453"/>
                    <a:pt x="2481469" y="1556448"/>
                  </a:cubicBezTo>
                  <a:cubicBezTo>
                    <a:pt x="2491012" y="1551169"/>
                    <a:pt x="2500554" y="1545766"/>
                    <a:pt x="2509971" y="1540236"/>
                  </a:cubicBezTo>
                  <a:cubicBezTo>
                    <a:pt x="2521900" y="1533324"/>
                    <a:pt x="2533702" y="1526287"/>
                    <a:pt x="2545380" y="1519249"/>
                  </a:cubicBezTo>
                  <a:cubicBezTo>
                    <a:pt x="2556931" y="1512211"/>
                    <a:pt x="2568357" y="1505173"/>
                    <a:pt x="2579658" y="1497885"/>
                  </a:cubicBezTo>
                  <a:cubicBezTo>
                    <a:pt x="2589954" y="1491475"/>
                    <a:pt x="2600124" y="1484815"/>
                    <a:pt x="2610295" y="1478154"/>
                  </a:cubicBezTo>
                  <a:cubicBezTo>
                    <a:pt x="2616573" y="1474007"/>
                    <a:pt x="2622851" y="1469860"/>
                    <a:pt x="2629129" y="1465587"/>
                  </a:cubicBezTo>
                  <a:cubicBezTo>
                    <a:pt x="2633900" y="1462445"/>
                    <a:pt x="2638672" y="1459177"/>
                    <a:pt x="2643443" y="1455910"/>
                  </a:cubicBezTo>
                  <a:cubicBezTo>
                    <a:pt x="2649470" y="1451889"/>
                    <a:pt x="2655371" y="1447742"/>
                    <a:pt x="2661398" y="1443594"/>
                  </a:cubicBezTo>
                  <a:cubicBezTo>
                    <a:pt x="2682618" y="1428765"/>
                    <a:pt x="2703587" y="1413559"/>
                    <a:pt x="2724179" y="1397975"/>
                  </a:cubicBezTo>
                  <a:cubicBezTo>
                    <a:pt x="2730960" y="1392948"/>
                    <a:pt x="2737740" y="1387670"/>
                    <a:pt x="2744520" y="1382518"/>
                  </a:cubicBezTo>
                  <a:cubicBezTo>
                    <a:pt x="2747910" y="1379878"/>
                    <a:pt x="2751300" y="1377365"/>
                    <a:pt x="2754565" y="1374726"/>
                  </a:cubicBezTo>
                  <a:cubicBezTo>
                    <a:pt x="2762350" y="1368694"/>
                    <a:pt x="2770009" y="1362536"/>
                    <a:pt x="2777668" y="1356378"/>
                  </a:cubicBezTo>
                  <a:cubicBezTo>
                    <a:pt x="2779426" y="1354996"/>
                    <a:pt x="2781184" y="1353613"/>
                    <a:pt x="2782942" y="1352105"/>
                  </a:cubicBezTo>
                  <a:cubicBezTo>
                    <a:pt x="2791355" y="1345444"/>
                    <a:pt x="2799642" y="1338533"/>
                    <a:pt x="2807929" y="1331620"/>
                  </a:cubicBezTo>
                  <a:cubicBezTo>
                    <a:pt x="2817094" y="1323955"/>
                    <a:pt x="2826261" y="1316163"/>
                    <a:pt x="2835427" y="1308371"/>
                  </a:cubicBezTo>
                  <a:cubicBezTo>
                    <a:pt x="2844467" y="1300454"/>
                    <a:pt x="2853507" y="1292537"/>
                    <a:pt x="2862422" y="1284619"/>
                  </a:cubicBezTo>
                  <a:cubicBezTo>
                    <a:pt x="2868575" y="1279215"/>
                    <a:pt x="2874602" y="1273686"/>
                    <a:pt x="2880628" y="1268030"/>
                  </a:cubicBezTo>
                  <a:cubicBezTo>
                    <a:pt x="2884646" y="1264512"/>
                    <a:pt x="2888665" y="1260867"/>
                    <a:pt x="2892557" y="1257223"/>
                  </a:cubicBezTo>
                  <a:cubicBezTo>
                    <a:pt x="2897830" y="1252321"/>
                    <a:pt x="2902978" y="1247546"/>
                    <a:pt x="2908126" y="1242645"/>
                  </a:cubicBezTo>
                  <a:cubicBezTo>
                    <a:pt x="2912144" y="1238874"/>
                    <a:pt x="2916037" y="1235104"/>
                    <a:pt x="2919929" y="1231334"/>
                  </a:cubicBezTo>
                  <a:cubicBezTo>
                    <a:pt x="2926961" y="1224548"/>
                    <a:pt x="2933867" y="1217887"/>
                    <a:pt x="2940772" y="1210975"/>
                  </a:cubicBezTo>
                  <a:cubicBezTo>
                    <a:pt x="2971409" y="1180814"/>
                    <a:pt x="3001042" y="1149773"/>
                    <a:pt x="3029419" y="1117978"/>
                  </a:cubicBezTo>
                  <a:cubicBezTo>
                    <a:pt x="3034316" y="1112574"/>
                    <a:pt x="3039212" y="1107170"/>
                    <a:pt x="3043858" y="1101767"/>
                  </a:cubicBezTo>
                  <a:cubicBezTo>
                    <a:pt x="3049760" y="1095231"/>
                    <a:pt x="3055536" y="1088571"/>
                    <a:pt x="3061311" y="1081784"/>
                  </a:cubicBezTo>
                  <a:cubicBezTo>
                    <a:pt x="3068217" y="1073742"/>
                    <a:pt x="3075123" y="1065573"/>
                    <a:pt x="3081903" y="1057279"/>
                  </a:cubicBezTo>
                  <a:cubicBezTo>
                    <a:pt x="3090442" y="1047099"/>
                    <a:pt x="3098854" y="1036668"/>
                    <a:pt x="3107141" y="1026363"/>
                  </a:cubicBezTo>
                  <a:cubicBezTo>
                    <a:pt x="3114801" y="1016938"/>
                    <a:pt x="3122209" y="1007387"/>
                    <a:pt x="3129491" y="997836"/>
                  </a:cubicBezTo>
                  <a:cubicBezTo>
                    <a:pt x="3133509" y="992809"/>
                    <a:pt x="3137402" y="987782"/>
                    <a:pt x="3141043" y="982755"/>
                  </a:cubicBezTo>
                  <a:cubicBezTo>
                    <a:pt x="3147572" y="974335"/>
                    <a:pt x="3153850" y="965789"/>
                    <a:pt x="3160128" y="957244"/>
                  </a:cubicBezTo>
                  <a:cubicBezTo>
                    <a:pt x="3160254" y="957118"/>
                    <a:pt x="3160379" y="956992"/>
                    <a:pt x="3160379" y="956867"/>
                  </a:cubicBezTo>
                  <a:cubicBezTo>
                    <a:pt x="3168792" y="945556"/>
                    <a:pt x="3177079" y="933994"/>
                    <a:pt x="3185115" y="922432"/>
                  </a:cubicBezTo>
                  <a:cubicBezTo>
                    <a:pt x="3185491" y="922181"/>
                    <a:pt x="3185617" y="921804"/>
                    <a:pt x="3185868" y="921427"/>
                  </a:cubicBezTo>
                  <a:cubicBezTo>
                    <a:pt x="3194155" y="909740"/>
                    <a:pt x="3202191" y="897927"/>
                    <a:pt x="3210227" y="885988"/>
                  </a:cubicBezTo>
                  <a:cubicBezTo>
                    <a:pt x="3226425" y="861984"/>
                    <a:pt x="3242120" y="837604"/>
                    <a:pt x="3257187" y="812972"/>
                  </a:cubicBezTo>
                  <a:cubicBezTo>
                    <a:pt x="3261958" y="805306"/>
                    <a:pt x="3266604" y="797514"/>
                    <a:pt x="3271250" y="789723"/>
                  </a:cubicBezTo>
                  <a:cubicBezTo>
                    <a:pt x="3277528" y="779292"/>
                    <a:pt x="3283680" y="768861"/>
                    <a:pt x="3289708" y="758305"/>
                  </a:cubicBezTo>
                  <a:cubicBezTo>
                    <a:pt x="3293977" y="751016"/>
                    <a:pt x="3298120" y="743601"/>
                    <a:pt x="3302138" y="736186"/>
                  </a:cubicBezTo>
                  <a:cubicBezTo>
                    <a:pt x="3305779" y="729652"/>
                    <a:pt x="3309421" y="722991"/>
                    <a:pt x="3313062" y="716330"/>
                  </a:cubicBezTo>
                  <a:cubicBezTo>
                    <a:pt x="3316954" y="709293"/>
                    <a:pt x="3320721" y="702255"/>
                    <a:pt x="3324362" y="695218"/>
                  </a:cubicBezTo>
                  <a:cubicBezTo>
                    <a:pt x="3331771" y="681394"/>
                    <a:pt x="3338802" y="667570"/>
                    <a:pt x="3345833" y="653494"/>
                  </a:cubicBezTo>
                  <a:cubicBezTo>
                    <a:pt x="3351107" y="642812"/>
                    <a:pt x="3356381" y="632005"/>
                    <a:pt x="3361654" y="621071"/>
                  </a:cubicBezTo>
                  <a:cubicBezTo>
                    <a:pt x="3365295" y="613531"/>
                    <a:pt x="3368811" y="606116"/>
                    <a:pt x="3372201" y="598576"/>
                  </a:cubicBezTo>
                  <a:cubicBezTo>
                    <a:pt x="3379861" y="581987"/>
                    <a:pt x="3387269" y="565273"/>
                    <a:pt x="3394551" y="548558"/>
                  </a:cubicBezTo>
                  <a:cubicBezTo>
                    <a:pt x="3397816" y="541144"/>
                    <a:pt x="3400955" y="533729"/>
                    <a:pt x="3403968" y="526314"/>
                  </a:cubicBezTo>
                  <a:cubicBezTo>
                    <a:pt x="3404596" y="524806"/>
                    <a:pt x="3405224" y="523298"/>
                    <a:pt x="3405852" y="521916"/>
                  </a:cubicBezTo>
                  <a:cubicBezTo>
                    <a:pt x="3408237" y="516135"/>
                    <a:pt x="3410623" y="510228"/>
                    <a:pt x="3413009" y="504448"/>
                  </a:cubicBezTo>
                  <a:cubicBezTo>
                    <a:pt x="3416525" y="495650"/>
                    <a:pt x="3420040" y="486853"/>
                    <a:pt x="3423430" y="477931"/>
                  </a:cubicBezTo>
                  <a:cubicBezTo>
                    <a:pt x="3427699" y="466997"/>
                    <a:pt x="3431843" y="456064"/>
                    <a:pt x="3435861" y="445130"/>
                  </a:cubicBezTo>
                  <a:cubicBezTo>
                    <a:pt x="3439879" y="434071"/>
                    <a:pt x="3443897" y="423012"/>
                    <a:pt x="3447664" y="411953"/>
                  </a:cubicBezTo>
                  <a:cubicBezTo>
                    <a:pt x="3451556" y="400894"/>
                    <a:pt x="3455323" y="389709"/>
                    <a:pt x="3458964" y="378650"/>
                  </a:cubicBezTo>
                  <a:cubicBezTo>
                    <a:pt x="3461852" y="369853"/>
                    <a:pt x="3464740" y="360930"/>
                    <a:pt x="3467502" y="352133"/>
                  </a:cubicBezTo>
                  <a:cubicBezTo>
                    <a:pt x="3472399" y="336298"/>
                    <a:pt x="3477171" y="320464"/>
                    <a:pt x="3481691" y="304503"/>
                  </a:cubicBezTo>
                  <a:cubicBezTo>
                    <a:pt x="3484076" y="296586"/>
                    <a:pt x="3486337" y="288669"/>
                    <a:pt x="3488471" y="280625"/>
                  </a:cubicBezTo>
                  <a:cubicBezTo>
                    <a:pt x="3488973" y="278866"/>
                    <a:pt x="3489350" y="277107"/>
                    <a:pt x="3489852" y="275347"/>
                  </a:cubicBezTo>
                  <a:cubicBezTo>
                    <a:pt x="3492489" y="265922"/>
                    <a:pt x="3495000" y="256497"/>
                    <a:pt x="3497260" y="246945"/>
                  </a:cubicBezTo>
                  <a:cubicBezTo>
                    <a:pt x="3497888" y="244935"/>
                    <a:pt x="3498390" y="242798"/>
                    <a:pt x="3498893" y="240788"/>
                  </a:cubicBezTo>
                  <a:cubicBezTo>
                    <a:pt x="3501655" y="230231"/>
                    <a:pt x="3504166" y="219675"/>
                    <a:pt x="3506678" y="208993"/>
                  </a:cubicBezTo>
                  <a:cubicBezTo>
                    <a:pt x="3508561" y="201075"/>
                    <a:pt x="3510319" y="193032"/>
                    <a:pt x="3512077" y="185115"/>
                  </a:cubicBezTo>
                  <a:cubicBezTo>
                    <a:pt x="3513709" y="178203"/>
                    <a:pt x="3515216" y="171291"/>
                    <a:pt x="3516597" y="164379"/>
                  </a:cubicBezTo>
                  <a:cubicBezTo>
                    <a:pt x="3528023" y="110089"/>
                    <a:pt x="3537189" y="55296"/>
                    <a:pt x="3544095" y="0"/>
                  </a:cubicBezTo>
                  <a:lnTo>
                    <a:pt x="1825160" y="0"/>
                  </a:lnTo>
                  <a:close/>
                </a:path>
              </a:pathLst>
            </a:custGeom>
            <a:solidFill>
              <a:srgbClr val="BABAE6"/>
            </a:solidFill>
            <a:ln w="991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1BA0A2C5-E930-30AA-AF2A-ABCE24FD522C}"/>
                </a:ext>
              </a:extLst>
            </p:cNvPr>
            <p:cNvSpPr/>
            <p:nvPr/>
          </p:nvSpPr>
          <p:spPr>
            <a:xfrm>
              <a:off x="326701" y="1755801"/>
              <a:ext cx="3401952" cy="2374364"/>
            </a:xfrm>
            <a:custGeom>
              <a:avLst/>
              <a:gdLst>
                <a:gd name="connsiteX0" fmla="*/ 1171236 w 3640651"/>
                <a:gd name="connsiteY0" fmla="*/ 0 h 2540962"/>
                <a:gd name="connsiteX1" fmla="*/ 0 w 3640651"/>
                <a:gd name="connsiteY1" fmla="*/ 0 h 2540962"/>
                <a:gd name="connsiteX2" fmla="*/ 0 w 3640651"/>
                <a:gd name="connsiteY2" fmla="*/ 1454905 h 2540962"/>
                <a:gd name="connsiteX3" fmla="*/ 985531 w 3640651"/>
                <a:gd name="connsiteY3" fmla="*/ 1454905 h 2540962"/>
                <a:gd name="connsiteX4" fmla="*/ 1874380 w 3640651"/>
                <a:gd name="connsiteY4" fmla="*/ 2305704 h 2540962"/>
                <a:gd name="connsiteX5" fmla="*/ 1844998 w 3640651"/>
                <a:gd name="connsiteY5" fmla="*/ 2540962 h 2540962"/>
                <a:gd name="connsiteX6" fmla="*/ 1906649 w 3640651"/>
                <a:gd name="connsiteY6" fmla="*/ 2539957 h 2540962"/>
                <a:gd name="connsiteX7" fmla="*/ 3625584 w 3640651"/>
                <a:gd name="connsiteY7" fmla="*/ 2539957 h 2540962"/>
                <a:gd name="connsiteX8" fmla="*/ 3640651 w 3640651"/>
                <a:gd name="connsiteY8" fmla="*/ 2295274 h 2540962"/>
                <a:gd name="connsiteX9" fmla="*/ 1171236 w 3640651"/>
                <a:gd name="connsiteY9" fmla="*/ 0 h 254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40651" h="2540962">
                  <a:moveTo>
                    <a:pt x="1171236" y="0"/>
                  </a:moveTo>
                  <a:lnTo>
                    <a:pt x="0" y="0"/>
                  </a:lnTo>
                  <a:lnTo>
                    <a:pt x="0" y="1454905"/>
                  </a:lnTo>
                  <a:lnTo>
                    <a:pt x="985531" y="1454905"/>
                  </a:lnTo>
                  <a:cubicBezTo>
                    <a:pt x="1522808" y="1454905"/>
                    <a:pt x="1874380" y="1817217"/>
                    <a:pt x="1874380" y="2305704"/>
                  </a:cubicBezTo>
                  <a:cubicBezTo>
                    <a:pt x="1874380" y="2388145"/>
                    <a:pt x="1863958" y="2466942"/>
                    <a:pt x="1844998" y="2540962"/>
                  </a:cubicBezTo>
                  <a:cubicBezTo>
                    <a:pt x="1864963" y="2539957"/>
                    <a:pt x="1885681" y="2539957"/>
                    <a:pt x="1906649" y="2539957"/>
                  </a:cubicBezTo>
                  <a:lnTo>
                    <a:pt x="3625584" y="2539957"/>
                  </a:lnTo>
                  <a:cubicBezTo>
                    <a:pt x="3636006" y="2459275"/>
                    <a:pt x="3640651" y="2377840"/>
                    <a:pt x="3640651" y="2295274"/>
                  </a:cubicBezTo>
                  <a:cubicBezTo>
                    <a:pt x="3640651" y="966543"/>
                    <a:pt x="2654242" y="0"/>
                    <a:pt x="1171236" y="0"/>
                  </a:cubicBezTo>
                  <a:close/>
                </a:path>
              </a:pathLst>
            </a:custGeom>
            <a:solidFill>
              <a:srgbClr val="6E64D6"/>
            </a:solidFill>
            <a:ln w="9918" cap="rnd">
              <a:noFill/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DACF5CCD-75D9-4191-0528-06BD5DD857C3}"/>
                </a:ext>
              </a:extLst>
            </p:cNvPr>
            <p:cNvSpPr/>
            <p:nvPr userDrawn="1"/>
          </p:nvSpPr>
          <p:spPr>
            <a:xfrm>
              <a:off x="1509396" y="0"/>
              <a:ext cx="1544753" cy="1157131"/>
            </a:xfrm>
            <a:custGeom>
              <a:avLst/>
              <a:gdLst>
                <a:gd name="connsiteX0" fmla="*/ 105798 w 1544753"/>
                <a:gd name="connsiteY0" fmla="*/ 0 h 1157131"/>
                <a:gd name="connsiteX1" fmla="*/ 1438955 w 1544753"/>
                <a:gd name="connsiteY1" fmla="*/ 0 h 1157131"/>
                <a:gd name="connsiteX2" fmla="*/ 1484056 w 1544753"/>
                <a:gd name="connsiteY2" fmla="*/ 83165 h 1157131"/>
                <a:gd name="connsiteX3" fmla="*/ 1544753 w 1544753"/>
                <a:gd name="connsiteY3" fmla="*/ 384074 h 1157131"/>
                <a:gd name="connsiteX4" fmla="*/ 772377 w 1544753"/>
                <a:gd name="connsiteY4" fmla="*/ 1157131 h 1157131"/>
                <a:gd name="connsiteX5" fmla="*/ 0 w 1544753"/>
                <a:gd name="connsiteY5" fmla="*/ 384074 h 1157131"/>
                <a:gd name="connsiteX6" fmla="*/ 60697 w 1544753"/>
                <a:gd name="connsiteY6" fmla="*/ 83165 h 1157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4753" h="1157131">
                  <a:moveTo>
                    <a:pt x="105798" y="0"/>
                  </a:moveTo>
                  <a:lnTo>
                    <a:pt x="1438955" y="0"/>
                  </a:lnTo>
                  <a:lnTo>
                    <a:pt x="1484056" y="83165"/>
                  </a:lnTo>
                  <a:cubicBezTo>
                    <a:pt x="1523140" y="175652"/>
                    <a:pt x="1544753" y="277337"/>
                    <a:pt x="1544753" y="384074"/>
                  </a:cubicBezTo>
                  <a:cubicBezTo>
                    <a:pt x="1544753" y="811021"/>
                    <a:pt x="1198949" y="1157131"/>
                    <a:pt x="772377" y="1157131"/>
                  </a:cubicBezTo>
                  <a:cubicBezTo>
                    <a:pt x="345805" y="1157131"/>
                    <a:pt x="0" y="811021"/>
                    <a:pt x="0" y="384074"/>
                  </a:cubicBezTo>
                  <a:cubicBezTo>
                    <a:pt x="0" y="277337"/>
                    <a:pt x="21613" y="175652"/>
                    <a:pt x="60697" y="83165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53">
              <a:extLst>
                <a:ext uri="{FF2B5EF4-FFF2-40B4-BE49-F238E27FC236}">
                  <a16:creationId xmlns:a16="http://schemas.microsoft.com/office/drawing/2014/main" id="{17A9A595-4C7F-5774-F51F-7EF0AF89B76F}"/>
                </a:ext>
              </a:extLst>
            </p:cNvPr>
            <p:cNvSpPr/>
            <p:nvPr userDrawn="1"/>
          </p:nvSpPr>
          <p:spPr>
            <a:xfrm>
              <a:off x="1" y="4668477"/>
              <a:ext cx="747813" cy="1040437"/>
            </a:xfrm>
            <a:custGeom>
              <a:avLst/>
              <a:gdLst>
                <a:gd name="connsiteX0" fmla="*/ 0 w 747813"/>
                <a:gd name="connsiteY0" fmla="*/ 0 h 1040437"/>
                <a:gd name="connsiteX1" fmla="*/ 11648 w 747813"/>
                <a:gd name="connsiteY1" fmla="*/ 3619 h 1040437"/>
                <a:gd name="connsiteX2" fmla="*/ 335168 w 747813"/>
                <a:gd name="connsiteY2" fmla="*/ 36273 h 1040437"/>
                <a:gd name="connsiteX3" fmla="*/ 747813 w 747813"/>
                <a:gd name="connsiteY3" fmla="*/ 36273 h 1040437"/>
                <a:gd name="connsiteX4" fmla="*/ 414012 w 747813"/>
                <a:gd name="connsiteY4" fmla="*/ 1040437 h 1040437"/>
                <a:gd name="connsiteX5" fmla="*/ 0 w 747813"/>
                <a:gd name="connsiteY5" fmla="*/ 1040437 h 1040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7813" h="1040437">
                  <a:moveTo>
                    <a:pt x="0" y="0"/>
                  </a:moveTo>
                  <a:lnTo>
                    <a:pt x="11648" y="3619"/>
                  </a:lnTo>
                  <a:cubicBezTo>
                    <a:pt x="116151" y="25029"/>
                    <a:pt x="224350" y="36273"/>
                    <a:pt x="335168" y="36273"/>
                  </a:cubicBezTo>
                  <a:lnTo>
                    <a:pt x="747813" y="36273"/>
                  </a:lnTo>
                  <a:cubicBezTo>
                    <a:pt x="545069" y="297795"/>
                    <a:pt x="430790" y="639053"/>
                    <a:pt x="414012" y="1040437"/>
                  </a:cubicBezTo>
                  <a:lnTo>
                    <a:pt x="0" y="1040437"/>
                  </a:ln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Freeform 55">
            <a:extLst>
              <a:ext uri="{FF2B5EF4-FFF2-40B4-BE49-F238E27FC236}">
                <a16:creationId xmlns:a16="http://schemas.microsoft.com/office/drawing/2014/main" id="{839AD738-D6DE-B539-61AF-9176C26078FA}"/>
              </a:ext>
            </a:extLst>
          </p:cNvPr>
          <p:cNvSpPr/>
          <p:nvPr/>
        </p:nvSpPr>
        <p:spPr>
          <a:xfrm>
            <a:off x="651712" y="403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57" name="Text Placeholder 35">
            <a:extLst>
              <a:ext uri="{FF2B5EF4-FFF2-40B4-BE49-F238E27FC236}">
                <a16:creationId xmlns:a16="http://schemas.microsoft.com/office/drawing/2014/main" id="{290DBB18-020F-BDFD-482F-E4AB9068F24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6881" y="2536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58" name="Text Placeholder 35">
            <a:extLst>
              <a:ext uri="{FF2B5EF4-FFF2-40B4-BE49-F238E27FC236}">
                <a16:creationId xmlns:a16="http://schemas.microsoft.com/office/drawing/2014/main" id="{520ED651-E0BC-367A-06B7-FCAF192375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6881" y="2858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59" name="Picture Placeholder 9">
            <a:extLst>
              <a:ext uri="{FF2B5EF4-FFF2-40B4-BE49-F238E27FC236}">
                <a16:creationId xmlns:a16="http://schemas.microsoft.com/office/drawing/2014/main" id="{ADFDBDD5-FB42-9FFF-975E-80DF363067A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6881" y="438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6B386349-FF31-24CE-9955-67EC5368506E}"/>
              </a:ext>
            </a:extLst>
          </p:cNvPr>
          <p:cNvSpPr/>
          <p:nvPr/>
        </p:nvSpPr>
        <p:spPr>
          <a:xfrm>
            <a:off x="651712" y="3607664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1" name="Text Placeholder 35">
            <a:extLst>
              <a:ext uri="{FF2B5EF4-FFF2-40B4-BE49-F238E27FC236}">
                <a16:creationId xmlns:a16="http://schemas.microsoft.com/office/drawing/2014/main" id="{A8788B00-A7E9-AF03-527D-76DE5F67762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6881" y="5740159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62" name="Text Placeholder 35">
            <a:extLst>
              <a:ext uri="{FF2B5EF4-FFF2-40B4-BE49-F238E27FC236}">
                <a16:creationId xmlns:a16="http://schemas.microsoft.com/office/drawing/2014/main" id="{D19434DD-A348-3703-6E9A-415A411441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6881" y="6062014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6E63D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63" name="Picture Placeholder 13">
            <a:extLst>
              <a:ext uri="{FF2B5EF4-FFF2-40B4-BE49-F238E27FC236}">
                <a16:creationId xmlns:a16="http://schemas.microsoft.com/office/drawing/2014/main" id="{CF5AF1C5-DC02-72B5-6591-1B346CC8304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86881" y="3642316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6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64" name="Title Placeholder 12">
            <a:extLst>
              <a:ext uri="{FF2B5EF4-FFF2-40B4-BE49-F238E27FC236}">
                <a16:creationId xmlns:a16="http://schemas.microsoft.com/office/drawing/2014/main" id="{D07952C5-D802-2691-2921-35B2FDCADE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79092" y="2762643"/>
            <a:ext cx="6877740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FA22D318-5FA2-BFDF-C3EF-D6C4B8A9DE8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79091" y="3428999"/>
            <a:ext cx="6877739" cy="6492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BABAE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C6C2F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74562481-306F-4BBB-F9F5-E83ED8277934}"/>
              </a:ext>
            </a:extLst>
          </p:cNvPr>
          <p:cNvSpPr/>
          <p:nvPr/>
        </p:nvSpPr>
        <p:spPr>
          <a:xfrm>
            <a:off x="3411063" y="4888896"/>
            <a:ext cx="43881" cy="68228"/>
          </a:xfrm>
          <a:custGeom>
            <a:avLst/>
            <a:gdLst>
              <a:gd name="connsiteX0" fmla="*/ 46960 w 46960"/>
              <a:gd name="connsiteY0" fmla="*/ 0 h 73015"/>
              <a:gd name="connsiteX1" fmla="*/ 0 w 46960"/>
              <a:gd name="connsiteY1" fmla="*/ 73015 h 73015"/>
              <a:gd name="connsiteX2" fmla="*/ 46960 w 46960"/>
              <a:gd name="connsiteY2" fmla="*/ 0 h 7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60" h="73015">
                <a:moveTo>
                  <a:pt x="46960" y="0"/>
                </a:moveTo>
                <a:cubicBezTo>
                  <a:pt x="31893" y="24632"/>
                  <a:pt x="16323" y="49012"/>
                  <a:pt x="0" y="73015"/>
                </a:cubicBezTo>
                <a:cubicBezTo>
                  <a:pt x="16198" y="49012"/>
                  <a:pt x="31893" y="24632"/>
                  <a:pt x="46960" y="0"/>
                </a:cubicBezTo>
                <a:close/>
              </a:path>
            </a:pathLst>
          </a:custGeom>
          <a:solidFill>
            <a:srgbClr val="27B1A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37D96-94C3-FAA1-CCAD-40D92A8D7FCB}"/>
              </a:ext>
            </a:extLst>
          </p:cNvPr>
          <p:cNvSpPr txBox="1"/>
          <p:nvPr/>
        </p:nvSpPr>
        <p:spPr>
          <a:xfrm>
            <a:off x="438912" y="1700784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fontScale="25000" lnSpcReduction="20000"/>
          </a:bodyPr>
          <a:lstStyle/>
          <a:p>
            <a:pPr algn="l"/>
            <a:endParaRPr lang="en-US" sz="2800" b="0">
              <a:solidFill>
                <a:srgbClr val="C4C0F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B259692-1B1B-84D0-2284-CE22170B0A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786274" y="777868"/>
            <a:ext cx="3263373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755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ggplant 3 presenters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1B85D4D-28B6-BC16-EE3B-EBADB221A7ED}"/>
              </a:ext>
            </a:extLst>
          </p:cNvPr>
          <p:cNvGrpSpPr/>
          <p:nvPr/>
        </p:nvGrpSpPr>
        <p:grpSpPr>
          <a:xfrm>
            <a:off x="8338751" y="0"/>
            <a:ext cx="3853250" cy="6858000"/>
            <a:chOff x="8338751" y="0"/>
            <a:chExt cx="3853250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96F1A7D-626C-0903-0EA4-5562F87305C2}"/>
                </a:ext>
              </a:extLst>
            </p:cNvPr>
            <p:cNvSpPr/>
            <p:nvPr userDrawn="1"/>
          </p:nvSpPr>
          <p:spPr>
            <a:xfrm>
              <a:off x="8338752" y="1669801"/>
              <a:ext cx="3853249" cy="3707910"/>
            </a:xfrm>
            <a:custGeom>
              <a:avLst/>
              <a:gdLst>
                <a:gd name="connsiteX0" fmla="*/ 2807840 w 3853249"/>
                <a:gd name="connsiteY0" fmla="*/ 0 h 3707910"/>
                <a:gd name="connsiteX1" fmla="*/ 2807866 w 3853249"/>
                <a:gd name="connsiteY1" fmla="*/ 0 h 3707910"/>
                <a:gd name="connsiteX2" fmla="*/ 3000058 w 3853249"/>
                <a:gd name="connsiteY2" fmla="*/ 7565 h 3707910"/>
                <a:gd name="connsiteX3" fmla="*/ 3735384 w 3853249"/>
                <a:gd name="connsiteY3" fmla="*/ 181888 h 3707910"/>
                <a:gd name="connsiteX4" fmla="*/ 3853249 w 3853249"/>
                <a:gd name="connsiteY4" fmla="*/ 234940 h 3707910"/>
                <a:gd name="connsiteX5" fmla="*/ 3853249 w 3853249"/>
                <a:gd name="connsiteY5" fmla="*/ 2156594 h 3707910"/>
                <a:gd name="connsiteX6" fmla="*/ 3852241 w 3853249"/>
                <a:gd name="connsiteY6" fmla="*/ 2156482 h 3707910"/>
                <a:gd name="connsiteX7" fmla="*/ 3651982 w 3853249"/>
                <a:gd name="connsiteY7" fmla="*/ 2149237 h 3707910"/>
                <a:gd name="connsiteX8" fmla="*/ 2925104 w 3853249"/>
                <a:gd name="connsiteY8" fmla="*/ 2280324 h 3707910"/>
                <a:gd name="connsiteX9" fmla="*/ 2830686 w 3853249"/>
                <a:gd name="connsiteY9" fmla="*/ 2275086 h 3707910"/>
                <a:gd name="connsiteX10" fmla="*/ 2032088 w 3853249"/>
                <a:gd name="connsiteY10" fmla="*/ 2685673 h 3707910"/>
                <a:gd name="connsiteX11" fmla="*/ 1859099 w 3853249"/>
                <a:gd name="connsiteY11" fmla="*/ 3281608 h 3707910"/>
                <a:gd name="connsiteX12" fmla="*/ 1859099 w 3853249"/>
                <a:gd name="connsiteY12" fmla="*/ 3707910 h 3707910"/>
                <a:gd name="connsiteX13" fmla="*/ 0 w 3853249"/>
                <a:gd name="connsiteY13" fmla="*/ 3707910 h 3707910"/>
                <a:gd name="connsiteX14" fmla="*/ 0 w 3853249"/>
                <a:gd name="connsiteY14" fmla="*/ 3021181 h 3707910"/>
                <a:gd name="connsiteX15" fmla="*/ 69841 w 3853249"/>
                <a:gd name="connsiteY15" fmla="*/ 2290800 h 3707910"/>
                <a:gd name="connsiteX16" fmla="*/ 2552117 w 3853249"/>
                <a:gd name="connsiteY16" fmla="*/ 10349 h 370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53249" h="3707910">
                  <a:moveTo>
                    <a:pt x="2807840" y="0"/>
                  </a:moveTo>
                  <a:lnTo>
                    <a:pt x="2807866" y="0"/>
                  </a:lnTo>
                  <a:lnTo>
                    <a:pt x="3000058" y="7565"/>
                  </a:lnTo>
                  <a:cubicBezTo>
                    <a:pt x="3254712" y="27644"/>
                    <a:pt x="3502278" y="87300"/>
                    <a:pt x="3735384" y="181888"/>
                  </a:cubicBezTo>
                  <a:lnTo>
                    <a:pt x="3853249" y="234940"/>
                  </a:lnTo>
                  <a:lnTo>
                    <a:pt x="3853249" y="2156594"/>
                  </a:lnTo>
                  <a:lnTo>
                    <a:pt x="3852241" y="2156482"/>
                  </a:lnTo>
                  <a:cubicBezTo>
                    <a:pt x="3786695" y="2151681"/>
                    <a:pt x="3719909" y="2149237"/>
                    <a:pt x="3651982" y="2149237"/>
                  </a:cubicBezTo>
                  <a:cubicBezTo>
                    <a:pt x="3386321" y="2149237"/>
                    <a:pt x="3143491" y="2196379"/>
                    <a:pt x="2925104" y="2280324"/>
                  </a:cubicBezTo>
                  <a:cubicBezTo>
                    <a:pt x="2893677" y="2276831"/>
                    <a:pt x="2862249" y="2275086"/>
                    <a:pt x="2830686" y="2275086"/>
                  </a:cubicBezTo>
                  <a:cubicBezTo>
                    <a:pt x="2491691" y="2275086"/>
                    <a:pt x="2203331" y="2428871"/>
                    <a:pt x="2032088" y="2685673"/>
                  </a:cubicBezTo>
                  <a:cubicBezTo>
                    <a:pt x="1921955" y="2848189"/>
                    <a:pt x="1859099" y="3050863"/>
                    <a:pt x="1859099" y="3281608"/>
                  </a:cubicBezTo>
                  <a:lnTo>
                    <a:pt x="1859099" y="3707910"/>
                  </a:lnTo>
                  <a:lnTo>
                    <a:pt x="0" y="3707910"/>
                  </a:lnTo>
                  <a:lnTo>
                    <a:pt x="0" y="3021181"/>
                  </a:lnTo>
                  <a:cubicBezTo>
                    <a:pt x="0" y="2764244"/>
                    <a:pt x="24445" y="2521410"/>
                    <a:pt x="69841" y="2290800"/>
                  </a:cubicBezTo>
                  <a:cubicBezTo>
                    <a:pt x="330357" y="978629"/>
                    <a:pt x="1292649" y="113380"/>
                    <a:pt x="2552117" y="10349"/>
                  </a:cubicBez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6A7FC5A-D286-1685-7B81-42E32B894946}"/>
                </a:ext>
              </a:extLst>
            </p:cNvPr>
            <p:cNvSpPr/>
            <p:nvPr userDrawn="1"/>
          </p:nvSpPr>
          <p:spPr>
            <a:xfrm rot="16200000">
              <a:off x="9526095" y="2762781"/>
              <a:ext cx="1427586" cy="3802274"/>
            </a:xfrm>
            <a:custGeom>
              <a:avLst/>
              <a:gdLst>
                <a:gd name="connsiteX0" fmla="*/ 1012412 w 1012412"/>
                <a:gd name="connsiteY0" fmla="*/ 2072799 h 2694382"/>
                <a:gd name="connsiteX1" fmla="*/ 302324 w 1012412"/>
                <a:gd name="connsiteY1" fmla="*/ 2694382 h 2694382"/>
                <a:gd name="connsiteX2" fmla="*/ 0 w 1012412"/>
                <a:gd name="connsiteY2" fmla="*/ 2694382 h 2694382"/>
                <a:gd name="connsiteX3" fmla="*/ 0 w 1012412"/>
                <a:gd name="connsiteY3" fmla="*/ 0 h 2694382"/>
                <a:gd name="connsiteX4" fmla="*/ 487013 w 1012412"/>
                <a:gd name="connsiteY4" fmla="*/ 0 h 2694382"/>
                <a:gd name="connsiteX5" fmla="*/ 1004983 w 1012412"/>
                <a:gd name="connsiteY5" fmla="*/ 49491 h 2694382"/>
                <a:gd name="connsiteX6" fmla="*/ 1004983 w 1012412"/>
                <a:gd name="connsiteY6" fmla="*/ 1439986 h 2694382"/>
                <a:gd name="connsiteX7" fmla="*/ 519208 w 1012412"/>
                <a:gd name="connsiteY7" fmla="*/ 1439986 h 2694382"/>
                <a:gd name="connsiteX8" fmla="*/ 1012412 w 1012412"/>
                <a:gd name="connsiteY8" fmla="*/ 2072704 h 269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2412" h="2694382">
                  <a:moveTo>
                    <a:pt x="1012412" y="2072799"/>
                  </a:moveTo>
                  <a:cubicBezTo>
                    <a:pt x="981456" y="2426943"/>
                    <a:pt x="697611" y="2694382"/>
                    <a:pt x="302324" y="2694382"/>
                  </a:cubicBezTo>
                  <a:lnTo>
                    <a:pt x="0" y="2694382"/>
                  </a:lnTo>
                  <a:lnTo>
                    <a:pt x="0" y="0"/>
                  </a:lnTo>
                  <a:lnTo>
                    <a:pt x="487013" y="0"/>
                  </a:lnTo>
                  <a:cubicBezTo>
                    <a:pt x="669227" y="0"/>
                    <a:pt x="841439" y="17322"/>
                    <a:pt x="1004983" y="49491"/>
                  </a:cubicBezTo>
                  <a:lnTo>
                    <a:pt x="1004983" y="1439986"/>
                  </a:lnTo>
                  <a:lnTo>
                    <a:pt x="519208" y="1439986"/>
                  </a:lnTo>
                  <a:cubicBezTo>
                    <a:pt x="723710" y="1574943"/>
                    <a:pt x="908304" y="1792892"/>
                    <a:pt x="1012412" y="2072704"/>
                  </a:cubicBezTo>
                  <a:close/>
                </a:path>
              </a:pathLst>
            </a:custGeom>
            <a:solidFill>
              <a:srgbClr val="F1AAB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57AA52B7-0DAE-7FB0-A702-91A9367CFDBE}"/>
                </a:ext>
              </a:extLst>
            </p:cNvPr>
            <p:cNvSpPr/>
            <p:nvPr userDrawn="1"/>
          </p:nvSpPr>
          <p:spPr>
            <a:xfrm>
              <a:off x="11461424" y="0"/>
              <a:ext cx="730576" cy="1300694"/>
            </a:xfrm>
            <a:custGeom>
              <a:avLst/>
              <a:gdLst>
                <a:gd name="connsiteX0" fmla="*/ 173798 w 730576"/>
                <a:gd name="connsiteY0" fmla="*/ 0 h 1300694"/>
                <a:gd name="connsiteX1" fmla="*/ 730576 w 730576"/>
                <a:gd name="connsiteY1" fmla="*/ 0 h 1300694"/>
                <a:gd name="connsiteX2" fmla="*/ 730576 w 730576"/>
                <a:gd name="connsiteY2" fmla="*/ 1300694 h 1300694"/>
                <a:gd name="connsiteX3" fmla="*/ 597481 w 730576"/>
                <a:gd name="connsiteY3" fmla="*/ 1287848 h 1300694"/>
                <a:gd name="connsiteX4" fmla="*/ 0 w 730576"/>
                <a:gd name="connsiteY4" fmla="*/ 513924 h 1300694"/>
                <a:gd name="connsiteX5" fmla="*/ 122764 w 730576"/>
                <a:gd name="connsiteY5" fmla="*/ 65928 h 130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0576" h="1300694">
                  <a:moveTo>
                    <a:pt x="173798" y="0"/>
                  </a:moveTo>
                  <a:lnTo>
                    <a:pt x="730576" y="0"/>
                  </a:lnTo>
                  <a:lnTo>
                    <a:pt x="730576" y="1300694"/>
                  </a:lnTo>
                  <a:lnTo>
                    <a:pt x="597481" y="1287848"/>
                  </a:lnTo>
                  <a:cubicBezTo>
                    <a:pt x="240520" y="1216924"/>
                    <a:pt x="0" y="908561"/>
                    <a:pt x="0" y="513924"/>
                  </a:cubicBezTo>
                  <a:cubicBezTo>
                    <a:pt x="0" y="344793"/>
                    <a:pt x="44177" y="191490"/>
                    <a:pt x="122764" y="65928"/>
                  </a:cubicBez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34C4586-4FF4-4A4E-8C33-E4FA5B5F4AC5}"/>
                </a:ext>
              </a:extLst>
            </p:cNvPr>
            <p:cNvSpPr/>
            <p:nvPr userDrawn="1"/>
          </p:nvSpPr>
          <p:spPr>
            <a:xfrm>
              <a:off x="11263856" y="3819038"/>
              <a:ext cx="928144" cy="1558673"/>
            </a:xfrm>
            <a:custGeom>
              <a:avLst/>
              <a:gdLst>
                <a:gd name="connsiteX0" fmla="*/ 726878 w 928144"/>
                <a:gd name="connsiteY0" fmla="*/ 0 h 1558673"/>
                <a:gd name="connsiteX1" fmla="*/ 927139 w 928144"/>
                <a:gd name="connsiteY1" fmla="*/ 7244 h 1558673"/>
                <a:gd name="connsiteX2" fmla="*/ 928144 w 928144"/>
                <a:gd name="connsiteY2" fmla="*/ 7355 h 1558673"/>
                <a:gd name="connsiteX3" fmla="*/ 928144 w 928144"/>
                <a:gd name="connsiteY3" fmla="*/ 1558673 h 1558673"/>
                <a:gd name="connsiteX4" fmla="*/ 877169 w 928144"/>
                <a:gd name="connsiteY4" fmla="*/ 1558673 h 1558673"/>
                <a:gd name="connsiteX5" fmla="*/ 877169 w 928144"/>
                <a:gd name="connsiteY5" fmla="*/ 1132371 h 1558673"/>
                <a:gd name="connsiteX6" fmla="*/ 0 w 928144"/>
                <a:gd name="connsiteY6" fmla="*/ 131087 h 1558673"/>
                <a:gd name="connsiteX7" fmla="*/ 726878 w 928144"/>
                <a:gd name="connsiteY7" fmla="*/ 0 h 155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8144" h="1558673">
                  <a:moveTo>
                    <a:pt x="726878" y="0"/>
                  </a:moveTo>
                  <a:cubicBezTo>
                    <a:pt x="794805" y="0"/>
                    <a:pt x="861592" y="2443"/>
                    <a:pt x="927139" y="7244"/>
                  </a:cubicBezTo>
                  <a:lnTo>
                    <a:pt x="928144" y="7355"/>
                  </a:lnTo>
                  <a:lnTo>
                    <a:pt x="928144" y="1558673"/>
                  </a:lnTo>
                  <a:lnTo>
                    <a:pt x="877169" y="1558673"/>
                  </a:lnTo>
                  <a:lnTo>
                    <a:pt x="877169" y="1132371"/>
                  </a:lnTo>
                  <a:cubicBezTo>
                    <a:pt x="877169" y="574983"/>
                    <a:pt x="499762" y="174738"/>
                    <a:pt x="0" y="131087"/>
                  </a:cubicBezTo>
                  <a:cubicBezTo>
                    <a:pt x="218385" y="47277"/>
                    <a:pt x="461351" y="0"/>
                    <a:pt x="726878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A17AB0D-9547-640F-545B-1885035D3EEB}"/>
                </a:ext>
              </a:extLst>
            </p:cNvPr>
            <p:cNvSpPr/>
            <p:nvPr userDrawn="1"/>
          </p:nvSpPr>
          <p:spPr>
            <a:xfrm>
              <a:off x="8366454" y="5772584"/>
              <a:ext cx="3825546" cy="1085416"/>
            </a:xfrm>
            <a:custGeom>
              <a:avLst/>
              <a:gdLst>
                <a:gd name="connsiteX0" fmla="*/ 1332977 w 3825546"/>
                <a:gd name="connsiteY0" fmla="*/ 0 h 1085416"/>
                <a:gd name="connsiteX1" fmla="*/ 3825546 w 3825546"/>
                <a:gd name="connsiteY1" fmla="*/ 0 h 1085416"/>
                <a:gd name="connsiteX2" fmla="*/ 3825546 w 3825546"/>
                <a:gd name="connsiteY2" fmla="*/ 1085416 h 1085416"/>
                <a:gd name="connsiteX3" fmla="*/ 0 w 3825546"/>
                <a:gd name="connsiteY3" fmla="*/ 1085416 h 1085416"/>
                <a:gd name="connsiteX4" fmla="*/ 33218 w 3825546"/>
                <a:gd name="connsiteY4" fmla="*/ 956223 h 1085416"/>
                <a:gd name="connsiteX5" fmla="*/ 1332977 w 3825546"/>
                <a:gd name="connsiteY5" fmla="*/ 0 h 108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25546" h="1085416">
                  <a:moveTo>
                    <a:pt x="1332977" y="0"/>
                  </a:moveTo>
                  <a:lnTo>
                    <a:pt x="3825546" y="0"/>
                  </a:lnTo>
                  <a:lnTo>
                    <a:pt x="3825546" y="1085416"/>
                  </a:lnTo>
                  <a:lnTo>
                    <a:pt x="0" y="1085416"/>
                  </a:lnTo>
                  <a:lnTo>
                    <a:pt x="33218" y="956223"/>
                  </a:lnTo>
                  <a:cubicBezTo>
                    <a:pt x="205538" y="402189"/>
                    <a:pt x="722309" y="0"/>
                    <a:pt x="133297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1A02BAC-A386-7F71-F0D3-21C9FE166863}"/>
              </a:ext>
            </a:extLst>
          </p:cNvPr>
          <p:cNvGrpSpPr/>
          <p:nvPr/>
        </p:nvGrpSpPr>
        <p:grpSpPr>
          <a:xfrm>
            <a:off x="0" y="1251410"/>
            <a:ext cx="4748030" cy="5616027"/>
            <a:chOff x="0" y="1251410"/>
            <a:chExt cx="4748030" cy="5616027"/>
          </a:xfrm>
        </p:grpSpPr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C180D18-38B7-FA8F-CEF9-E52066B2445B}"/>
                </a:ext>
              </a:extLst>
            </p:cNvPr>
            <p:cNvSpPr/>
            <p:nvPr/>
          </p:nvSpPr>
          <p:spPr>
            <a:xfrm>
              <a:off x="3169211" y="4363657"/>
              <a:ext cx="1578819" cy="1522386"/>
            </a:xfrm>
            <a:custGeom>
              <a:avLst/>
              <a:gdLst>
                <a:gd name="connsiteX0" fmla="*/ 0 w 1119663"/>
                <a:gd name="connsiteY0" fmla="*/ 536592 h 1078799"/>
                <a:gd name="connsiteX1" fmla="*/ 559784 w 1119663"/>
                <a:gd name="connsiteY1" fmla="*/ 0 h 1078799"/>
                <a:gd name="connsiteX2" fmla="*/ 1119664 w 1119663"/>
                <a:gd name="connsiteY2" fmla="*/ 536592 h 1078799"/>
                <a:gd name="connsiteX3" fmla="*/ 559784 w 1119663"/>
                <a:gd name="connsiteY3" fmla="*/ 1078800 h 1078799"/>
                <a:gd name="connsiteX4" fmla="*/ 0 w 1119663"/>
                <a:gd name="connsiteY4" fmla="*/ 536592 h 107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663" h="1078799">
                  <a:moveTo>
                    <a:pt x="0" y="536592"/>
                  </a:moveTo>
                  <a:cubicBezTo>
                    <a:pt x="0" y="222613"/>
                    <a:pt x="239935" y="0"/>
                    <a:pt x="559784" y="0"/>
                  </a:cubicBezTo>
                  <a:cubicBezTo>
                    <a:pt x="879634" y="0"/>
                    <a:pt x="1119664" y="222613"/>
                    <a:pt x="1119664" y="536592"/>
                  </a:cubicBezTo>
                  <a:cubicBezTo>
                    <a:pt x="1119664" y="850572"/>
                    <a:pt x="885444" y="1078800"/>
                    <a:pt x="559784" y="1078800"/>
                  </a:cubicBezTo>
                  <a:cubicBezTo>
                    <a:pt x="234125" y="1078800"/>
                    <a:pt x="0" y="850572"/>
                    <a:pt x="0" y="536592"/>
                  </a:cubicBezTo>
                  <a:close/>
                </a:path>
              </a:pathLst>
            </a:custGeom>
            <a:solidFill>
              <a:srgbClr val="EFBC6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3659FF4-1127-42A7-F757-62BC06D4467B}"/>
                </a:ext>
              </a:extLst>
            </p:cNvPr>
            <p:cNvSpPr/>
            <p:nvPr userDrawn="1"/>
          </p:nvSpPr>
          <p:spPr>
            <a:xfrm>
              <a:off x="1" y="5377284"/>
              <a:ext cx="3251275" cy="1490153"/>
            </a:xfrm>
            <a:custGeom>
              <a:avLst/>
              <a:gdLst>
                <a:gd name="connsiteX0" fmla="*/ 0 w 3251275"/>
                <a:gd name="connsiteY0" fmla="*/ 0 h 1490153"/>
                <a:gd name="connsiteX1" fmla="*/ 1761099 w 3251275"/>
                <a:gd name="connsiteY1" fmla="*/ 0 h 1490153"/>
                <a:gd name="connsiteX2" fmla="*/ 3251275 w 3251275"/>
                <a:gd name="connsiteY2" fmla="*/ 1490153 h 1490153"/>
                <a:gd name="connsiteX3" fmla="*/ 3239351 w 3251275"/>
                <a:gd name="connsiteY3" fmla="*/ 1490153 h 1490153"/>
                <a:gd name="connsiteX4" fmla="*/ 3204595 w 3251275"/>
                <a:gd name="connsiteY4" fmla="*/ 1490153 h 1490153"/>
                <a:gd name="connsiteX5" fmla="*/ 3148529 w 3251275"/>
                <a:gd name="connsiteY5" fmla="*/ 1490153 h 1490153"/>
                <a:gd name="connsiteX6" fmla="*/ 3072675 w 3251275"/>
                <a:gd name="connsiteY6" fmla="*/ 1490153 h 1490153"/>
                <a:gd name="connsiteX7" fmla="*/ 2978555 w 3251275"/>
                <a:gd name="connsiteY7" fmla="*/ 1490153 h 1490153"/>
                <a:gd name="connsiteX8" fmla="*/ 2867691 w 3251275"/>
                <a:gd name="connsiteY8" fmla="*/ 1490153 h 1490153"/>
                <a:gd name="connsiteX9" fmla="*/ 2741605 w 3251275"/>
                <a:gd name="connsiteY9" fmla="*/ 1490153 h 1490153"/>
                <a:gd name="connsiteX10" fmla="*/ 2601820 w 3251275"/>
                <a:gd name="connsiteY10" fmla="*/ 1490153 h 1490153"/>
                <a:gd name="connsiteX11" fmla="*/ 2449858 w 3251275"/>
                <a:gd name="connsiteY11" fmla="*/ 1490153 h 1490153"/>
                <a:gd name="connsiteX12" fmla="*/ 2287241 w 3251275"/>
                <a:gd name="connsiteY12" fmla="*/ 1490153 h 1490153"/>
                <a:gd name="connsiteX13" fmla="*/ 2115491 w 3251275"/>
                <a:gd name="connsiteY13" fmla="*/ 1490153 h 1490153"/>
                <a:gd name="connsiteX14" fmla="*/ 1936130 w 3251275"/>
                <a:gd name="connsiteY14" fmla="*/ 1490153 h 1490153"/>
                <a:gd name="connsiteX15" fmla="*/ 1560664 w 3251275"/>
                <a:gd name="connsiteY15" fmla="*/ 1490153 h 1490153"/>
                <a:gd name="connsiteX16" fmla="*/ 1173021 w 3251275"/>
                <a:gd name="connsiteY16" fmla="*/ 1490153 h 1490153"/>
                <a:gd name="connsiteX17" fmla="*/ 785378 w 3251275"/>
                <a:gd name="connsiteY17" fmla="*/ 1490153 h 1490153"/>
                <a:gd name="connsiteX18" fmla="*/ 409912 w 3251275"/>
                <a:gd name="connsiteY18" fmla="*/ 1490153 h 1490153"/>
                <a:gd name="connsiteX19" fmla="*/ 230551 w 3251275"/>
                <a:gd name="connsiteY19" fmla="*/ 1490153 h 1490153"/>
                <a:gd name="connsiteX20" fmla="*/ 58801 w 3251275"/>
                <a:gd name="connsiteY20" fmla="*/ 1490153 h 1490153"/>
                <a:gd name="connsiteX21" fmla="*/ 0 w 3251275"/>
                <a:gd name="connsiteY21" fmla="*/ 1490153 h 1490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251275" h="1490153">
                  <a:moveTo>
                    <a:pt x="0" y="0"/>
                  </a:moveTo>
                  <a:lnTo>
                    <a:pt x="1761099" y="0"/>
                  </a:lnTo>
                  <a:cubicBezTo>
                    <a:pt x="2584154" y="0"/>
                    <a:pt x="3251275" y="667246"/>
                    <a:pt x="3251275" y="1490153"/>
                  </a:cubicBezTo>
                  <a:lnTo>
                    <a:pt x="3239351" y="1490153"/>
                  </a:lnTo>
                  <a:lnTo>
                    <a:pt x="3204595" y="1490153"/>
                  </a:lnTo>
                  <a:lnTo>
                    <a:pt x="3148529" y="1490153"/>
                  </a:lnTo>
                  <a:lnTo>
                    <a:pt x="3072675" y="1490153"/>
                  </a:lnTo>
                  <a:lnTo>
                    <a:pt x="2978555" y="1490153"/>
                  </a:lnTo>
                  <a:lnTo>
                    <a:pt x="2867691" y="1490153"/>
                  </a:lnTo>
                  <a:lnTo>
                    <a:pt x="2741605" y="1490153"/>
                  </a:lnTo>
                  <a:lnTo>
                    <a:pt x="2601820" y="1490153"/>
                  </a:lnTo>
                  <a:lnTo>
                    <a:pt x="2449858" y="1490153"/>
                  </a:lnTo>
                  <a:lnTo>
                    <a:pt x="2287241" y="1490153"/>
                  </a:lnTo>
                  <a:lnTo>
                    <a:pt x="2115491" y="1490153"/>
                  </a:lnTo>
                  <a:lnTo>
                    <a:pt x="1936130" y="1490153"/>
                  </a:lnTo>
                  <a:lnTo>
                    <a:pt x="1560664" y="1490153"/>
                  </a:lnTo>
                  <a:lnTo>
                    <a:pt x="1173021" y="1490153"/>
                  </a:lnTo>
                  <a:lnTo>
                    <a:pt x="785378" y="1490153"/>
                  </a:lnTo>
                  <a:lnTo>
                    <a:pt x="409912" y="1490153"/>
                  </a:lnTo>
                  <a:lnTo>
                    <a:pt x="230551" y="1490153"/>
                  </a:lnTo>
                  <a:lnTo>
                    <a:pt x="58801" y="1490153"/>
                  </a:lnTo>
                  <a:lnTo>
                    <a:pt x="0" y="1490153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B31277D-1ACD-4633-A20F-CC377798B222}"/>
                </a:ext>
              </a:extLst>
            </p:cNvPr>
            <p:cNvSpPr/>
            <p:nvPr userDrawn="1"/>
          </p:nvSpPr>
          <p:spPr>
            <a:xfrm>
              <a:off x="0" y="1251410"/>
              <a:ext cx="2802678" cy="5606590"/>
            </a:xfrm>
            <a:custGeom>
              <a:avLst/>
              <a:gdLst>
                <a:gd name="connsiteX0" fmla="*/ 0 w 2802678"/>
                <a:gd name="connsiteY0" fmla="*/ 0 h 5606590"/>
                <a:gd name="connsiteX1" fmla="*/ 156559 w 2802678"/>
                <a:gd name="connsiteY1" fmla="*/ 7471 h 5606590"/>
                <a:gd name="connsiteX2" fmla="*/ 511878 w 2802678"/>
                <a:gd name="connsiteY2" fmla="*/ 59415 h 5606590"/>
                <a:gd name="connsiteX3" fmla="*/ 2802678 w 2802678"/>
                <a:gd name="connsiteY3" fmla="*/ 2797427 h 5606590"/>
                <a:gd name="connsiteX4" fmla="*/ 1144479 w 2802678"/>
                <a:gd name="connsiteY4" fmla="*/ 5166764 h 5606590"/>
                <a:gd name="connsiteX5" fmla="*/ 1144345 w 2802678"/>
                <a:gd name="connsiteY5" fmla="*/ 5166898 h 5606590"/>
                <a:gd name="connsiteX6" fmla="*/ 1435198 w 2802678"/>
                <a:gd name="connsiteY6" fmla="*/ 5606590 h 5606590"/>
                <a:gd name="connsiteX7" fmla="*/ 0 w 2802678"/>
                <a:gd name="connsiteY7" fmla="*/ 5606590 h 5606590"/>
                <a:gd name="connsiteX8" fmla="*/ 0 w 2802678"/>
                <a:gd name="connsiteY8" fmla="*/ 5242252 h 5606590"/>
                <a:gd name="connsiteX9" fmla="*/ 6501 w 2802678"/>
                <a:gd name="connsiteY9" fmla="*/ 5237132 h 5606590"/>
                <a:gd name="connsiteX10" fmla="*/ 653440 w 2802678"/>
                <a:gd name="connsiteY10" fmla="*/ 3641556 h 5606590"/>
                <a:gd name="connsiteX11" fmla="*/ 522353 w 2802678"/>
                <a:gd name="connsiteY11" fmla="*/ 2914678 h 5606590"/>
                <a:gd name="connsiteX12" fmla="*/ 527592 w 2802678"/>
                <a:gd name="connsiteY12" fmla="*/ 2820260 h 5606590"/>
                <a:gd name="connsiteX13" fmla="*/ 117005 w 2802678"/>
                <a:gd name="connsiteY13" fmla="*/ 2021662 h 5606590"/>
                <a:gd name="connsiteX14" fmla="*/ 0 w 2802678"/>
                <a:gd name="connsiteY14" fmla="*/ 1955121 h 560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02678" h="5606590"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cubicBezTo>
                    <a:pt x="1911527" y="337299"/>
                    <a:pt x="2802678" y="1413647"/>
                    <a:pt x="2802678" y="2797427"/>
                  </a:cubicBezTo>
                  <a:cubicBezTo>
                    <a:pt x="2802678" y="3828380"/>
                    <a:pt x="2150869" y="4775389"/>
                    <a:pt x="1144479" y="5166764"/>
                  </a:cubicBezTo>
                  <a:lnTo>
                    <a:pt x="1144345" y="5166898"/>
                  </a:lnTo>
                  <a:lnTo>
                    <a:pt x="1435198" y="5606590"/>
                  </a:lnTo>
                  <a:lnTo>
                    <a:pt x="0" y="5606590"/>
                  </a:lnTo>
                  <a:lnTo>
                    <a:pt x="0" y="5242252"/>
                  </a:lnTo>
                  <a:lnTo>
                    <a:pt x="6501" y="5237132"/>
                  </a:lnTo>
                  <a:cubicBezTo>
                    <a:pt x="409058" y="4886083"/>
                    <a:pt x="653440" y="4320822"/>
                    <a:pt x="653440" y="3641556"/>
                  </a:cubicBezTo>
                  <a:cubicBezTo>
                    <a:pt x="653440" y="3375895"/>
                    <a:pt x="606298" y="3133065"/>
                    <a:pt x="522353" y="2914678"/>
                  </a:cubicBezTo>
                  <a:cubicBezTo>
                    <a:pt x="525846" y="2883251"/>
                    <a:pt x="527592" y="2851823"/>
                    <a:pt x="527592" y="2820260"/>
                  </a:cubicBezTo>
                  <a:cubicBezTo>
                    <a:pt x="527592" y="2481265"/>
                    <a:pt x="373806" y="2192905"/>
                    <a:pt x="117005" y="2021662"/>
                  </a:cubicBezTo>
                  <a:lnTo>
                    <a:pt x="0" y="1955121"/>
                  </a:lnTo>
                  <a:close/>
                </a:path>
              </a:pathLst>
            </a:custGeom>
            <a:solidFill>
              <a:srgbClr val="932B4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94683A38-406F-EC40-3871-CE99CCB6DB2A}"/>
                </a:ext>
              </a:extLst>
            </p:cNvPr>
            <p:cNvSpPr/>
            <p:nvPr userDrawn="1"/>
          </p:nvSpPr>
          <p:spPr>
            <a:xfrm>
              <a:off x="0" y="1251410"/>
              <a:ext cx="522353" cy="3680266"/>
            </a:xfrm>
            <a:custGeom>
              <a:avLst/>
              <a:gdLst>
                <a:gd name="connsiteX0" fmla="*/ 0 w 522353"/>
                <a:gd name="connsiteY0" fmla="*/ 2154940 h 3680266"/>
                <a:gd name="connsiteX1" fmla="*/ 36570 w 522353"/>
                <a:gd name="connsiteY1" fmla="*/ 2185993 h 3680266"/>
                <a:gd name="connsiteX2" fmla="*/ 522353 w 522353"/>
                <a:gd name="connsiteY2" fmla="*/ 2914545 h 3680266"/>
                <a:gd name="connsiteX3" fmla="*/ 522353 w 522353"/>
                <a:gd name="connsiteY3" fmla="*/ 2914679 h 3680266"/>
                <a:gd name="connsiteX4" fmla="*/ 71318 w 522353"/>
                <a:gd name="connsiteY4" fmla="*/ 3646080 h 3680266"/>
                <a:gd name="connsiteX5" fmla="*/ 0 w 522353"/>
                <a:gd name="connsiteY5" fmla="*/ 3680266 h 3680266"/>
                <a:gd name="connsiteX6" fmla="*/ 0 w 522353"/>
                <a:gd name="connsiteY6" fmla="*/ 0 h 3680266"/>
                <a:gd name="connsiteX7" fmla="*/ 156559 w 522353"/>
                <a:gd name="connsiteY7" fmla="*/ 7471 h 3680266"/>
                <a:gd name="connsiteX8" fmla="*/ 511878 w 522353"/>
                <a:gd name="connsiteY8" fmla="*/ 59415 h 3680266"/>
                <a:gd name="connsiteX9" fmla="*/ 511878 w 522353"/>
                <a:gd name="connsiteY9" fmla="*/ 2021662 h 3680266"/>
                <a:gd name="connsiteX10" fmla="*/ 0 w 522353"/>
                <a:gd name="connsiteY10" fmla="*/ 2021662 h 3680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2353" h="3680266">
                  <a:moveTo>
                    <a:pt x="0" y="2154940"/>
                  </a:moveTo>
                  <a:lnTo>
                    <a:pt x="36570" y="2185993"/>
                  </a:lnTo>
                  <a:cubicBezTo>
                    <a:pt x="238312" y="2371351"/>
                    <a:pt x="412252" y="2618395"/>
                    <a:pt x="522353" y="2914545"/>
                  </a:cubicBezTo>
                  <a:lnTo>
                    <a:pt x="522353" y="2914679"/>
                  </a:lnTo>
                  <a:cubicBezTo>
                    <a:pt x="495072" y="3227031"/>
                    <a:pt x="328495" y="3491587"/>
                    <a:pt x="71318" y="3646080"/>
                  </a:cubicBezTo>
                  <a:lnTo>
                    <a:pt x="0" y="3680266"/>
                  </a:lnTo>
                  <a:close/>
                  <a:moveTo>
                    <a:pt x="0" y="0"/>
                  </a:moveTo>
                  <a:lnTo>
                    <a:pt x="156559" y="7471"/>
                  </a:lnTo>
                  <a:cubicBezTo>
                    <a:pt x="278211" y="19257"/>
                    <a:pt x="396572" y="36717"/>
                    <a:pt x="511878" y="59415"/>
                  </a:cubicBezTo>
                  <a:lnTo>
                    <a:pt x="511878" y="2021662"/>
                  </a:lnTo>
                  <a:lnTo>
                    <a:pt x="0" y="2021662"/>
                  </a:lnTo>
                  <a:close/>
                </a:path>
              </a:pathLst>
            </a:custGeom>
            <a:solidFill>
              <a:srgbClr val="F2AA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023FFAFE-7940-1D89-2D4D-F93C5E71D91F}"/>
                </a:ext>
              </a:extLst>
            </p:cNvPr>
            <p:cNvSpPr/>
            <p:nvPr userDrawn="1"/>
          </p:nvSpPr>
          <p:spPr>
            <a:xfrm>
              <a:off x="0" y="4166089"/>
              <a:ext cx="653440" cy="2327678"/>
            </a:xfrm>
            <a:custGeom>
              <a:avLst/>
              <a:gdLst>
                <a:gd name="connsiteX0" fmla="*/ 522353 w 653440"/>
                <a:gd name="connsiteY0" fmla="*/ 0 h 2327678"/>
                <a:gd name="connsiteX1" fmla="*/ 653440 w 653440"/>
                <a:gd name="connsiteY1" fmla="*/ 726878 h 2327678"/>
                <a:gd name="connsiteX2" fmla="*/ 6560 w 653440"/>
                <a:gd name="connsiteY2" fmla="*/ 2322512 h 2327678"/>
                <a:gd name="connsiteX3" fmla="*/ 0 w 653440"/>
                <a:gd name="connsiteY3" fmla="*/ 2327678 h 2327678"/>
                <a:gd name="connsiteX4" fmla="*/ 0 w 653440"/>
                <a:gd name="connsiteY4" fmla="*/ 765586 h 2327678"/>
                <a:gd name="connsiteX5" fmla="*/ 71318 w 653440"/>
                <a:gd name="connsiteY5" fmla="*/ 731400 h 2327678"/>
                <a:gd name="connsiteX6" fmla="*/ 522353 w 653440"/>
                <a:gd name="connsiteY6" fmla="*/ 0 h 2327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3440" h="2327678">
                  <a:moveTo>
                    <a:pt x="522353" y="0"/>
                  </a:moveTo>
                  <a:cubicBezTo>
                    <a:pt x="606163" y="218385"/>
                    <a:pt x="653440" y="461351"/>
                    <a:pt x="653440" y="726878"/>
                  </a:cubicBezTo>
                  <a:cubicBezTo>
                    <a:pt x="653440" y="1406144"/>
                    <a:pt x="409111" y="1971456"/>
                    <a:pt x="6560" y="2322512"/>
                  </a:cubicBezTo>
                  <a:lnTo>
                    <a:pt x="0" y="2327678"/>
                  </a:lnTo>
                  <a:lnTo>
                    <a:pt x="0" y="765586"/>
                  </a:lnTo>
                  <a:lnTo>
                    <a:pt x="71318" y="731400"/>
                  </a:lnTo>
                  <a:cubicBezTo>
                    <a:pt x="328495" y="576908"/>
                    <a:pt x="495071" y="312351"/>
                    <a:pt x="522353" y="0"/>
                  </a:cubicBezTo>
                  <a:close/>
                </a:path>
              </a:pathLst>
            </a:custGeom>
            <a:solidFill>
              <a:srgbClr val="D24A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Freeform 28">
            <a:extLst>
              <a:ext uri="{FF2B5EF4-FFF2-40B4-BE49-F238E27FC236}">
                <a16:creationId xmlns:a16="http://schemas.microsoft.com/office/drawing/2014/main" id="{BEAC22BB-E6BB-1012-8953-F7628D79D11B}"/>
              </a:ext>
            </a:extLst>
          </p:cNvPr>
          <p:cNvSpPr/>
          <p:nvPr/>
        </p:nvSpPr>
        <p:spPr>
          <a:xfrm>
            <a:off x="121217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D7EC6643-7164-2C08-44C7-A22BC72A6E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7344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FF3B8752-1467-C0A9-B776-B5CC37EC1D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47344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8EBC04B3-1A72-5CEC-F334-663ABB2ACD6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47344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1A661BA-8E7E-096C-C5FD-CC6D1A94A0E4}"/>
              </a:ext>
            </a:extLst>
          </p:cNvPr>
          <p:cNvSpPr/>
          <p:nvPr/>
        </p:nvSpPr>
        <p:spPr>
          <a:xfrm>
            <a:off x="4582710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9E35C424-5B06-4531-1964-596A890786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17193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A48FA8DD-06DC-D31D-2A1B-9D7C0906AEE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17193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61F16FED-C9C6-F585-B418-E58F3F9474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617878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ACD5D72-5A6A-4ED1-E210-F6F0AFF3D583}"/>
              </a:ext>
            </a:extLst>
          </p:cNvPr>
          <p:cNvSpPr/>
          <p:nvPr/>
        </p:nvSpPr>
        <p:spPr>
          <a:xfrm>
            <a:off x="7953245" y="2213241"/>
            <a:ext cx="3026580" cy="2850432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76" name="Text Placeholder 35">
            <a:extLst>
              <a:ext uri="{FF2B5EF4-FFF2-40B4-BE49-F238E27FC236}">
                <a16:creationId xmlns:a16="http://schemas.microsoft.com/office/drawing/2014/main" id="{A3ADDF32-85DB-6C15-2B32-0D0AC3473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88412" y="4345736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1" i="0"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Your name</a:t>
            </a:r>
            <a:endParaRPr lang="en-IS"/>
          </a:p>
        </p:txBody>
      </p:sp>
      <p:sp>
        <p:nvSpPr>
          <p:cNvPr id="77" name="Text Placeholder 35">
            <a:extLst>
              <a:ext uri="{FF2B5EF4-FFF2-40B4-BE49-F238E27FC236}">
                <a16:creationId xmlns:a16="http://schemas.microsoft.com/office/drawing/2014/main" id="{4BE7C2A1-F38D-DAA9-1F6E-D1CBB1994EC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88412" y="4667591"/>
            <a:ext cx="2956243" cy="303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b="0" i="0">
                <a:solidFill>
                  <a:srgbClr val="932B48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Job title</a:t>
            </a:r>
            <a:endParaRPr lang="en-IS"/>
          </a:p>
        </p:txBody>
      </p:sp>
      <p:sp>
        <p:nvSpPr>
          <p:cNvPr id="78" name="Picture Placeholder 13">
            <a:extLst>
              <a:ext uri="{FF2B5EF4-FFF2-40B4-BE49-F238E27FC236}">
                <a16:creationId xmlns:a16="http://schemas.microsoft.com/office/drawing/2014/main" id="{88B854BC-6CC0-52A0-3629-9454B395A26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8413" y="2247893"/>
            <a:ext cx="2956243" cy="2020920"/>
          </a:xfrm>
          <a:custGeom>
            <a:avLst/>
            <a:gdLst>
              <a:gd name="connsiteX0" fmla="*/ 45577 w 2956243"/>
              <a:gd name="connsiteY0" fmla="*/ 0 h 2020920"/>
              <a:gd name="connsiteX1" fmla="*/ 2910992 w 2956243"/>
              <a:gd name="connsiteY1" fmla="*/ 0 h 2020920"/>
              <a:gd name="connsiteX2" fmla="*/ 2918269 w 2956243"/>
              <a:gd name="connsiteY2" fmla="*/ 1469 h 2020920"/>
              <a:gd name="connsiteX3" fmla="*/ 2951641 w 2956243"/>
              <a:gd name="connsiteY3" fmla="*/ 34835 h 2020920"/>
              <a:gd name="connsiteX4" fmla="*/ 2956243 w 2956243"/>
              <a:gd name="connsiteY4" fmla="*/ 57627 h 2020920"/>
              <a:gd name="connsiteX5" fmla="*/ 2956243 w 2956243"/>
              <a:gd name="connsiteY5" fmla="*/ 2020920 h 2020920"/>
              <a:gd name="connsiteX6" fmla="*/ 0 w 2956243"/>
              <a:gd name="connsiteY6" fmla="*/ 2020920 h 2020920"/>
              <a:gd name="connsiteX7" fmla="*/ 0 w 2956243"/>
              <a:gd name="connsiteY7" fmla="*/ 1936492 h 2020920"/>
              <a:gd name="connsiteX8" fmla="*/ 0 w 2956243"/>
              <a:gd name="connsiteY8" fmla="*/ 841178 h 2020920"/>
              <a:gd name="connsiteX9" fmla="*/ 0 w 2956243"/>
              <a:gd name="connsiteY9" fmla="*/ 59240 h 2020920"/>
              <a:gd name="connsiteX10" fmla="*/ 38300 w 2956243"/>
              <a:gd name="connsiteY10" fmla="*/ 1469 h 2020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6243" h="2020920">
                <a:moveTo>
                  <a:pt x="45577" y="0"/>
                </a:moveTo>
                <a:lnTo>
                  <a:pt x="2910992" y="0"/>
                </a:lnTo>
                <a:lnTo>
                  <a:pt x="2918269" y="1469"/>
                </a:lnTo>
                <a:cubicBezTo>
                  <a:pt x="2933274" y="7814"/>
                  <a:pt x="2945294" y="19833"/>
                  <a:pt x="2951641" y="34835"/>
                </a:cubicBezTo>
                <a:lnTo>
                  <a:pt x="2956243" y="57627"/>
                </a:lnTo>
                <a:lnTo>
                  <a:pt x="2956243" y="2020920"/>
                </a:lnTo>
                <a:lnTo>
                  <a:pt x="0" y="2020920"/>
                </a:lnTo>
                <a:lnTo>
                  <a:pt x="0" y="1936492"/>
                </a:lnTo>
                <a:lnTo>
                  <a:pt x="0" y="841178"/>
                </a:lnTo>
                <a:lnTo>
                  <a:pt x="0" y="59240"/>
                </a:lnTo>
                <a:cubicBezTo>
                  <a:pt x="0" y="33270"/>
                  <a:pt x="15793" y="10987"/>
                  <a:pt x="38300" y="146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2000"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79" name="Text Placeholder 6">
            <a:extLst>
              <a:ext uri="{FF2B5EF4-FFF2-40B4-BE49-F238E27FC236}">
                <a16:creationId xmlns:a16="http://schemas.microsoft.com/office/drawing/2014/main" id="{8209F2B6-D0C8-6792-7448-F99F43E8A3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784888" y="1207778"/>
            <a:ext cx="8622224" cy="8318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rgbClr val="F2AAB6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 marL="4572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 marL="9144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 marL="13716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 marL="1828800" indent="0" algn="ctr">
              <a:buNone/>
              <a:defRPr>
                <a:solidFill>
                  <a:srgbClr val="328C85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Subtitle if you want</a:t>
            </a:r>
            <a:endParaRPr lang="en-IS"/>
          </a:p>
        </p:txBody>
      </p:sp>
      <p:sp>
        <p:nvSpPr>
          <p:cNvPr id="80" name="Title Placeholder 12">
            <a:extLst>
              <a:ext uri="{FF2B5EF4-FFF2-40B4-BE49-F238E27FC236}">
                <a16:creationId xmlns:a16="http://schemas.microsoft.com/office/drawing/2014/main" id="{33CF37F4-87E5-37AB-C4FA-CA0542B6E8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84888" y="502551"/>
            <a:ext cx="8622224" cy="66635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ctr">
              <a:defRPr b="1" i="0">
                <a:solidFill>
                  <a:schemeClr val="bg1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Presentation title</a:t>
            </a:r>
            <a:endParaRPr lang="en-I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72D02F5A-AFD0-1AF0-5F90-067795A3A2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4886314" y="5503213"/>
            <a:ext cx="2418000" cy="8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2045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X26 Background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58539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X26 Titl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A742051-C27E-A7C1-1050-81511E9E93F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70E3DF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191BE-7BB9-993D-1C44-E88B9C7E244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6355020-0BEA-A1E1-256E-0EAC1F82E8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17091050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070830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88864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7714421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27009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99793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08965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26529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94251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41184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64292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77202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46391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92879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83560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97281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 agenda">
    <p:bg>
      <p:bgPr>
        <a:solidFill>
          <a:srgbClr val="351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B420355-5700-CDC8-0315-E748F84D5B8D}"/>
              </a:ext>
            </a:extLst>
          </p:cNvPr>
          <p:cNvGrpSpPr/>
          <p:nvPr userDrawn="1"/>
        </p:nvGrpSpPr>
        <p:grpSpPr>
          <a:xfrm>
            <a:off x="4632955" y="-16185"/>
            <a:ext cx="7567138" cy="5543312"/>
            <a:chOff x="4632955" y="-16185"/>
            <a:chExt cx="7567138" cy="5543312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097C51AE-525B-BA98-ADC3-2FFA107B8609}"/>
                </a:ext>
              </a:extLst>
            </p:cNvPr>
            <p:cNvSpPr/>
            <p:nvPr userDrawn="1"/>
          </p:nvSpPr>
          <p:spPr>
            <a:xfrm>
              <a:off x="4632955" y="-16185"/>
              <a:ext cx="6211694" cy="3778143"/>
            </a:xfrm>
            <a:custGeom>
              <a:avLst/>
              <a:gdLst>
                <a:gd name="connsiteX0" fmla="*/ 0 w 6211694"/>
                <a:gd name="connsiteY0" fmla="*/ 0 h 3778143"/>
                <a:gd name="connsiteX1" fmla="*/ 3075781 w 6211694"/>
                <a:gd name="connsiteY1" fmla="*/ 0 h 3778143"/>
                <a:gd name="connsiteX2" fmla="*/ 6211694 w 6211694"/>
                <a:gd name="connsiteY2" fmla="*/ 3140343 h 3778143"/>
                <a:gd name="connsiteX3" fmla="*/ 4673884 w 6211694"/>
                <a:gd name="connsiteY3" fmla="*/ 3778143 h 3778143"/>
                <a:gd name="connsiteX4" fmla="*/ 3136073 w 6211694"/>
                <a:gd name="connsiteY4" fmla="*/ 3140502 h 3778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11694" h="3778143">
                  <a:moveTo>
                    <a:pt x="0" y="0"/>
                  </a:moveTo>
                  <a:lnTo>
                    <a:pt x="3075781" y="0"/>
                  </a:lnTo>
                  <a:lnTo>
                    <a:pt x="6211694" y="3140343"/>
                  </a:lnTo>
                  <a:cubicBezTo>
                    <a:pt x="5787147" y="3565489"/>
                    <a:pt x="5230515" y="3778143"/>
                    <a:pt x="4673884" y="3778143"/>
                  </a:cubicBezTo>
                  <a:cubicBezTo>
                    <a:pt x="4117093" y="3778301"/>
                    <a:pt x="3560620" y="3565649"/>
                    <a:pt x="3136073" y="3140502"/>
                  </a:cubicBezTo>
                  <a:close/>
                </a:path>
              </a:pathLst>
            </a:custGeom>
            <a:solidFill>
              <a:srgbClr val="351C5C"/>
            </a:solidFill>
            <a:ln>
              <a:solidFill>
                <a:srgbClr val="71E3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2560D657-89DC-E73B-E0AE-60129CCEF611}"/>
                </a:ext>
              </a:extLst>
            </p:cNvPr>
            <p:cNvSpPr/>
            <p:nvPr userDrawn="1"/>
          </p:nvSpPr>
          <p:spPr>
            <a:xfrm>
              <a:off x="8014124" y="-16183"/>
              <a:ext cx="4185969" cy="1608795"/>
            </a:xfrm>
            <a:custGeom>
              <a:avLst/>
              <a:gdLst>
                <a:gd name="connsiteX0" fmla="*/ 305387 w 4185969"/>
                <a:gd name="connsiteY0" fmla="*/ 0 h 1608795"/>
                <a:gd name="connsiteX1" fmla="*/ 4185969 w 4185969"/>
                <a:gd name="connsiteY1" fmla="*/ 0 h 1608795"/>
                <a:gd name="connsiteX2" fmla="*/ 4185969 w 4185969"/>
                <a:gd name="connsiteY2" fmla="*/ 663533 h 1608795"/>
                <a:gd name="connsiteX3" fmla="*/ 3978281 w 4185969"/>
                <a:gd name="connsiteY3" fmla="*/ 871514 h 1608795"/>
                <a:gd name="connsiteX4" fmla="*/ 3923921 w 4185969"/>
                <a:gd name="connsiteY4" fmla="*/ 927701 h 1608795"/>
                <a:gd name="connsiteX5" fmla="*/ 3739861 w 4185969"/>
                <a:gd name="connsiteY5" fmla="*/ 690695 h 1608795"/>
                <a:gd name="connsiteX6" fmla="*/ 2183294 w 4185969"/>
                <a:gd name="connsiteY6" fmla="*/ 725394 h 1608795"/>
                <a:gd name="connsiteX7" fmla="*/ 1301139 w 4185969"/>
                <a:gd name="connsiteY7" fmla="*/ 1608795 h 1608795"/>
                <a:gd name="connsiteX8" fmla="*/ 0 w 4185969"/>
                <a:gd name="connsiteY8" fmla="*/ 305818 h 1608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5969" h="1608795">
                  <a:moveTo>
                    <a:pt x="305387" y="0"/>
                  </a:moveTo>
                  <a:lnTo>
                    <a:pt x="4185969" y="0"/>
                  </a:lnTo>
                  <a:lnTo>
                    <a:pt x="4185969" y="663533"/>
                  </a:lnTo>
                  <a:lnTo>
                    <a:pt x="3978281" y="871514"/>
                  </a:lnTo>
                  <a:cubicBezTo>
                    <a:pt x="3959366" y="890296"/>
                    <a:pt x="3940928" y="908919"/>
                    <a:pt x="3923921" y="927701"/>
                  </a:cubicBezTo>
                  <a:cubicBezTo>
                    <a:pt x="3874807" y="844454"/>
                    <a:pt x="3813612" y="764550"/>
                    <a:pt x="3739861" y="690695"/>
                  </a:cubicBezTo>
                  <a:cubicBezTo>
                    <a:pt x="3302916" y="253133"/>
                    <a:pt x="2664267" y="243742"/>
                    <a:pt x="2183294" y="725394"/>
                  </a:cubicBezTo>
                  <a:lnTo>
                    <a:pt x="1301139" y="1608795"/>
                  </a:lnTo>
                  <a:lnTo>
                    <a:pt x="0" y="305818"/>
                  </a:lnTo>
                  <a:close/>
                </a:path>
              </a:pathLst>
            </a:custGeom>
            <a:solidFill>
              <a:srgbClr val="01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BA7B5F9-F4F0-899B-058D-390AD6A8C481}"/>
                </a:ext>
              </a:extLst>
            </p:cNvPr>
            <p:cNvSpPr/>
            <p:nvPr userDrawn="1"/>
          </p:nvSpPr>
          <p:spPr>
            <a:xfrm>
              <a:off x="7768868" y="2728457"/>
              <a:ext cx="4112273" cy="2798670"/>
            </a:xfrm>
            <a:custGeom>
              <a:avLst/>
              <a:gdLst>
                <a:gd name="connsiteX0" fmla="*/ 1537811 w 4112273"/>
                <a:gd name="connsiteY0" fmla="*/ 1033500 h 2798670"/>
                <a:gd name="connsiteX1" fmla="*/ 0 w 4112273"/>
                <a:gd name="connsiteY1" fmla="*/ 395859 h 2798670"/>
                <a:gd name="connsiteX2" fmla="*/ 2329207 w 4112273"/>
                <a:gd name="connsiteY2" fmla="*/ 2728356 h 2798670"/>
                <a:gd name="connsiteX3" fmla="*/ 2668559 w 4112273"/>
                <a:gd name="connsiteY3" fmla="*/ 2728356 h 2798670"/>
                <a:gd name="connsiteX4" fmla="*/ 4112273 w 4112273"/>
                <a:gd name="connsiteY4" fmla="*/ 1282603 h 2798670"/>
                <a:gd name="connsiteX5" fmla="*/ 3470923 w 4112273"/>
                <a:gd name="connsiteY5" fmla="*/ 0 h 2798670"/>
                <a:gd name="connsiteX6" fmla="*/ 3075622 w 4112273"/>
                <a:gd name="connsiteY6" fmla="*/ 395859 h 2798670"/>
                <a:gd name="connsiteX7" fmla="*/ 1537811 w 4112273"/>
                <a:gd name="connsiteY7" fmla="*/ 1033659 h 2798670"/>
                <a:gd name="connsiteX8" fmla="*/ 1537811 w 4112273"/>
                <a:gd name="connsiteY8" fmla="*/ 1033659 h 279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2273" h="2798670">
                  <a:moveTo>
                    <a:pt x="1537811" y="1033500"/>
                  </a:moveTo>
                  <a:cubicBezTo>
                    <a:pt x="981179" y="1033500"/>
                    <a:pt x="424706" y="821006"/>
                    <a:pt x="0" y="395859"/>
                  </a:cubicBezTo>
                  <a:lnTo>
                    <a:pt x="2329207" y="2728356"/>
                  </a:lnTo>
                  <a:cubicBezTo>
                    <a:pt x="2422827" y="2822108"/>
                    <a:pt x="2574781" y="2822108"/>
                    <a:pt x="2668559" y="2728356"/>
                  </a:cubicBezTo>
                  <a:lnTo>
                    <a:pt x="4112273" y="1282603"/>
                  </a:lnTo>
                  <a:cubicBezTo>
                    <a:pt x="3744152" y="881809"/>
                    <a:pt x="3527031" y="445043"/>
                    <a:pt x="3470923" y="0"/>
                  </a:cubicBezTo>
                  <a:lnTo>
                    <a:pt x="3075622" y="395859"/>
                  </a:lnTo>
                  <a:cubicBezTo>
                    <a:pt x="2651075" y="821006"/>
                    <a:pt x="2094284" y="1033659"/>
                    <a:pt x="1537811" y="1033659"/>
                  </a:cubicBezTo>
                  <a:lnTo>
                    <a:pt x="1537811" y="1033659"/>
                  </a:lnTo>
                  <a:close/>
                </a:path>
              </a:pathLst>
            </a:custGeom>
            <a:solidFill>
              <a:srgbClr val="00706E"/>
            </a:solidFill>
            <a:ln w="10914" cap="rnd">
              <a:solidFill>
                <a:srgbClr val="00706E"/>
              </a:solidFill>
              <a:prstDash val="solid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6BF66CAC-BBE1-FBEE-BCBF-8B80279D04E1}"/>
                </a:ext>
              </a:extLst>
            </p:cNvPr>
            <p:cNvSpPr/>
            <p:nvPr userDrawn="1"/>
          </p:nvSpPr>
          <p:spPr>
            <a:xfrm>
              <a:off x="11210060" y="632018"/>
              <a:ext cx="990032" cy="3699714"/>
            </a:xfrm>
            <a:custGeom>
              <a:avLst/>
              <a:gdLst>
                <a:gd name="connsiteX0" fmla="*/ 990032 w 990032"/>
                <a:gd name="connsiteY0" fmla="*/ 0 h 3699714"/>
                <a:gd name="connsiteX1" fmla="*/ 990032 w 990032"/>
                <a:gd name="connsiteY1" fmla="*/ 3699714 h 3699714"/>
                <a:gd name="connsiteX2" fmla="*/ 925427 w 990032"/>
                <a:gd name="connsiteY2" fmla="*/ 3644716 h 3699714"/>
                <a:gd name="connsiteX3" fmla="*/ 759088 w 990032"/>
                <a:gd name="connsiteY3" fmla="*/ 3486802 h 3699714"/>
                <a:gd name="connsiteX4" fmla="*/ 656409 w 990032"/>
                <a:gd name="connsiteY4" fmla="*/ 3378884 h 3699714"/>
                <a:gd name="connsiteX5" fmla="*/ 15058 w 990032"/>
                <a:gd name="connsiteY5" fmla="*/ 2096281 h 3699714"/>
                <a:gd name="connsiteX6" fmla="*/ 713312 w 990032"/>
                <a:gd name="connsiteY6" fmla="*/ 279499 h 3699714"/>
                <a:gd name="connsiteX7" fmla="*/ 767672 w 990032"/>
                <a:gd name="connsiteY7" fmla="*/ 223312 h 3699714"/>
                <a:gd name="connsiteX8" fmla="*/ 767830 w 990032"/>
                <a:gd name="connsiteY8" fmla="*/ 222516 h 3699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0032" h="3699714">
                  <a:moveTo>
                    <a:pt x="990032" y="0"/>
                  </a:moveTo>
                  <a:lnTo>
                    <a:pt x="990032" y="3699714"/>
                  </a:lnTo>
                  <a:lnTo>
                    <a:pt x="925427" y="3644716"/>
                  </a:lnTo>
                  <a:cubicBezTo>
                    <a:pt x="870284" y="3595156"/>
                    <a:pt x="814759" y="3542552"/>
                    <a:pt x="759088" y="3486802"/>
                  </a:cubicBezTo>
                  <a:cubicBezTo>
                    <a:pt x="723325" y="3451147"/>
                    <a:pt x="689629" y="3415493"/>
                    <a:pt x="656409" y="3378884"/>
                  </a:cubicBezTo>
                  <a:cubicBezTo>
                    <a:pt x="288288" y="2978090"/>
                    <a:pt x="71166" y="2541483"/>
                    <a:pt x="15058" y="2096281"/>
                  </a:cubicBezTo>
                  <a:cubicBezTo>
                    <a:pt x="-62826" y="1484744"/>
                    <a:pt x="160177" y="856973"/>
                    <a:pt x="713312" y="279499"/>
                  </a:cubicBezTo>
                  <a:cubicBezTo>
                    <a:pt x="730319" y="260717"/>
                    <a:pt x="748916" y="242094"/>
                    <a:pt x="767672" y="223312"/>
                  </a:cubicBezTo>
                  <a:lnTo>
                    <a:pt x="767830" y="222516"/>
                  </a:lnTo>
                  <a:close/>
                </a:path>
              </a:pathLst>
            </a:custGeom>
            <a:solidFill>
              <a:srgbClr val="71E3D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D9441F9-98C9-809B-BB3E-95F0E0847F2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9289" y="3196189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chemeClr val="bg1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Agenda (or title)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6280C189-03D6-CDDE-940F-39785ADB59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9289" y="3778142"/>
            <a:ext cx="4424608" cy="54956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0" i="0">
                <a:solidFill>
                  <a:srgbClr val="70E3DF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Subtitle if needed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72FAA08-4430-2E52-1F34-6AC9BAA9CF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09307" y="502201"/>
            <a:ext cx="6563404" cy="553487"/>
          </a:xfrm>
          <a:prstGeom prst="roundRect">
            <a:avLst/>
          </a:prstGeom>
          <a:solidFill>
            <a:srgbClr val="5B3D8C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Agenda item number 1 (Next topic)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06A3B99-58D0-D405-433F-52270DA216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209307" y="116520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2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710714F3-D105-42CD-E1EF-F3182E489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09307" y="182820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3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9A82291B-4C63-F566-1381-265D2B5F61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9307" y="2491213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4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B0EACB44-E100-78D0-0753-E6D8B8E01B5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9307" y="3154217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5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E08C1C39-E26A-A4C6-66C9-915E862CD97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09307" y="381722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6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E552F456-3DEE-2368-2A01-AF3397F657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9307" y="4480225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7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2B2306AA-D842-F920-275B-FD548F2DEC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9307" y="5143229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8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AC8D817E-A58C-8707-D6A0-DCCEFB9E55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9307" y="5806231"/>
            <a:ext cx="6563404" cy="553487"/>
          </a:xfrm>
          <a:prstGeom prst="roundRect">
            <a:avLst/>
          </a:prstGeom>
          <a:solidFill>
            <a:schemeClr val="bg1"/>
          </a:solidFill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lIns="274320" anchor="ctr" anchorCtr="0"/>
          <a:lstStyle>
            <a:lvl1pPr marL="0" indent="0">
              <a:buNone/>
              <a:defRPr sz="2000">
                <a:solidFill>
                  <a:srgbClr val="351C5C"/>
                </a:solidFill>
              </a:defRPr>
            </a:lvl1pPr>
          </a:lstStyle>
          <a:p>
            <a:pPr lvl="0"/>
            <a:r>
              <a:rPr lang="en-US"/>
              <a:t>Agenda item number 10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BCD02C1D-CDA9-49AF-3EAA-01D755E5BA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97538" y="921066"/>
            <a:ext cx="3720006" cy="137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82273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6369784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410670985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13445" y="997528"/>
            <a:ext cx="6638262" cy="5622476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0565" y="5295105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057C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F1BE70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46E876-28F3-A494-6DCD-A781E9D709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76786" y="618722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9643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32129DA-E936-54F7-4DD4-02EF1312FD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23519E7A-C439-0D9A-1503-1FA9B95F618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87306CE-3BF4-C896-3213-1C9E15051C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6E63D6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</p:spTree>
    <p:extLst>
      <p:ext uri="{BB962C8B-B14F-4D97-AF65-F5344CB8AC3E}">
        <p14:creationId xmlns:p14="http://schemas.microsoft.com/office/powerpoint/2010/main" val="336432671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0A00EB3-A308-5EE7-F8C5-FD5FE9B1E87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41920" y="1734528"/>
            <a:ext cx="4250210" cy="15946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 b="1" i="0">
                <a:solidFill>
                  <a:srgbClr val="EFBC6E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This is</a:t>
            </a:r>
          </a:p>
          <a:p>
            <a:pPr lvl="0"/>
            <a:r>
              <a:rPr lang="en-US"/>
              <a:t>the title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632AAF5C-0183-112B-4BA4-690D0D60968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98606" y="4126728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CEF8D1BF-6A0D-B74F-335F-52791CA060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8606" y="4584355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396469013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61E73B47-338C-5312-4C2C-F2950EFF2D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403FA4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9E59C7E3-6F36-846C-48E9-372B76C0E29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rgbClr val="351C5C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D11BF989-1C30-EB02-97FD-C67EAC3D49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rgbClr val="351C5C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273458005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Titl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A742051-C27E-A7C1-1050-81511E9E93F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2138363"/>
            <a:ext cx="5572898" cy="13347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400" b="1" i="0">
                <a:solidFill>
                  <a:srgbClr val="70E3DF"/>
                </a:solidFill>
                <a:latin typeface="Aptos ExtraBold" panose="020B0004020202020204" pitchFamily="34" charset="0"/>
              </a:defRPr>
            </a:lvl1pPr>
          </a:lstStyle>
          <a:p>
            <a:pPr lvl="0"/>
            <a:r>
              <a:rPr lang="en-US"/>
              <a:t>Here is the title for the presentation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191BE-7BB9-993D-1C44-E88B9C7E244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241060" y="4213227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1" i="0">
                <a:solidFill>
                  <a:schemeClr val="bg1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First name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6355020-0BEA-A1E1-256E-0EAC1F82E8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241060" y="4670854"/>
            <a:ext cx="3361038" cy="482341"/>
          </a:xfrm>
          <a:prstGeom prst="rect">
            <a:avLst/>
          </a:prstGeom>
        </p:spPr>
        <p:txBody>
          <a:bodyPr/>
          <a:lstStyle>
            <a:lvl1pPr algn="ctr">
              <a:spcBef>
                <a:spcPts val="400"/>
              </a:spcBef>
              <a:buNone/>
              <a:defRPr b="0" i="0">
                <a:solidFill>
                  <a:schemeClr val="bg1"/>
                </a:solidFill>
                <a:latin typeface="Aptos Light" panose="020B0004020202020204" pitchFamily="34" charset="0"/>
              </a:defRPr>
            </a:lvl1pPr>
          </a:lstStyle>
          <a:p>
            <a:pPr lvl="0"/>
            <a:r>
              <a:rPr lang="en-US"/>
              <a:t>Last name</a:t>
            </a:r>
          </a:p>
        </p:txBody>
      </p:sp>
    </p:spTree>
    <p:extLst>
      <p:ext uri="{BB962C8B-B14F-4D97-AF65-F5344CB8AC3E}">
        <p14:creationId xmlns:p14="http://schemas.microsoft.com/office/powerpoint/2010/main" val="2998393023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8188637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Questions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4987709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269310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7565164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X26 Background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6557153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6455465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69E129-A800-636B-E1CA-5D72AC67E45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050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D0E6F514-AD5B-6612-C124-93B9DB5CB05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11209700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8FDF10D-631E-7B13-6EF4-FE3C27C1FF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D3D3A1B-DF99-75B9-44B6-8F10B9CB1F96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1AF995DF-DE3A-C6C0-2E1D-32B9C0FD25D4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8F865A1-A1C4-173F-2883-08E633703FE1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0C195BA2-B1EE-5946-DC5F-27088305DE50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CE61189-26C8-F1FB-42D9-D429567502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383AFD-8C00-82E2-4971-0FBCD054602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01807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A448D42-3E54-5B8F-9F82-ADEDFA2EB1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D6293FC7-BAC0-D668-31E6-B50DAD1C37F3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361D5C"/>
          </a:solidFill>
          <a:ln w="6350" cap="flat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1A24DFDF-6BF3-2E15-9B5E-C4B87C6A45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333553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29EAC8-9B01-B483-DD59-7D0DD8B47C5D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E6BF83E9-B5A1-3141-03F3-7CFC3367D156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98705114-9563-4857-24D6-40FD088808BB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5B5CC63E-A21B-BAB0-6F35-7011F6AC96F0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C6A88B59-08E0-1FF8-6D74-4C75F2398C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67471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9E2716F-065A-86FC-75E1-863800C27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842286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6"/>
            <a:ext cx="4111419" cy="4675012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412FD2-AF23-CE96-143A-6F461EE44507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7" name="Graphic 1">
              <a:extLst>
                <a:ext uri="{FF2B5EF4-FFF2-40B4-BE49-F238E27FC236}">
                  <a16:creationId xmlns:a16="http://schemas.microsoft.com/office/drawing/2014/main" id="{E9E41508-11FA-C194-4674-C402BBB85E6C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30" name="Graphic 1">
                <a:extLst>
                  <a:ext uri="{FF2B5EF4-FFF2-40B4-BE49-F238E27FC236}">
                    <a16:creationId xmlns:a16="http://schemas.microsoft.com/office/drawing/2014/main" id="{6992B49A-05A1-2648-42C6-5FEB3215CE0A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152E8F99-6D98-AAD9-B712-C9739A2D6BED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856D1EFF-BDB3-0BFD-FA83-5E40F4D20516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2683DB5C-55ED-2501-72B4-D28B2E936740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1D7742-EF34-E4D6-53B9-CF1DADFC653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BC46B98D-D916-3C54-63AF-D2B4C2A503D0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76FF8F-168B-6C04-ACFD-24D6B1353A4B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1" name="Freeform 40">
                  <a:extLst>
                    <a:ext uri="{FF2B5EF4-FFF2-40B4-BE49-F238E27FC236}">
                      <a16:creationId xmlns:a16="http://schemas.microsoft.com/office/drawing/2014/main" id="{2442139A-E246-D2B1-62BC-FA321AC7DC95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2" name="Freeform 41">
                  <a:extLst>
                    <a:ext uri="{FF2B5EF4-FFF2-40B4-BE49-F238E27FC236}">
                      <a16:creationId xmlns:a16="http://schemas.microsoft.com/office/drawing/2014/main" id="{15D4D365-72C4-8B9D-C4F7-818D5658DB0C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31" name="Graphic 1">
                <a:extLst>
                  <a:ext uri="{FF2B5EF4-FFF2-40B4-BE49-F238E27FC236}">
                    <a16:creationId xmlns:a16="http://schemas.microsoft.com/office/drawing/2014/main" id="{12B6D933-517D-3217-2DB3-9B49C4FE5DC9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A0605D34-6B7D-0496-76F0-076D0C208E9F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5CCAA40-CF79-E407-39FA-010B13A3AB4E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8" name="Graphic 1">
              <a:extLst>
                <a:ext uri="{FF2B5EF4-FFF2-40B4-BE49-F238E27FC236}">
                  <a16:creationId xmlns:a16="http://schemas.microsoft.com/office/drawing/2014/main" id="{281BA16C-FA01-AEFC-BC7D-1FC7C27C5E95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9" name="Graphic 1">
                <a:extLst>
                  <a:ext uri="{FF2B5EF4-FFF2-40B4-BE49-F238E27FC236}">
                    <a16:creationId xmlns:a16="http://schemas.microsoft.com/office/drawing/2014/main" id="{643974D0-C823-BE8F-F8F1-5199C73CBA65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C3C09514-9C43-FBC0-BA9A-B39651A6C870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EA42E3B6-85F2-9FDA-C989-327F06410980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11818688-399C-B32E-3CBA-825F94F7C228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6D18B461-2D94-7A81-9026-4B3A78EAB655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438508B0-948F-E0DA-4449-10493D69D899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CF26FED-41F7-CE0C-E453-899BC7A32357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45590FB2-BBAB-E34B-6571-AE1828E1361C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CA2F70A4-2CA3-2560-70E6-8274A42E5130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42C78574-6756-E0C8-BA30-35E84B091460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E305A71D-4379-D54B-92E6-CA279B386EA2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10" name="Graphic 1">
                <a:extLst>
                  <a:ext uri="{FF2B5EF4-FFF2-40B4-BE49-F238E27FC236}">
                    <a16:creationId xmlns:a16="http://schemas.microsoft.com/office/drawing/2014/main" id="{54F1E7AA-4095-CECD-CA04-14D4F22F4988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1" name="Graphic 1">
                  <a:extLst>
                    <a:ext uri="{FF2B5EF4-FFF2-40B4-BE49-F238E27FC236}">
                      <a16:creationId xmlns:a16="http://schemas.microsoft.com/office/drawing/2014/main" id="{525EA327-04D8-98EC-9334-54B1EFD9E067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D354A361-C8D6-E429-7F3E-967309691577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55521698-86E4-D9A3-89D9-04C938B9F953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C4392EEA-E5AE-7D50-9CD0-CDA0AEE71EDD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213A1C6A-AFC7-2D60-3050-AB0FB496DED8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B8DA4CBC-FE78-C8A1-9471-C5A75B0E183E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2" name="Freeform 11">
                  <a:extLst>
                    <a:ext uri="{FF2B5EF4-FFF2-40B4-BE49-F238E27FC236}">
                      <a16:creationId xmlns:a16="http://schemas.microsoft.com/office/drawing/2014/main" id="{46F0BAD4-69F6-25CD-1CC9-75CD4A9E6B49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9F5A52E-8A8D-2D02-B035-5A53FA6E2ED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3E820E01-648E-5A4F-DC74-80B717C0B071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E19A3B25-6BF0-48B2-8805-CAA37F783984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7C7D9CDA-0896-B2E5-E398-8184BD551D05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72CFB240-69A1-4029-6986-C0DEC48734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7F4FF19C-E4EA-066A-3D5E-1281E2756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6054" y="6145089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3226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FE736A3-4FCE-7B15-159F-CEE639BD3449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5EC94D46-FFEE-66D1-E776-2E1C9785CD8B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00B51DC9-D5E4-8BB2-457D-A1F678BCE600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8EBC4C6-D371-4A17-6F04-B181361351E8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E258985-A3E8-D514-4934-5FC4FD2065D7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7E5AC6C-F7E2-C64C-0E5A-456EF76A782B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2" name="Text Placeholder 41">
            <a:extLst>
              <a:ext uri="{FF2B5EF4-FFF2-40B4-BE49-F238E27FC236}">
                <a16:creationId xmlns:a16="http://schemas.microsoft.com/office/drawing/2014/main" id="{9C93CEBE-33A5-0EBD-8518-7AA8965659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C492637F-6DBE-AE72-F1F4-591F921712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19650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44BC394D-58B6-20B6-1AB4-83CA2378FE75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4DE586E3-24C0-CFE8-9350-3BB4731BE58D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EACBA99B-F2C4-D19C-BAEE-123D8179E5EF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D34394A2-F1C7-E30F-5091-EEF7D7512DF9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2147D3D-1C44-45A8-9444-CB612DB45812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B3657A15-291D-52A4-9E1B-5F0D7FBA3984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5F29F187-2820-6245-60E4-1DD31547B7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8572E084-F582-23D5-FFF8-04F2B0A108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754345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E1C1C44-A965-A420-232B-CD63D88BAD24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F00F9A8-96BE-31CC-D02C-7A122DE2F0B0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534E9DB-8412-6612-4ED8-9E50A632F46D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4011B3B8-5648-D4F9-FE4C-F8C2546DA882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E8D4036-60CC-2490-68C2-648ADC715561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765D0E2-3962-2D60-0A60-CF4274357EBC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AD2049D-517B-BACE-F2C1-32CEE8049B55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4" name="Picture 1">
            <a:extLst>
              <a:ext uri="{FF2B5EF4-FFF2-40B4-BE49-F238E27FC236}">
                <a16:creationId xmlns:a16="http://schemas.microsoft.com/office/drawing/2014/main" id="{E1C16DEB-FE65-9D75-B85D-3B992DE96D1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83403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365814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6A34E-910F-89A8-760C-CB5EA5AD8930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1CD477F-6B69-3AFD-79A6-3FE7EA1FB946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92BD274E-FBA9-FC3D-4ABE-A5F1A077E430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5769C27-8CC5-BE51-32AF-8FB50D87DA52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B424951C-5BEA-C3EB-B0A5-2627D5D4662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9DA6BC92-564E-780A-6A0C-64D537194179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4232BF45-10B9-436A-5C38-78DAB7DD65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69C53ED4-CD0A-47DA-2D52-E3E86E15AA0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598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26367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B8775DA-F9D0-3530-8ACE-6AC448DF8A1C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8B3BC63E-874B-8B84-B227-3E09FBE12742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3643420C-562A-CB0D-AC89-75373D26A444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5CB7F7-6A65-DE5A-9364-C3E2A77EA42C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9968733-9009-BC2E-7DCD-5D7900D23C0A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chemeClr val="bg1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0" name="Text Placeholder 41">
            <a:extLst>
              <a:ext uri="{FF2B5EF4-FFF2-40B4-BE49-F238E27FC236}">
                <a16:creationId xmlns:a16="http://schemas.microsoft.com/office/drawing/2014/main" id="{B041A964-C14E-F73B-81BF-812A6275A30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0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1F7EE298-AD08-CA8E-BC88-B8BFDCD88F2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670725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386F0E87-4F8F-0BD2-8308-BAE720A19618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C6B9DB56-39E5-9123-5525-0FB5FEC1649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DA6D894-1406-DC15-9F69-AC13C7531EB1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5F75E781-DC97-26DD-94C2-211EEBA54A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962526"/>
            <a:ext cx="6638262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33EFC1D-E0F5-D974-BF8A-23F32C35990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6056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6746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186F539-B4E4-C71E-C8DC-6E461995BC7D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7A87BDFB-BD90-DC5A-B4B5-FFE37551CAE9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1C603F87-2065-A757-9411-89BAAD07851D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E8079F0-E106-0CBA-80F9-6ACBC5624E40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8087508A-9BC8-9F37-B550-4AF6E7E5E8A9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chemeClr val="bg1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33D1F0A8-FA80-EC2D-28A6-64EC9EFB6AAD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69D7DDAA-886B-8DDE-1786-09A8DC853F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595397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A042BEFA-0063-202D-7CCF-3B7E887EE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26469" y="115837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18124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11AEC0C-DF5B-7E19-42A9-A02277D23687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9DFF084-E4B4-7603-2A01-9E16076A4006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60BE303-7C40-38D7-ADBC-9209D279382C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88D0A67-73FD-1548-9F3C-F79A68518EB3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FFFFF"/>
          </a:solidFill>
          <a:ln w="12700" cap="flat">
            <a:solidFill>
              <a:srgbClr val="EEEBF2"/>
            </a:solidFill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65181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EA1F0F56-80AD-DC87-56AF-E1B70E5C99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013410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62BC0EA1-310B-B339-B581-F956F7E8A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185635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raphic 39">
            <a:extLst>
              <a:ext uri="{FF2B5EF4-FFF2-40B4-BE49-F238E27FC236}">
                <a16:creationId xmlns:a16="http://schemas.microsoft.com/office/drawing/2014/main" id="{048582D1-CE7C-AAEC-F249-8A2FA8D0BFA5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488" t="34110"/>
          <a:stretch/>
        </p:blipFill>
        <p:spPr>
          <a:xfrm rot="10800000">
            <a:off x="7893697" y="2566902"/>
            <a:ext cx="4298301" cy="4291098"/>
          </a:xfrm>
          <a:prstGeom prst="rect">
            <a:avLst/>
          </a:prstGeom>
        </p:spPr>
      </p:pic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4F2F6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93B3C0E-DC87-9169-E94B-401B135523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5953978" cy="551524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7" name="Freeform 36">
            <a:extLst>
              <a:ext uri="{FF2B5EF4-FFF2-40B4-BE49-F238E27FC236}">
                <a16:creationId xmlns:a16="http://schemas.microsoft.com/office/drawing/2014/main" id="{4B03F97C-4BD0-5DB6-8636-85618848561E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CA3BF0-487B-4EF6-AA33-18BD618BC6E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026470" y="13355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060937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D4EB0DA8-6F06-C060-F401-D065E950333A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4533" r="53574"/>
          <a:stretch/>
        </p:blipFill>
        <p:spPr>
          <a:xfrm>
            <a:off x="0" y="0"/>
            <a:ext cx="5107605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F520B41A-5348-7126-7472-ACD3E6EE47D8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5657" r="-1"/>
          <a:stretch/>
        </p:blipFill>
        <p:spPr>
          <a:xfrm>
            <a:off x="0" y="4121238"/>
            <a:ext cx="2976994" cy="2736762"/>
          </a:xfrm>
          <a:prstGeom prst="rect">
            <a:avLst/>
          </a:prstGeo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>
                <a:solidFill>
                  <a:srgbClr val="361D5C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25" name="Text Placeholder 25">
            <a:extLst>
              <a:ext uri="{FF2B5EF4-FFF2-40B4-BE49-F238E27FC236}">
                <a16:creationId xmlns:a16="http://schemas.microsoft.com/office/drawing/2014/main" id="{5E869921-F22C-DB7B-5CE7-9F3B5EE757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285729" y="989569"/>
            <a:ext cx="6565636" cy="5420347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0A31CFBA-FDEC-A0C1-2F76-48360820F346}"/>
              </a:ext>
            </a:extLst>
          </p:cNvPr>
          <p:cNvSpPr/>
          <p:nvPr/>
        </p:nvSpPr>
        <p:spPr>
          <a:xfrm>
            <a:off x="0" y="5368138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328B8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pic>
        <p:nvPicPr>
          <p:cNvPr id="34" name="Picture 1">
            <a:extLst>
              <a:ext uri="{FF2B5EF4-FFF2-40B4-BE49-F238E27FC236}">
                <a16:creationId xmlns:a16="http://schemas.microsoft.com/office/drawing/2014/main" id="{3D10A84C-9A61-37EB-3BFD-56A774A5517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28285" y="6134092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05594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tp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B1ECC48A-A0D5-D623-3BF2-C8DDB6B164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540972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scree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276AE-4F18-3ADD-D988-CC207B4C67F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345416584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4DDED34D-8DEE-FD5B-E396-0B78DEF059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8302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1C3EF6-4EB6-0621-1F71-CD8A930DEB08}"/>
              </a:ext>
            </a:extLst>
          </p:cNvPr>
          <p:cNvGrpSpPr/>
          <p:nvPr userDrawn="1"/>
        </p:nvGrpSpPr>
        <p:grpSpPr>
          <a:xfrm>
            <a:off x="10223653" y="3709107"/>
            <a:ext cx="1968347" cy="3148894"/>
            <a:chOff x="10223653" y="3709107"/>
            <a:chExt cx="1968347" cy="3148894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8594F84-DD18-116A-EBF6-7B4564D4F7FA}"/>
                </a:ext>
              </a:extLst>
            </p:cNvPr>
            <p:cNvSpPr/>
            <p:nvPr/>
          </p:nvSpPr>
          <p:spPr>
            <a:xfrm>
              <a:off x="10223653" y="6366827"/>
              <a:ext cx="1125139" cy="491173"/>
            </a:xfrm>
            <a:custGeom>
              <a:avLst/>
              <a:gdLst>
                <a:gd name="connsiteX0" fmla="*/ 562569 w 1125139"/>
                <a:gd name="connsiteY0" fmla="*/ 0 h 491173"/>
                <a:gd name="connsiteX1" fmla="*/ 1121653 w 1125139"/>
                <a:gd name="connsiteY1" fmla="*/ 456526 h 491173"/>
                <a:gd name="connsiteX2" fmla="*/ 1125139 w 1125139"/>
                <a:gd name="connsiteY2" fmla="*/ 491173 h 491173"/>
                <a:gd name="connsiteX3" fmla="*/ 0 w 1125139"/>
                <a:gd name="connsiteY3" fmla="*/ 491173 h 491173"/>
                <a:gd name="connsiteX4" fmla="*/ 3486 w 1125139"/>
                <a:gd name="connsiteY4" fmla="*/ 456526 h 491173"/>
                <a:gd name="connsiteX5" fmla="*/ 562569 w 1125139"/>
                <a:gd name="connsiteY5" fmla="*/ 0 h 49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5139" h="491173">
                  <a:moveTo>
                    <a:pt x="562569" y="0"/>
                  </a:moveTo>
                  <a:cubicBezTo>
                    <a:pt x="838349" y="0"/>
                    <a:pt x="1068439" y="195987"/>
                    <a:pt x="1121653" y="456526"/>
                  </a:cubicBezTo>
                  <a:lnTo>
                    <a:pt x="1125139" y="491173"/>
                  </a:lnTo>
                  <a:lnTo>
                    <a:pt x="0" y="491173"/>
                  </a:lnTo>
                  <a:lnTo>
                    <a:pt x="3486" y="456526"/>
                  </a:lnTo>
                  <a:cubicBezTo>
                    <a:pt x="56700" y="195987"/>
                    <a:pt x="286790" y="0"/>
                    <a:pt x="562569" y="0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8C38A67-D69D-4C87-820E-BD5745EBDD25}"/>
                </a:ext>
              </a:extLst>
            </p:cNvPr>
            <p:cNvSpPr/>
            <p:nvPr/>
          </p:nvSpPr>
          <p:spPr>
            <a:xfrm>
              <a:off x="11283150" y="3709107"/>
              <a:ext cx="908850" cy="2882384"/>
            </a:xfrm>
            <a:custGeom>
              <a:avLst/>
              <a:gdLst>
                <a:gd name="connsiteX0" fmla="*/ 908850 w 908850"/>
                <a:gd name="connsiteY0" fmla="*/ 0 h 2882384"/>
                <a:gd name="connsiteX1" fmla="*/ 908850 w 908850"/>
                <a:gd name="connsiteY1" fmla="*/ 2005800 h 2882384"/>
                <a:gd name="connsiteX2" fmla="*/ 843657 w 908850"/>
                <a:gd name="connsiteY2" fmla="*/ 2076911 h 2882384"/>
                <a:gd name="connsiteX3" fmla="*/ 536616 w 908850"/>
                <a:gd name="connsiteY3" fmla="*/ 2882384 h 2882384"/>
                <a:gd name="connsiteX4" fmla="*/ 337158 w 908850"/>
                <a:gd name="connsiteY4" fmla="*/ 2318567 h 2882384"/>
                <a:gd name="connsiteX5" fmla="*/ 358961 w 908850"/>
                <a:gd name="connsiteY5" fmla="*/ 346511 h 2882384"/>
                <a:gd name="connsiteX6" fmla="*/ 692849 w 908850"/>
                <a:gd name="connsiteY6" fmla="*/ 94035 h 2882384"/>
                <a:gd name="connsiteX7" fmla="*/ 799464 w 908850"/>
                <a:gd name="connsiteY7" fmla="*/ 41878 h 2882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8850" h="2882384">
                  <a:moveTo>
                    <a:pt x="908850" y="0"/>
                  </a:moveTo>
                  <a:lnTo>
                    <a:pt x="908850" y="2005800"/>
                  </a:lnTo>
                  <a:lnTo>
                    <a:pt x="843657" y="2076911"/>
                  </a:lnTo>
                  <a:cubicBezTo>
                    <a:pt x="628281" y="2333746"/>
                    <a:pt x="535064" y="2608405"/>
                    <a:pt x="536616" y="2882384"/>
                  </a:cubicBezTo>
                  <a:cubicBezTo>
                    <a:pt x="525905" y="2744081"/>
                    <a:pt x="450673" y="2564376"/>
                    <a:pt x="337158" y="2318567"/>
                  </a:cubicBezTo>
                  <a:cubicBezTo>
                    <a:pt x="65953" y="1708777"/>
                    <a:pt x="-271928" y="978590"/>
                    <a:pt x="358961" y="346511"/>
                  </a:cubicBezTo>
                  <a:cubicBezTo>
                    <a:pt x="462271" y="243006"/>
                    <a:pt x="574454" y="158297"/>
                    <a:pt x="692849" y="94035"/>
                  </a:cubicBezTo>
                  <a:cubicBezTo>
                    <a:pt x="727768" y="74997"/>
                    <a:pt x="763327" y="57604"/>
                    <a:pt x="799464" y="41878"/>
                  </a:cubicBezTo>
                  <a:close/>
                </a:path>
              </a:pathLst>
            </a:custGeom>
            <a:solidFill>
              <a:srgbClr val="351C5C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5A447B-E050-1210-7BA4-E131DA569322}"/>
                </a:ext>
              </a:extLst>
            </p:cNvPr>
            <p:cNvSpPr/>
            <p:nvPr/>
          </p:nvSpPr>
          <p:spPr>
            <a:xfrm>
              <a:off x="11819684" y="5714767"/>
              <a:ext cx="372316" cy="1143234"/>
            </a:xfrm>
            <a:custGeom>
              <a:avLst/>
              <a:gdLst>
                <a:gd name="connsiteX0" fmla="*/ 372316 w 372316"/>
                <a:gd name="connsiteY0" fmla="*/ 0 h 1143234"/>
                <a:gd name="connsiteX1" fmla="*/ 372316 w 372316"/>
                <a:gd name="connsiteY1" fmla="*/ 1143234 h 1143234"/>
                <a:gd name="connsiteX2" fmla="*/ 32474 w 372316"/>
                <a:gd name="connsiteY2" fmla="*/ 1143234 h 1143234"/>
                <a:gd name="connsiteX3" fmla="*/ 23170 w 372316"/>
                <a:gd name="connsiteY3" fmla="*/ 1108671 h 1143234"/>
                <a:gd name="connsiteX4" fmla="*/ 906 w 372316"/>
                <a:gd name="connsiteY4" fmla="*/ 918634 h 1143234"/>
                <a:gd name="connsiteX5" fmla="*/ 906 w 372316"/>
                <a:gd name="connsiteY5" fmla="*/ 916856 h 1143234"/>
                <a:gd name="connsiteX6" fmla="*/ 19 w 372316"/>
                <a:gd name="connsiteY6" fmla="*/ 879391 h 1143234"/>
                <a:gd name="connsiteX7" fmla="*/ 19 w 372316"/>
                <a:gd name="connsiteY7" fmla="*/ 876724 h 1143234"/>
                <a:gd name="connsiteX8" fmla="*/ 19 w 372316"/>
                <a:gd name="connsiteY8" fmla="*/ 876661 h 1143234"/>
                <a:gd name="connsiteX9" fmla="*/ 307040 w 372316"/>
                <a:gd name="connsiteY9" fmla="*/ 71188 h 114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2316" h="1143234">
                  <a:moveTo>
                    <a:pt x="372316" y="0"/>
                  </a:moveTo>
                  <a:lnTo>
                    <a:pt x="372316" y="1143234"/>
                  </a:lnTo>
                  <a:lnTo>
                    <a:pt x="32474" y="1143234"/>
                  </a:lnTo>
                  <a:lnTo>
                    <a:pt x="23170" y="1108671"/>
                  </a:lnTo>
                  <a:cubicBezTo>
                    <a:pt x="10908" y="1045622"/>
                    <a:pt x="3362" y="982198"/>
                    <a:pt x="906" y="918634"/>
                  </a:cubicBezTo>
                  <a:cubicBezTo>
                    <a:pt x="463" y="918190"/>
                    <a:pt x="906" y="917745"/>
                    <a:pt x="906" y="916856"/>
                  </a:cubicBezTo>
                  <a:cubicBezTo>
                    <a:pt x="19" y="904347"/>
                    <a:pt x="19" y="891901"/>
                    <a:pt x="19" y="879391"/>
                  </a:cubicBezTo>
                  <a:lnTo>
                    <a:pt x="19" y="876724"/>
                  </a:lnTo>
                  <a:lnTo>
                    <a:pt x="19" y="876661"/>
                  </a:lnTo>
                  <a:cubicBezTo>
                    <a:pt x="-1534" y="602682"/>
                    <a:pt x="91635" y="328023"/>
                    <a:pt x="307040" y="71188"/>
                  </a:cubicBezTo>
                  <a:close/>
                </a:path>
              </a:pathLst>
            </a:custGeom>
            <a:solidFill>
              <a:srgbClr val="00BCB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E61E3D16-3E1A-3939-A205-B63D6E1310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0680134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D72B58-CB78-74AA-AD3A-F63459F00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244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9041B6-6DB5-2FDF-C9CB-8D083C2FD4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1148427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2AF0F1-4ACD-6081-2C35-E882471E6B0E}"/>
              </a:ext>
            </a:extLst>
          </p:cNvPr>
          <p:cNvSpPr/>
          <p:nvPr userDrawn="1"/>
        </p:nvSpPr>
        <p:spPr>
          <a:xfrm rot="18900000">
            <a:off x="9949464" y="5817782"/>
            <a:ext cx="2188813" cy="1818785"/>
          </a:xfrm>
          <a:custGeom>
            <a:avLst/>
            <a:gdLst>
              <a:gd name="csX0" fmla="*/ 1796177 w 2188813"/>
              <a:gd name="csY0" fmla="*/ 931824 h 1818785"/>
              <a:gd name="csX1" fmla="*/ 1973543 w 2188813"/>
              <a:gd name="csY1" fmla="*/ 1122464 h 1818785"/>
              <a:gd name="csX2" fmla="*/ 2156219 w 2188813"/>
              <a:gd name="csY2" fmla="*/ 1385618 h 1818785"/>
              <a:gd name="csX3" fmla="*/ 2188813 w 2188813"/>
              <a:gd name="csY3" fmla="*/ 1448758 h 1818785"/>
              <a:gd name="csX4" fmla="*/ 1818786 w 2188813"/>
              <a:gd name="csY4" fmla="*/ 1818785 h 1818785"/>
              <a:gd name="csX5" fmla="*/ 0 w 2188813"/>
              <a:gd name="csY5" fmla="*/ 0 h 1818785"/>
              <a:gd name="csX6" fmla="*/ 26934 w 2188813"/>
              <a:gd name="csY6" fmla="*/ 10322 h 1818785"/>
              <a:gd name="csX7" fmla="*/ 177678 w 2188813"/>
              <a:gd name="csY7" fmla="*/ 65885 h 1818785"/>
              <a:gd name="csX8" fmla="*/ 1796177 w 2188813"/>
              <a:gd name="csY8" fmla="*/ 931824 h 1818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188813" h="1818785">
                <a:moveTo>
                  <a:pt x="1796177" y="931824"/>
                </a:moveTo>
                <a:cubicBezTo>
                  <a:pt x="1859076" y="991628"/>
                  <a:pt x="1918417" y="1055038"/>
                  <a:pt x="1973543" y="1122464"/>
                </a:cubicBezTo>
                <a:cubicBezTo>
                  <a:pt x="2040961" y="1204166"/>
                  <a:pt x="2102233" y="1291620"/>
                  <a:pt x="2156219" y="1385618"/>
                </a:cubicBezTo>
                <a:lnTo>
                  <a:pt x="2188813" y="1448758"/>
                </a:lnTo>
                <a:lnTo>
                  <a:pt x="1818786" y="1818785"/>
                </a:lnTo>
                <a:lnTo>
                  <a:pt x="0" y="0"/>
                </a:lnTo>
                <a:lnTo>
                  <a:pt x="26934" y="10322"/>
                </a:lnTo>
                <a:cubicBezTo>
                  <a:pt x="76133" y="27770"/>
                  <a:pt x="126906" y="46793"/>
                  <a:pt x="177678" y="65885"/>
                </a:cubicBezTo>
                <a:cubicBezTo>
                  <a:pt x="741269" y="271311"/>
                  <a:pt x="1355885" y="513200"/>
                  <a:pt x="1796177" y="931824"/>
                </a:cubicBezTo>
                <a:close/>
              </a:path>
            </a:pathLst>
          </a:custGeom>
          <a:solidFill>
            <a:srgbClr val="6E63D6"/>
          </a:solidFill>
          <a:ln w="6350" cap="flat">
            <a:noFill/>
            <a:prstDash val="solid"/>
            <a:miter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8A2E99C-9028-BC04-DC87-2A34972071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635348" y="633906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2611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6641945" y="1648581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26399" y="1201824"/>
            <a:ext cx="4111419" cy="5323667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0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5CE8B88-3E4A-A2E8-3DB6-EC6CDB89B838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045CBE23-0FF9-523A-ECBF-29F604BF49BF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7">
              <a:extLst>
                <a:ext uri="{FF2B5EF4-FFF2-40B4-BE49-F238E27FC236}">
                  <a16:creationId xmlns:a16="http://schemas.microsoft.com/office/drawing/2014/main" id="{AC3F6D9D-8B55-B2A7-A1A0-1DD8DF51B9EC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2B9A63DE-9175-549C-4787-D0770C8518BE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1" name="Text Placeholder 41">
            <a:extLst>
              <a:ext uri="{FF2B5EF4-FFF2-40B4-BE49-F238E27FC236}">
                <a16:creationId xmlns:a16="http://schemas.microsoft.com/office/drawing/2014/main" id="{2600FB66-D871-E823-6D90-531C53B0C6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666690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099CE7C-6AED-E5E6-7F35-4EF5EA6F14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64940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32">
            <a:extLst>
              <a:ext uri="{FF2B5EF4-FFF2-40B4-BE49-F238E27FC236}">
                <a16:creationId xmlns:a16="http://schemas.microsoft.com/office/drawing/2014/main" id="{415E5872-73FA-15FE-4080-43F2E0AD6385}"/>
              </a:ext>
            </a:extLst>
          </p:cNvPr>
          <p:cNvSpPr/>
          <p:nvPr userDrawn="1"/>
        </p:nvSpPr>
        <p:spPr>
          <a:xfrm rot="5400000">
            <a:off x="-318722" y="1648582"/>
            <a:ext cx="5868430" cy="4550407"/>
          </a:xfrm>
          <a:custGeom>
            <a:avLst/>
            <a:gdLst>
              <a:gd name="connsiteX0" fmla="*/ 0 w 5868430"/>
              <a:gd name="connsiteY0" fmla="*/ 4343372 h 4550407"/>
              <a:gd name="connsiteX1" fmla="*/ 0 w 5868430"/>
              <a:gd name="connsiteY1" fmla="*/ 207034 h 4550407"/>
              <a:gd name="connsiteX2" fmla="*/ 206925 w 5868430"/>
              <a:gd name="connsiteY2" fmla="*/ 0 h 4550407"/>
              <a:gd name="connsiteX3" fmla="*/ 572802 w 5868430"/>
              <a:gd name="connsiteY3" fmla="*/ 0 h 4550407"/>
              <a:gd name="connsiteX4" fmla="*/ 5502553 w 5868430"/>
              <a:gd name="connsiteY4" fmla="*/ 0 h 4550407"/>
              <a:gd name="connsiteX5" fmla="*/ 5868430 w 5868430"/>
              <a:gd name="connsiteY5" fmla="*/ 0 h 4550407"/>
              <a:gd name="connsiteX6" fmla="*/ 5868429 w 5868430"/>
              <a:gd name="connsiteY6" fmla="*/ 4550407 h 4550407"/>
              <a:gd name="connsiteX7" fmla="*/ 5502552 w 5868430"/>
              <a:gd name="connsiteY7" fmla="*/ 4550407 h 4550407"/>
              <a:gd name="connsiteX8" fmla="*/ 572802 w 5868430"/>
              <a:gd name="connsiteY8" fmla="*/ 4550407 h 4550407"/>
              <a:gd name="connsiteX9" fmla="*/ 206925 w 5868430"/>
              <a:gd name="connsiteY9" fmla="*/ 4550407 h 4550407"/>
              <a:gd name="connsiteX10" fmla="*/ 0 w 5868430"/>
              <a:gd name="connsiteY10" fmla="*/ 4343372 h 4550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68430" h="4550407">
                <a:moveTo>
                  <a:pt x="0" y="4343372"/>
                </a:moveTo>
                <a:lnTo>
                  <a:pt x="0" y="207034"/>
                </a:lnTo>
                <a:cubicBezTo>
                  <a:pt x="0" y="92692"/>
                  <a:pt x="92643" y="0"/>
                  <a:pt x="206925" y="0"/>
                </a:cubicBezTo>
                <a:lnTo>
                  <a:pt x="572802" y="0"/>
                </a:lnTo>
                <a:lnTo>
                  <a:pt x="5502553" y="0"/>
                </a:lnTo>
                <a:lnTo>
                  <a:pt x="5868430" y="0"/>
                </a:lnTo>
                <a:lnTo>
                  <a:pt x="5868429" y="4550407"/>
                </a:lnTo>
                <a:lnTo>
                  <a:pt x="5502552" y="4550407"/>
                </a:lnTo>
                <a:lnTo>
                  <a:pt x="572802" y="4550407"/>
                </a:lnTo>
                <a:lnTo>
                  <a:pt x="206925" y="4550407"/>
                </a:lnTo>
                <a:cubicBezTo>
                  <a:pt x="92643" y="4550407"/>
                  <a:pt x="0" y="4457714"/>
                  <a:pt x="0" y="4343372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65100" dir="5400000" algn="ctr" rotWithShape="0">
              <a:srgbClr val="000000">
                <a:alpha val="14720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A83F39A0-32C9-BA62-1FE4-8D3886A530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5732" y="1201825"/>
            <a:ext cx="4111419" cy="4666605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28" name="Title Placeholder 12">
            <a:extLst>
              <a:ext uri="{FF2B5EF4-FFF2-40B4-BE49-F238E27FC236}">
                <a16:creationId xmlns:a16="http://schemas.microsoft.com/office/drawing/2014/main" id="{EA64A310-8E4A-0B0F-5EEE-90ED080B24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3B2A36-80B9-98E6-2E03-92709A86C2A6}"/>
              </a:ext>
            </a:extLst>
          </p:cNvPr>
          <p:cNvGrpSpPr/>
          <p:nvPr userDrawn="1"/>
        </p:nvGrpSpPr>
        <p:grpSpPr>
          <a:xfrm>
            <a:off x="0" y="4956384"/>
            <a:ext cx="2921093" cy="1901616"/>
            <a:chOff x="0" y="4956384"/>
            <a:chExt cx="2921093" cy="1901616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C4DA5E53-F3F4-F9FE-AC70-5EAB6F94AC64}"/>
                </a:ext>
              </a:extLst>
            </p:cNvPr>
            <p:cNvSpPr/>
            <p:nvPr userDrawn="1"/>
          </p:nvSpPr>
          <p:spPr>
            <a:xfrm>
              <a:off x="33101" y="5929605"/>
              <a:ext cx="2887992" cy="928395"/>
            </a:xfrm>
            <a:custGeom>
              <a:avLst/>
              <a:gdLst>
                <a:gd name="connsiteX0" fmla="*/ 1668240 w 2887992"/>
                <a:gd name="connsiteY0" fmla="*/ 497 h 928395"/>
                <a:gd name="connsiteX1" fmla="*/ 2535886 w 2887992"/>
                <a:gd name="connsiteY1" fmla="*/ 358962 h 928395"/>
                <a:gd name="connsiteX2" fmla="*/ 2788363 w 2887992"/>
                <a:gd name="connsiteY2" fmla="*/ 692850 h 928395"/>
                <a:gd name="connsiteX3" fmla="*/ 2882666 w 2887992"/>
                <a:gd name="connsiteY3" fmla="*/ 909552 h 928395"/>
                <a:gd name="connsiteX4" fmla="*/ 2887992 w 2887992"/>
                <a:gd name="connsiteY4" fmla="*/ 928395 h 928395"/>
                <a:gd name="connsiteX5" fmla="*/ 897907 w 2887992"/>
                <a:gd name="connsiteY5" fmla="*/ 928395 h 928395"/>
                <a:gd name="connsiteX6" fmla="*/ 805477 w 2887992"/>
                <a:gd name="connsiteY6" fmla="*/ 843657 h 928395"/>
                <a:gd name="connsiteX7" fmla="*/ 0 w 2887992"/>
                <a:gd name="connsiteY7" fmla="*/ 536617 h 928395"/>
                <a:gd name="connsiteX8" fmla="*/ 563820 w 2887992"/>
                <a:gd name="connsiteY8" fmla="*/ 337159 h 928395"/>
                <a:gd name="connsiteX9" fmla="*/ 1668240 w 2887992"/>
                <a:gd name="connsiteY9" fmla="*/ 497 h 928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7992" h="928395">
                  <a:moveTo>
                    <a:pt x="1668240" y="497"/>
                  </a:moveTo>
                  <a:cubicBezTo>
                    <a:pt x="1964035" y="-7637"/>
                    <a:pt x="2259350" y="82948"/>
                    <a:pt x="2535886" y="358962"/>
                  </a:cubicBezTo>
                  <a:cubicBezTo>
                    <a:pt x="2639391" y="462272"/>
                    <a:pt x="2724101" y="574455"/>
                    <a:pt x="2788363" y="692850"/>
                  </a:cubicBezTo>
                  <a:cubicBezTo>
                    <a:pt x="2826439" y="762687"/>
                    <a:pt x="2857937" y="835085"/>
                    <a:pt x="2882666" y="909552"/>
                  </a:cubicBezTo>
                  <a:lnTo>
                    <a:pt x="2887992" y="928395"/>
                  </a:lnTo>
                  <a:lnTo>
                    <a:pt x="897907" y="928395"/>
                  </a:lnTo>
                  <a:lnTo>
                    <a:pt x="805477" y="843657"/>
                  </a:lnTo>
                  <a:cubicBezTo>
                    <a:pt x="548640" y="628282"/>
                    <a:pt x="273980" y="535065"/>
                    <a:pt x="0" y="536617"/>
                  </a:cubicBezTo>
                  <a:cubicBezTo>
                    <a:pt x="138304" y="525906"/>
                    <a:pt x="318010" y="450674"/>
                    <a:pt x="563820" y="337159"/>
                  </a:cubicBezTo>
                  <a:cubicBezTo>
                    <a:pt x="906828" y="184606"/>
                    <a:pt x="1287931" y="10956"/>
                    <a:pt x="1668240" y="497"/>
                  </a:cubicBez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56928E09-DA37-36ED-FB7F-68A3DAEF3222}"/>
                </a:ext>
              </a:extLst>
            </p:cNvPr>
            <p:cNvSpPr/>
            <p:nvPr userDrawn="1"/>
          </p:nvSpPr>
          <p:spPr>
            <a:xfrm>
              <a:off x="0" y="6466140"/>
              <a:ext cx="931144" cy="391860"/>
            </a:xfrm>
            <a:custGeom>
              <a:avLst/>
              <a:gdLst>
                <a:gd name="connsiteX0" fmla="*/ 30435 w 931144"/>
                <a:gd name="connsiteY0" fmla="*/ 20 h 391860"/>
                <a:gd name="connsiteX1" fmla="*/ 33101 w 931144"/>
                <a:gd name="connsiteY1" fmla="*/ 20 h 391860"/>
                <a:gd name="connsiteX2" fmla="*/ 33165 w 931144"/>
                <a:gd name="connsiteY2" fmla="*/ 20 h 391860"/>
                <a:gd name="connsiteX3" fmla="*/ 838642 w 931144"/>
                <a:gd name="connsiteY3" fmla="*/ 307041 h 391860"/>
                <a:gd name="connsiteX4" fmla="*/ 931144 w 931144"/>
                <a:gd name="connsiteY4" fmla="*/ 391860 h 391860"/>
                <a:gd name="connsiteX5" fmla="*/ 0 w 931144"/>
                <a:gd name="connsiteY5" fmla="*/ 391860 h 391860"/>
                <a:gd name="connsiteX6" fmla="*/ 0 w 931144"/>
                <a:gd name="connsiteY6" fmla="*/ 740 h 391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144" h="391860">
                  <a:moveTo>
                    <a:pt x="30435" y="20"/>
                  </a:moveTo>
                  <a:lnTo>
                    <a:pt x="33101" y="20"/>
                  </a:lnTo>
                  <a:lnTo>
                    <a:pt x="33165" y="20"/>
                  </a:lnTo>
                  <a:cubicBezTo>
                    <a:pt x="307145" y="-1533"/>
                    <a:pt x="581805" y="91636"/>
                    <a:pt x="838642" y="307041"/>
                  </a:cubicBezTo>
                  <a:lnTo>
                    <a:pt x="931144" y="391860"/>
                  </a:lnTo>
                  <a:lnTo>
                    <a:pt x="0" y="391860"/>
                  </a:lnTo>
                  <a:lnTo>
                    <a:pt x="0" y="740"/>
                  </a:ln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4A380193-CF73-D18E-42A6-E2AF2F711B32}"/>
                </a:ext>
              </a:extLst>
            </p:cNvPr>
            <p:cNvSpPr/>
            <p:nvPr userDrawn="1"/>
          </p:nvSpPr>
          <p:spPr>
            <a:xfrm>
              <a:off x="0" y="4956384"/>
              <a:ext cx="257766" cy="952588"/>
            </a:xfrm>
            <a:custGeom>
              <a:avLst/>
              <a:gdLst>
                <a:gd name="connsiteX0" fmla="*/ 0 w 257766"/>
                <a:gd name="connsiteY0" fmla="*/ 0 h 952588"/>
                <a:gd name="connsiteX1" fmla="*/ 5683 w 257766"/>
                <a:gd name="connsiteY1" fmla="*/ 3079 h 952588"/>
                <a:gd name="connsiteX2" fmla="*/ 257766 w 257766"/>
                <a:gd name="connsiteY2" fmla="*/ 476294 h 952588"/>
                <a:gd name="connsiteX3" fmla="*/ 5683 w 257766"/>
                <a:gd name="connsiteY3" fmla="*/ 949509 h 952588"/>
                <a:gd name="connsiteX4" fmla="*/ 0 w 257766"/>
                <a:gd name="connsiteY4" fmla="*/ 952588 h 952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766" h="952588">
                  <a:moveTo>
                    <a:pt x="0" y="0"/>
                  </a:moveTo>
                  <a:lnTo>
                    <a:pt x="5683" y="3079"/>
                  </a:lnTo>
                  <a:cubicBezTo>
                    <a:pt x="157772" y="105634"/>
                    <a:pt x="257766" y="279309"/>
                    <a:pt x="257766" y="476294"/>
                  </a:cubicBezTo>
                  <a:cubicBezTo>
                    <a:pt x="257766" y="673279"/>
                    <a:pt x="157772" y="846954"/>
                    <a:pt x="5683" y="949509"/>
                  </a:cubicBezTo>
                  <a:lnTo>
                    <a:pt x="0" y="952588"/>
                  </a:lnTo>
                  <a:close/>
                </a:path>
              </a:pathLst>
            </a:custGeom>
            <a:solidFill>
              <a:srgbClr val="351C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6" name="Text Placeholder 41">
            <a:extLst>
              <a:ext uri="{FF2B5EF4-FFF2-40B4-BE49-F238E27FC236}">
                <a16:creationId xmlns:a16="http://schemas.microsoft.com/office/drawing/2014/main" id="{3703A33C-8CD0-79C0-9A24-6ABA5B7E67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930" y="962526"/>
            <a:ext cx="658243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E60319E-33F8-0FB8-DB3D-F0681D0BC31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41548" y="612812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933359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D0D04FE-931A-B604-B7EA-1C42ABB1BF6B}"/>
              </a:ext>
            </a:extLst>
          </p:cNvPr>
          <p:cNvGrpSpPr/>
          <p:nvPr userDrawn="1"/>
        </p:nvGrpSpPr>
        <p:grpSpPr>
          <a:xfrm>
            <a:off x="7268997" y="850264"/>
            <a:ext cx="4923003" cy="6007737"/>
            <a:chOff x="7268997" y="850264"/>
            <a:chExt cx="4923003" cy="6007737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CAA790-9905-3750-D869-2315D158CFD6}"/>
                </a:ext>
              </a:extLst>
            </p:cNvPr>
            <p:cNvSpPr/>
            <p:nvPr/>
          </p:nvSpPr>
          <p:spPr>
            <a:xfrm>
              <a:off x="7743168" y="1402588"/>
              <a:ext cx="4448832" cy="5455413"/>
            </a:xfrm>
            <a:custGeom>
              <a:avLst/>
              <a:gdLst>
                <a:gd name="connsiteX0" fmla="*/ 3898184 w 4448832"/>
                <a:gd name="connsiteY0" fmla="*/ 0 h 5455413"/>
                <a:gd name="connsiteX1" fmla="*/ 4197367 w 4448832"/>
                <a:gd name="connsiteY1" fmla="*/ 299402 h 5455413"/>
                <a:gd name="connsiteX2" fmla="*/ 4390374 w 4448832"/>
                <a:gd name="connsiteY2" fmla="*/ 535858 h 5455413"/>
                <a:gd name="connsiteX3" fmla="*/ 4448832 w 4448832"/>
                <a:gd name="connsiteY3" fmla="*/ 634855 h 5455413"/>
                <a:gd name="connsiteX4" fmla="*/ 4448832 w 4448832"/>
                <a:gd name="connsiteY4" fmla="*/ 2095582 h 5455413"/>
                <a:gd name="connsiteX5" fmla="*/ 4390374 w 4448832"/>
                <a:gd name="connsiteY5" fmla="*/ 2194579 h 5455413"/>
                <a:gd name="connsiteX6" fmla="*/ 4197367 w 4448832"/>
                <a:gd name="connsiteY6" fmla="*/ 2431034 h 5455413"/>
                <a:gd name="connsiteX7" fmla="*/ 3807827 w 4448832"/>
                <a:gd name="connsiteY7" fmla="*/ 2820861 h 5455413"/>
                <a:gd name="connsiteX8" fmla="*/ 2234884 w 4448832"/>
                <a:gd name="connsiteY8" fmla="*/ 4394962 h 5455413"/>
                <a:gd name="connsiteX9" fmla="*/ 2234884 w 4448832"/>
                <a:gd name="connsiteY9" fmla="*/ 4394899 h 5455413"/>
                <a:gd name="connsiteX10" fmla="*/ 1175151 w 4448832"/>
                <a:gd name="connsiteY10" fmla="*/ 5455413 h 5455413"/>
                <a:gd name="connsiteX11" fmla="*/ 267298 w 4448832"/>
                <a:gd name="connsiteY11" fmla="*/ 5455413 h 5455413"/>
                <a:gd name="connsiteX12" fmla="*/ 180947 w 4448832"/>
                <a:gd name="connsiteY12" fmla="*/ 5302084 h 5455413"/>
                <a:gd name="connsiteX13" fmla="*/ 616698 w 4448832"/>
                <a:gd name="connsiteY13" fmla="*/ 3283903 h 5455413"/>
                <a:gd name="connsiteX14" fmla="*/ 1869773 w 4448832"/>
                <a:gd name="connsiteY14" fmla="*/ 2029904 h 5455413"/>
                <a:gd name="connsiteX15" fmla="*/ 2641111 w 4448832"/>
                <a:gd name="connsiteY15" fmla="*/ 1257998 h 545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48832" h="5455413">
                  <a:moveTo>
                    <a:pt x="3898184" y="0"/>
                  </a:moveTo>
                  <a:lnTo>
                    <a:pt x="4197367" y="299402"/>
                  </a:lnTo>
                  <a:cubicBezTo>
                    <a:pt x="4270893" y="372983"/>
                    <a:pt x="4335229" y="452278"/>
                    <a:pt x="4390374" y="535858"/>
                  </a:cubicBezTo>
                  <a:lnTo>
                    <a:pt x="4448832" y="634855"/>
                  </a:lnTo>
                  <a:lnTo>
                    <a:pt x="4448832" y="2095582"/>
                  </a:lnTo>
                  <a:lnTo>
                    <a:pt x="4390374" y="2194579"/>
                  </a:lnTo>
                  <a:cubicBezTo>
                    <a:pt x="4335229" y="2278159"/>
                    <a:pt x="4270893" y="2357454"/>
                    <a:pt x="4197367" y="2431034"/>
                  </a:cubicBezTo>
                  <a:lnTo>
                    <a:pt x="3807827" y="2820861"/>
                  </a:lnTo>
                  <a:lnTo>
                    <a:pt x="2234884" y="4394962"/>
                  </a:lnTo>
                  <a:lnTo>
                    <a:pt x="2234884" y="4394899"/>
                  </a:lnTo>
                  <a:lnTo>
                    <a:pt x="1175151" y="5455413"/>
                  </a:lnTo>
                  <a:lnTo>
                    <a:pt x="267298" y="5455413"/>
                  </a:lnTo>
                  <a:lnTo>
                    <a:pt x="180947" y="5302084"/>
                  </a:lnTo>
                  <a:cubicBezTo>
                    <a:pt x="-150226" y="4644859"/>
                    <a:pt x="-39187" y="3940270"/>
                    <a:pt x="616698" y="3283903"/>
                  </a:cubicBezTo>
                  <a:lnTo>
                    <a:pt x="1869773" y="2029904"/>
                  </a:lnTo>
                  <a:lnTo>
                    <a:pt x="2641111" y="1257998"/>
                  </a:ln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B03772C-91A9-DE02-A9C4-5C2FFB0091A3}"/>
                </a:ext>
              </a:extLst>
            </p:cNvPr>
            <p:cNvSpPr/>
            <p:nvPr/>
          </p:nvSpPr>
          <p:spPr>
            <a:xfrm>
              <a:off x="9076359" y="850264"/>
              <a:ext cx="2022796" cy="859726"/>
            </a:xfrm>
            <a:custGeom>
              <a:avLst/>
              <a:gdLst>
                <a:gd name="connsiteX0" fmla="*/ 1866626 w 2022796"/>
                <a:gd name="connsiteY0" fmla="*/ 859727 h 859726"/>
                <a:gd name="connsiteX1" fmla="*/ 1786485 w 2022796"/>
                <a:gd name="connsiteY1" fmla="*/ 837438 h 859726"/>
                <a:gd name="connsiteX2" fmla="*/ 153451 w 2022796"/>
                <a:gd name="connsiteY2" fmla="*/ 312166 h 859726"/>
                <a:gd name="connsiteX3" fmla="*/ 21 w 2022796"/>
                <a:gd name="connsiteY3" fmla="*/ 153607 h 859726"/>
                <a:gd name="connsiteX4" fmla="*/ 155926 w 2022796"/>
                <a:gd name="connsiteY4" fmla="*/ 0 h 859726"/>
                <a:gd name="connsiteX5" fmla="*/ 158464 w 2022796"/>
                <a:gd name="connsiteY5" fmla="*/ 0 h 859726"/>
                <a:gd name="connsiteX6" fmla="*/ 1947085 w 2022796"/>
                <a:gd name="connsiteY6" fmla="*/ 569786 h 859726"/>
                <a:gd name="connsiteX7" fmla="*/ 2000513 w 2022796"/>
                <a:gd name="connsiteY7" fmla="*/ 783971 h 859726"/>
                <a:gd name="connsiteX8" fmla="*/ 1866626 w 2022796"/>
                <a:gd name="connsiteY8" fmla="*/ 859727 h 85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2796" h="859726">
                  <a:moveTo>
                    <a:pt x="1866626" y="859727"/>
                  </a:moveTo>
                  <a:cubicBezTo>
                    <a:pt x="1839278" y="859727"/>
                    <a:pt x="1811612" y="852551"/>
                    <a:pt x="1786485" y="837438"/>
                  </a:cubicBezTo>
                  <a:cubicBezTo>
                    <a:pt x="1220291" y="497205"/>
                    <a:pt x="670849" y="320485"/>
                    <a:pt x="153451" y="312166"/>
                  </a:cubicBezTo>
                  <a:cubicBezTo>
                    <a:pt x="67345" y="310769"/>
                    <a:pt x="-1375" y="239776"/>
                    <a:pt x="21" y="153607"/>
                  </a:cubicBezTo>
                  <a:cubicBezTo>
                    <a:pt x="1354" y="68263"/>
                    <a:pt x="70962" y="0"/>
                    <a:pt x="155926" y="0"/>
                  </a:cubicBezTo>
                  <a:cubicBezTo>
                    <a:pt x="156751" y="0"/>
                    <a:pt x="157639" y="0"/>
                    <a:pt x="158464" y="0"/>
                  </a:cubicBezTo>
                  <a:cubicBezTo>
                    <a:pt x="731447" y="9208"/>
                    <a:pt x="1333238" y="200914"/>
                    <a:pt x="1947085" y="569786"/>
                  </a:cubicBezTo>
                  <a:cubicBezTo>
                    <a:pt x="2020944" y="614172"/>
                    <a:pt x="2044866" y="710057"/>
                    <a:pt x="2000513" y="783971"/>
                  </a:cubicBezTo>
                  <a:cubicBezTo>
                    <a:pt x="1971261" y="832739"/>
                    <a:pt x="1919610" y="859727"/>
                    <a:pt x="1866626" y="85972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2A35E04-5244-883F-170A-2F0DBBE9ACFE}"/>
                </a:ext>
              </a:extLst>
            </p:cNvPr>
            <p:cNvSpPr/>
            <p:nvPr/>
          </p:nvSpPr>
          <p:spPr>
            <a:xfrm>
              <a:off x="7268997" y="1496606"/>
              <a:ext cx="4058578" cy="4324269"/>
            </a:xfrm>
            <a:custGeom>
              <a:avLst/>
              <a:gdLst>
                <a:gd name="connsiteX0" fmla="*/ 4058579 w 4058578"/>
                <a:gd name="connsiteY0" fmla="*/ 2950426 h 4324269"/>
                <a:gd name="connsiteX1" fmla="*/ 2708166 w 4058578"/>
                <a:gd name="connsiteY1" fmla="*/ 4301833 h 4324269"/>
                <a:gd name="connsiteX2" fmla="*/ 774744 w 4058578"/>
                <a:gd name="connsiteY2" fmla="*/ 3622700 h 4324269"/>
                <a:gd name="connsiteX3" fmla="*/ 717383 w 4058578"/>
                <a:gd name="connsiteY3" fmla="*/ 3563709 h 4324269"/>
                <a:gd name="connsiteX4" fmla="*/ 550564 w 4058578"/>
                <a:gd name="connsiteY4" fmla="*/ 589813 h 4324269"/>
                <a:gd name="connsiteX5" fmla="*/ 3653049 w 4058578"/>
                <a:gd name="connsiteY5" fmla="*/ 625817 h 4324269"/>
                <a:gd name="connsiteX6" fmla="*/ 2343944 w 4058578"/>
                <a:gd name="connsiteY6" fmla="*/ 1935886 h 4324269"/>
                <a:gd name="connsiteX7" fmla="*/ 2441155 w 4058578"/>
                <a:gd name="connsiteY7" fmla="*/ 2852382 h 4324269"/>
                <a:gd name="connsiteX8" fmla="*/ 4058579 w 4058578"/>
                <a:gd name="connsiteY8" fmla="*/ 2950426 h 4324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8578" h="4324269">
                  <a:moveTo>
                    <a:pt x="4058579" y="2950426"/>
                  </a:moveTo>
                  <a:lnTo>
                    <a:pt x="2708166" y="4301833"/>
                  </a:lnTo>
                  <a:cubicBezTo>
                    <a:pt x="2083849" y="4395241"/>
                    <a:pt x="1353882" y="4202328"/>
                    <a:pt x="774744" y="3622700"/>
                  </a:cubicBezTo>
                  <a:cubicBezTo>
                    <a:pt x="754820" y="3602761"/>
                    <a:pt x="735721" y="3583647"/>
                    <a:pt x="717383" y="3563709"/>
                  </a:cubicBezTo>
                  <a:cubicBezTo>
                    <a:pt x="-173184" y="2624988"/>
                    <a:pt x="-241269" y="1382293"/>
                    <a:pt x="550564" y="589813"/>
                  </a:cubicBezTo>
                  <a:cubicBezTo>
                    <a:pt x="1357753" y="-217971"/>
                    <a:pt x="2455685" y="-186538"/>
                    <a:pt x="3653049" y="625817"/>
                  </a:cubicBezTo>
                  <a:lnTo>
                    <a:pt x="2343944" y="1935886"/>
                  </a:lnTo>
                  <a:cubicBezTo>
                    <a:pt x="2090702" y="2189315"/>
                    <a:pt x="2129726" y="2540724"/>
                    <a:pt x="2441155" y="2852382"/>
                  </a:cubicBezTo>
                  <a:cubicBezTo>
                    <a:pt x="2843575" y="3255099"/>
                    <a:pt x="3539848" y="3343935"/>
                    <a:pt x="4058579" y="2950426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D0FA878-50BD-CBC4-74DE-44C7BE431B8E}"/>
                </a:ext>
              </a:extLst>
            </p:cNvPr>
            <p:cNvSpPr/>
            <p:nvPr/>
          </p:nvSpPr>
          <p:spPr>
            <a:xfrm>
              <a:off x="9977988" y="3526867"/>
              <a:ext cx="2214011" cy="2270683"/>
            </a:xfrm>
            <a:custGeom>
              <a:avLst/>
              <a:gdLst>
                <a:gd name="connsiteX0" fmla="*/ 2214011 w 2214011"/>
                <a:gd name="connsiteY0" fmla="*/ 0 h 2270683"/>
                <a:gd name="connsiteX1" fmla="*/ 2214011 w 2214011"/>
                <a:gd name="connsiteY1" fmla="*/ 1562160 h 2270683"/>
                <a:gd name="connsiteX2" fmla="*/ 2181382 w 2214011"/>
                <a:gd name="connsiteY2" fmla="*/ 1549823 h 2270683"/>
                <a:gd name="connsiteX3" fmla="*/ 1230169 w 2214011"/>
                <a:gd name="connsiteY3" fmla="*/ 1827644 h 2270683"/>
                <a:gd name="connsiteX4" fmla="*/ 0 w 2214011"/>
                <a:gd name="connsiteY4" fmla="*/ 2270683 h 2270683"/>
                <a:gd name="connsiteX5" fmla="*/ 1572943 w 2214011"/>
                <a:gd name="connsiteY5" fmla="*/ 696582 h 2270683"/>
                <a:gd name="connsiteX6" fmla="*/ 1962483 w 2214011"/>
                <a:gd name="connsiteY6" fmla="*/ 306755 h 2270683"/>
                <a:gd name="connsiteX7" fmla="*/ 2196879 w 2214011"/>
                <a:gd name="connsiteY7" fmla="*/ 177 h 2270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4011" h="2270683">
                  <a:moveTo>
                    <a:pt x="2214011" y="0"/>
                  </a:moveTo>
                  <a:lnTo>
                    <a:pt x="2214011" y="1562160"/>
                  </a:lnTo>
                  <a:lnTo>
                    <a:pt x="2181382" y="1549823"/>
                  </a:lnTo>
                  <a:cubicBezTo>
                    <a:pt x="1968194" y="1502591"/>
                    <a:pt x="1674421" y="1622095"/>
                    <a:pt x="1230169" y="1827644"/>
                  </a:cubicBezTo>
                  <a:cubicBezTo>
                    <a:pt x="844690" y="1999411"/>
                    <a:pt x="425644" y="2189657"/>
                    <a:pt x="0" y="2270683"/>
                  </a:cubicBezTo>
                  <a:lnTo>
                    <a:pt x="1572943" y="696582"/>
                  </a:lnTo>
                  <a:lnTo>
                    <a:pt x="1962483" y="306755"/>
                  </a:lnTo>
                  <a:cubicBezTo>
                    <a:pt x="2056076" y="213029"/>
                    <a:pt x="2133045" y="109397"/>
                    <a:pt x="2196879" y="17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D4B01342-25B4-9479-0278-000EE5722FC0}"/>
                </a:ext>
              </a:extLst>
            </p:cNvPr>
            <p:cNvSpPr/>
            <p:nvPr/>
          </p:nvSpPr>
          <p:spPr>
            <a:xfrm>
              <a:off x="9492619" y="6406446"/>
              <a:ext cx="1210748" cy="451555"/>
            </a:xfrm>
            <a:custGeom>
              <a:avLst/>
              <a:gdLst>
                <a:gd name="connsiteX0" fmla="*/ 628757 w 1210748"/>
                <a:gd name="connsiteY0" fmla="*/ 3015 h 451555"/>
                <a:gd name="connsiteX1" fmla="*/ 1062032 w 1210748"/>
                <a:gd name="connsiteY1" fmla="*/ 165550 h 451555"/>
                <a:gd name="connsiteX2" fmla="*/ 1195103 w 1210748"/>
                <a:gd name="connsiteY2" fmla="*/ 376635 h 451555"/>
                <a:gd name="connsiteX3" fmla="*/ 1210748 w 1210748"/>
                <a:gd name="connsiteY3" fmla="*/ 451555 h 451555"/>
                <a:gd name="connsiteX4" fmla="*/ 0 w 1210748"/>
                <a:gd name="connsiteY4" fmla="*/ 451555 h 451555"/>
                <a:gd name="connsiteX5" fmla="*/ 6778 w 1210748"/>
                <a:gd name="connsiteY5" fmla="*/ 440165 h 451555"/>
                <a:gd name="connsiteX6" fmla="*/ 152556 w 1210748"/>
                <a:gd name="connsiteY6" fmla="*/ 261436 h 451555"/>
                <a:gd name="connsiteX7" fmla="*/ 628757 w 1210748"/>
                <a:gd name="connsiteY7" fmla="*/ 3015 h 45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0748" h="451555">
                  <a:moveTo>
                    <a:pt x="628757" y="3015"/>
                  </a:moveTo>
                  <a:cubicBezTo>
                    <a:pt x="786010" y="-13789"/>
                    <a:pt x="936109" y="39567"/>
                    <a:pt x="1062032" y="165550"/>
                  </a:cubicBezTo>
                  <a:cubicBezTo>
                    <a:pt x="1124978" y="228543"/>
                    <a:pt x="1169193" y="299349"/>
                    <a:pt x="1195103" y="376635"/>
                  </a:cubicBezTo>
                  <a:lnTo>
                    <a:pt x="1210748" y="451555"/>
                  </a:lnTo>
                  <a:lnTo>
                    <a:pt x="0" y="451555"/>
                  </a:lnTo>
                  <a:lnTo>
                    <a:pt x="6778" y="440165"/>
                  </a:lnTo>
                  <a:cubicBezTo>
                    <a:pt x="49328" y="375948"/>
                    <a:pt x="98066" y="315975"/>
                    <a:pt x="152556" y="261436"/>
                  </a:cubicBezTo>
                  <a:cubicBezTo>
                    <a:pt x="307097" y="106782"/>
                    <a:pt x="471504" y="19819"/>
                    <a:pt x="628757" y="3015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5453729" y="1108290"/>
            <a:ext cx="6390497" cy="437097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23980" y="1172845"/>
            <a:ext cx="6244017" cy="4236371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81B7E3C5-9392-EDC5-6E1F-1AAB8D3007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393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1" name="Text Placeholder 41">
            <a:extLst>
              <a:ext uri="{FF2B5EF4-FFF2-40B4-BE49-F238E27FC236}">
                <a16:creationId xmlns:a16="http://schemas.microsoft.com/office/drawing/2014/main" id="{95DDFB11-2E95-6B56-7120-B611A6DB17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58F7C2D8-8929-E967-0B68-3D93ADAF587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00993" y="5820875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770235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AAEB6BF-3187-C157-0243-D4E23A93D468}"/>
              </a:ext>
            </a:extLst>
          </p:cNvPr>
          <p:cNvGrpSpPr/>
          <p:nvPr userDrawn="1"/>
        </p:nvGrpSpPr>
        <p:grpSpPr>
          <a:xfrm>
            <a:off x="-1" y="1413959"/>
            <a:ext cx="6805878" cy="5439867"/>
            <a:chOff x="-1" y="1413959"/>
            <a:chExt cx="6805878" cy="5439867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DDAB9F50-6A5E-F5B3-2D9D-BBA51010A28E}"/>
                </a:ext>
              </a:extLst>
            </p:cNvPr>
            <p:cNvSpPr/>
            <p:nvPr/>
          </p:nvSpPr>
          <p:spPr>
            <a:xfrm rot="5400000">
              <a:off x="639359" y="1304190"/>
              <a:ext cx="4910276" cy="6188996"/>
            </a:xfrm>
            <a:custGeom>
              <a:avLst/>
              <a:gdLst>
                <a:gd name="connsiteX0" fmla="*/ 1093 w 4910276"/>
                <a:gd name="connsiteY0" fmla="*/ 5174086 h 6188996"/>
                <a:gd name="connsiteX1" fmla="*/ 688776 w 4910276"/>
                <a:gd name="connsiteY1" fmla="*/ 3667736 h 6188996"/>
                <a:gd name="connsiteX2" fmla="*/ 2088309 w 4910276"/>
                <a:gd name="connsiteY2" fmla="*/ 2267167 h 6188996"/>
                <a:gd name="connsiteX3" fmla="*/ 2949800 w 4910276"/>
                <a:gd name="connsiteY3" fmla="*/ 1405038 h 6188996"/>
                <a:gd name="connsiteX4" fmla="*/ 4353797 w 4910276"/>
                <a:gd name="connsiteY4" fmla="*/ 0 h 6188996"/>
                <a:gd name="connsiteX5" fmla="*/ 4687947 w 4910276"/>
                <a:gd name="connsiteY5" fmla="*/ 334398 h 6188996"/>
                <a:gd name="connsiteX6" fmla="*/ 4903513 w 4910276"/>
                <a:gd name="connsiteY6" fmla="*/ 598491 h 6188996"/>
                <a:gd name="connsiteX7" fmla="*/ 4910276 w 4910276"/>
                <a:gd name="connsiteY7" fmla="*/ 609945 h 6188996"/>
                <a:gd name="connsiteX8" fmla="*/ 4910276 w 4910276"/>
                <a:gd name="connsiteY8" fmla="*/ 2439635 h 6188996"/>
                <a:gd name="connsiteX9" fmla="*/ 4903513 w 4910276"/>
                <a:gd name="connsiteY9" fmla="*/ 2451088 h 6188996"/>
                <a:gd name="connsiteX10" fmla="*/ 4687947 w 4910276"/>
                <a:gd name="connsiteY10" fmla="*/ 2715181 h 6188996"/>
                <a:gd name="connsiteX11" fmla="*/ 4252879 w 4910276"/>
                <a:gd name="connsiteY11" fmla="*/ 3150572 h 6188996"/>
                <a:gd name="connsiteX12" fmla="*/ 2496093 w 4910276"/>
                <a:gd name="connsiteY12" fmla="*/ 4908660 h 6188996"/>
                <a:gd name="connsiteX13" fmla="*/ 2496093 w 4910276"/>
                <a:gd name="connsiteY13" fmla="*/ 4908589 h 6188996"/>
                <a:gd name="connsiteX14" fmla="*/ 1216635 w 4910276"/>
                <a:gd name="connsiteY14" fmla="*/ 6188996 h 6188996"/>
                <a:gd name="connsiteX15" fmla="*/ 362776 w 4910276"/>
                <a:gd name="connsiteY15" fmla="*/ 6188996 h 6188996"/>
                <a:gd name="connsiteX16" fmla="*/ 304788 w 4910276"/>
                <a:gd name="connsiteY16" fmla="*/ 6104156 h 6188996"/>
                <a:gd name="connsiteX17" fmla="*/ 1093 w 4910276"/>
                <a:gd name="connsiteY17" fmla="*/ 5174086 h 618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10276" h="6188996">
                  <a:moveTo>
                    <a:pt x="1093" y="5174086"/>
                  </a:moveTo>
                  <a:cubicBezTo>
                    <a:pt x="-17492" y="4669120"/>
                    <a:pt x="200414" y="4156460"/>
                    <a:pt x="688776" y="3667736"/>
                  </a:cubicBezTo>
                  <a:lnTo>
                    <a:pt x="2088309" y="2267167"/>
                  </a:lnTo>
                  <a:lnTo>
                    <a:pt x="2949800" y="1405038"/>
                  </a:lnTo>
                  <a:lnTo>
                    <a:pt x="4353797" y="0"/>
                  </a:lnTo>
                  <a:lnTo>
                    <a:pt x="4687947" y="334398"/>
                  </a:lnTo>
                  <a:cubicBezTo>
                    <a:pt x="4770067" y="416579"/>
                    <a:pt x="4841922" y="505142"/>
                    <a:pt x="4903513" y="598491"/>
                  </a:cubicBezTo>
                  <a:lnTo>
                    <a:pt x="4910276" y="609945"/>
                  </a:lnTo>
                  <a:lnTo>
                    <a:pt x="4910276" y="2439635"/>
                  </a:lnTo>
                  <a:lnTo>
                    <a:pt x="4903513" y="2451088"/>
                  </a:lnTo>
                  <a:cubicBezTo>
                    <a:pt x="4841922" y="2544437"/>
                    <a:pt x="4770067" y="2633000"/>
                    <a:pt x="4687947" y="2715181"/>
                  </a:cubicBezTo>
                  <a:lnTo>
                    <a:pt x="4252879" y="3150572"/>
                  </a:lnTo>
                  <a:lnTo>
                    <a:pt x="2496093" y="4908660"/>
                  </a:lnTo>
                  <a:lnTo>
                    <a:pt x="2496093" y="4908589"/>
                  </a:lnTo>
                  <a:lnTo>
                    <a:pt x="1216635" y="6188996"/>
                  </a:lnTo>
                  <a:lnTo>
                    <a:pt x="362776" y="6188996"/>
                  </a:lnTo>
                  <a:lnTo>
                    <a:pt x="304788" y="6104156"/>
                  </a:lnTo>
                  <a:cubicBezTo>
                    <a:pt x="116705" y="5802287"/>
                    <a:pt x="12709" y="5489689"/>
                    <a:pt x="1093" y="5174086"/>
                  </a:cubicBezTo>
                  <a:close/>
                </a:path>
              </a:pathLst>
            </a:custGeom>
            <a:solidFill>
              <a:srgbClr val="403FA4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D9E805E0-0286-37C9-6D12-3BBF89D4E312}"/>
                </a:ext>
              </a:extLst>
            </p:cNvPr>
            <p:cNvSpPr/>
            <p:nvPr/>
          </p:nvSpPr>
          <p:spPr>
            <a:xfrm rot="5400000">
              <a:off x="5196162" y="4082063"/>
              <a:ext cx="2259216" cy="960214"/>
            </a:xfrm>
            <a:custGeom>
              <a:avLst/>
              <a:gdLst>
                <a:gd name="connsiteX0" fmla="*/ 2084794 w 2259216"/>
                <a:gd name="connsiteY0" fmla="*/ 960214 h 960214"/>
                <a:gd name="connsiteX1" fmla="*/ 1995286 w 2259216"/>
                <a:gd name="connsiteY1" fmla="*/ 935321 h 960214"/>
                <a:gd name="connsiteX2" fmla="*/ 171386 w 2259216"/>
                <a:gd name="connsiteY2" fmla="*/ 348653 h 960214"/>
                <a:gd name="connsiteX3" fmla="*/ 23 w 2259216"/>
                <a:gd name="connsiteY3" fmla="*/ 171561 h 960214"/>
                <a:gd name="connsiteX4" fmla="*/ 174150 w 2259216"/>
                <a:gd name="connsiteY4" fmla="*/ 0 h 960214"/>
                <a:gd name="connsiteX5" fmla="*/ 176985 w 2259216"/>
                <a:gd name="connsiteY5" fmla="*/ 0 h 960214"/>
                <a:gd name="connsiteX6" fmla="*/ 2174657 w 2259216"/>
                <a:gd name="connsiteY6" fmla="*/ 636384 h 960214"/>
                <a:gd name="connsiteX7" fmla="*/ 2234329 w 2259216"/>
                <a:gd name="connsiteY7" fmla="*/ 875604 h 960214"/>
                <a:gd name="connsiteX8" fmla="*/ 2084794 w 2259216"/>
                <a:gd name="connsiteY8" fmla="*/ 960214 h 96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9216" h="960214">
                  <a:moveTo>
                    <a:pt x="2084794" y="960214"/>
                  </a:moveTo>
                  <a:cubicBezTo>
                    <a:pt x="2054249" y="960214"/>
                    <a:pt x="2023350" y="952200"/>
                    <a:pt x="1995286" y="935321"/>
                  </a:cubicBezTo>
                  <a:cubicBezTo>
                    <a:pt x="1362916" y="555320"/>
                    <a:pt x="749257" y="357944"/>
                    <a:pt x="171386" y="348653"/>
                  </a:cubicBezTo>
                  <a:cubicBezTo>
                    <a:pt x="75216" y="347093"/>
                    <a:pt x="-1536" y="267802"/>
                    <a:pt x="23" y="171561"/>
                  </a:cubicBezTo>
                  <a:cubicBezTo>
                    <a:pt x="1512" y="76241"/>
                    <a:pt x="79256" y="0"/>
                    <a:pt x="174150" y="0"/>
                  </a:cubicBezTo>
                  <a:cubicBezTo>
                    <a:pt x="175071" y="0"/>
                    <a:pt x="176063" y="0"/>
                    <a:pt x="176985" y="0"/>
                  </a:cubicBezTo>
                  <a:cubicBezTo>
                    <a:pt x="816937" y="10284"/>
                    <a:pt x="1489064" y="224398"/>
                    <a:pt x="2174657" y="636384"/>
                  </a:cubicBezTo>
                  <a:cubicBezTo>
                    <a:pt x="2257149" y="685959"/>
                    <a:pt x="2283867" y="793051"/>
                    <a:pt x="2234329" y="875604"/>
                  </a:cubicBezTo>
                  <a:cubicBezTo>
                    <a:pt x="2201658" y="930072"/>
                    <a:pt x="2143970" y="960214"/>
                    <a:pt x="2084794" y="960214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01859D52-E387-DD28-9530-A82EFB60B23D}"/>
                </a:ext>
              </a:extLst>
            </p:cNvPr>
            <p:cNvSpPr/>
            <p:nvPr/>
          </p:nvSpPr>
          <p:spPr>
            <a:xfrm rot="5400000">
              <a:off x="1402668" y="1265576"/>
              <a:ext cx="4532938" cy="4829704"/>
            </a:xfrm>
            <a:custGeom>
              <a:avLst/>
              <a:gdLst>
                <a:gd name="connsiteX0" fmla="*/ 4532938 w 4532938"/>
                <a:gd name="connsiteY0" fmla="*/ 3295281 h 4829704"/>
                <a:gd name="connsiteX1" fmla="*/ 3024692 w 4532938"/>
                <a:gd name="connsiteY1" fmla="*/ 4804645 h 4829704"/>
                <a:gd name="connsiteX2" fmla="*/ 865295 w 4532938"/>
                <a:gd name="connsiteY2" fmla="*/ 4046133 h 4829704"/>
                <a:gd name="connsiteX3" fmla="*/ 801229 w 4532938"/>
                <a:gd name="connsiteY3" fmla="*/ 3980247 h 4829704"/>
                <a:gd name="connsiteX4" fmla="*/ 614913 w 4532938"/>
                <a:gd name="connsiteY4" fmla="*/ 658752 h 4829704"/>
                <a:gd name="connsiteX5" fmla="*/ 4080010 w 4532938"/>
                <a:gd name="connsiteY5" fmla="*/ 698965 h 4829704"/>
                <a:gd name="connsiteX6" fmla="*/ 2617900 w 4532938"/>
                <a:gd name="connsiteY6" fmla="*/ 2162159 h 4829704"/>
                <a:gd name="connsiteX7" fmla="*/ 2726472 w 4532938"/>
                <a:gd name="connsiteY7" fmla="*/ 3185778 h 4829704"/>
                <a:gd name="connsiteX8" fmla="*/ 4532938 w 4532938"/>
                <a:gd name="connsiteY8" fmla="*/ 3295281 h 482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32938" h="4829704">
                  <a:moveTo>
                    <a:pt x="4532938" y="3295281"/>
                  </a:moveTo>
                  <a:lnTo>
                    <a:pt x="3024692" y="4804645"/>
                  </a:lnTo>
                  <a:cubicBezTo>
                    <a:pt x="2327406" y="4908972"/>
                    <a:pt x="1512122" y="4693510"/>
                    <a:pt x="865295" y="4046133"/>
                  </a:cubicBezTo>
                  <a:cubicBezTo>
                    <a:pt x="843042" y="4023864"/>
                    <a:pt x="821710" y="4002516"/>
                    <a:pt x="801229" y="3980247"/>
                  </a:cubicBezTo>
                  <a:cubicBezTo>
                    <a:pt x="-193426" y="2931806"/>
                    <a:pt x="-269469" y="1543860"/>
                    <a:pt x="614913" y="658752"/>
                  </a:cubicBezTo>
                  <a:cubicBezTo>
                    <a:pt x="1516445" y="-243448"/>
                    <a:pt x="2742701" y="-208341"/>
                    <a:pt x="4080010" y="698965"/>
                  </a:cubicBezTo>
                  <a:lnTo>
                    <a:pt x="2617900" y="2162159"/>
                  </a:lnTo>
                  <a:cubicBezTo>
                    <a:pt x="2335060" y="2445209"/>
                    <a:pt x="2378645" y="2837692"/>
                    <a:pt x="2726472" y="3185778"/>
                  </a:cubicBezTo>
                  <a:cubicBezTo>
                    <a:pt x="3175927" y="3635565"/>
                    <a:pt x="3953579" y="3734785"/>
                    <a:pt x="4532938" y="3295281"/>
                  </a:cubicBezTo>
                  <a:close/>
                </a:path>
              </a:pathLst>
            </a:custGeom>
            <a:solidFill>
              <a:srgbClr val="6E63D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8C9A0A31-4412-4BA9-AFF1-B411D4DF5113}"/>
                </a:ext>
              </a:extLst>
            </p:cNvPr>
            <p:cNvSpPr/>
            <p:nvPr/>
          </p:nvSpPr>
          <p:spPr>
            <a:xfrm rot="5400000">
              <a:off x="1311602" y="4408305"/>
              <a:ext cx="2414254" cy="2476786"/>
            </a:xfrm>
            <a:custGeom>
              <a:avLst/>
              <a:gdLst>
                <a:gd name="connsiteX0" fmla="*/ 0 w 2414254"/>
                <a:gd name="connsiteY0" fmla="*/ 2476786 h 2476786"/>
                <a:gd name="connsiteX1" fmla="*/ 1756786 w 2414254"/>
                <a:gd name="connsiteY1" fmla="*/ 718698 h 2476786"/>
                <a:gd name="connsiteX2" fmla="*/ 2191854 w 2414254"/>
                <a:gd name="connsiteY2" fmla="*/ 283307 h 2476786"/>
                <a:gd name="connsiteX3" fmla="*/ 2335215 w 2414254"/>
                <a:gd name="connsiteY3" fmla="*/ 118590 h 2476786"/>
                <a:gd name="connsiteX4" fmla="*/ 2414254 w 2414254"/>
                <a:gd name="connsiteY4" fmla="*/ 0 h 2476786"/>
                <a:gd name="connsiteX5" fmla="*/ 2414254 w 2414254"/>
                <a:gd name="connsiteY5" fmla="*/ 1669707 h 2476786"/>
                <a:gd name="connsiteX6" fmla="*/ 2309424 w 2414254"/>
                <a:gd name="connsiteY6" fmla="*/ 1660394 h 2476786"/>
                <a:gd name="connsiteX7" fmla="*/ 1373949 w 2414254"/>
                <a:gd name="connsiteY7" fmla="*/ 1981962 h 2476786"/>
                <a:gd name="connsiteX8" fmla="*/ 0 w 2414254"/>
                <a:gd name="connsiteY8" fmla="*/ 2476786 h 247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4254" h="2476786">
                  <a:moveTo>
                    <a:pt x="0" y="2476786"/>
                  </a:moveTo>
                  <a:lnTo>
                    <a:pt x="1756786" y="718698"/>
                  </a:lnTo>
                  <a:lnTo>
                    <a:pt x="2191854" y="283307"/>
                  </a:lnTo>
                  <a:cubicBezTo>
                    <a:pt x="2244121" y="230967"/>
                    <a:pt x="2291745" y="175860"/>
                    <a:pt x="2335215" y="118590"/>
                  </a:cubicBezTo>
                  <a:lnTo>
                    <a:pt x="2414254" y="0"/>
                  </a:lnTo>
                  <a:lnTo>
                    <a:pt x="2414254" y="1669707"/>
                  </a:lnTo>
                  <a:lnTo>
                    <a:pt x="2309424" y="1660394"/>
                  </a:lnTo>
                  <a:cubicBezTo>
                    <a:pt x="2084195" y="1666076"/>
                    <a:pt x="1787429" y="1790649"/>
                    <a:pt x="1373949" y="1981962"/>
                  </a:cubicBezTo>
                  <a:cubicBezTo>
                    <a:pt x="943416" y="2173807"/>
                    <a:pt x="475393" y="2386289"/>
                    <a:pt x="0" y="2476786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372125" y="1645481"/>
            <a:ext cx="6129700" cy="4192597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F62C60D-C835-AFC6-3A32-8E8968494DC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2376" y="1710037"/>
            <a:ext cx="5989198" cy="4063484"/>
          </a:xfrm>
          <a:custGeom>
            <a:avLst/>
            <a:gdLst>
              <a:gd name="connsiteX0" fmla="*/ 127031 w 5989198"/>
              <a:gd name="connsiteY0" fmla="*/ 0 h 4063484"/>
              <a:gd name="connsiteX1" fmla="*/ 5862167 w 5989198"/>
              <a:gd name="connsiteY1" fmla="*/ 0 h 4063484"/>
              <a:gd name="connsiteX2" fmla="*/ 5989198 w 5989198"/>
              <a:gd name="connsiteY2" fmla="*/ 127218 h 4063484"/>
              <a:gd name="connsiteX3" fmla="*/ 5989198 w 5989198"/>
              <a:gd name="connsiteY3" fmla="*/ 3936266 h 4063484"/>
              <a:gd name="connsiteX4" fmla="*/ 5862167 w 5989198"/>
              <a:gd name="connsiteY4" fmla="*/ 4063484 h 4063484"/>
              <a:gd name="connsiteX5" fmla="*/ 127031 w 5989198"/>
              <a:gd name="connsiteY5" fmla="*/ 4063484 h 4063484"/>
              <a:gd name="connsiteX6" fmla="*/ 0 w 5989198"/>
              <a:gd name="connsiteY6" fmla="*/ 3936266 h 4063484"/>
              <a:gd name="connsiteX7" fmla="*/ 0 w 5989198"/>
              <a:gd name="connsiteY7" fmla="*/ 3328791 h 4063484"/>
              <a:gd name="connsiteX8" fmla="*/ 45948 w 5989198"/>
              <a:gd name="connsiteY8" fmla="*/ 3272636 h 4063484"/>
              <a:gd name="connsiteX9" fmla="*/ 50690 w 5989198"/>
              <a:gd name="connsiteY9" fmla="*/ 2609620 h 4063484"/>
              <a:gd name="connsiteX10" fmla="*/ 0 w 5989198"/>
              <a:gd name="connsiteY10" fmla="*/ 2531407 h 4063484"/>
              <a:gd name="connsiteX11" fmla="*/ 0 w 5989198"/>
              <a:gd name="connsiteY11" fmla="*/ 127218 h 4063484"/>
              <a:gd name="connsiteX12" fmla="*/ 127031 w 5989198"/>
              <a:gd name="connsiteY12" fmla="*/ 0 h 406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9198" h="4063484">
                <a:moveTo>
                  <a:pt x="127031" y="0"/>
                </a:moveTo>
                <a:lnTo>
                  <a:pt x="5862167" y="0"/>
                </a:lnTo>
                <a:cubicBezTo>
                  <a:pt x="5932325" y="0"/>
                  <a:pt x="5989198" y="56958"/>
                  <a:pt x="5989198" y="127218"/>
                </a:cubicBezTo>
                <a:lnTo>
                  <a:pt x="5989198" y="3936266"/>
                </a:lnTo>
                <a:cubicBezTo>
                  <a:pt x="5989198" y="4006527"/>
                  <a:pt x="5932325" y="4063484"/>
                  <a:pt x="5862167" y="4063484"/>
                </a:cubicBezTo>
                <a:lnTo>
                  <a:pt x="127031" y="4063484"/>
                </a:lnTo>
                <a:cubicBezTo>
                  <a:pt x="56874" y="4063484"/>
                  <a:pt x="0" y="4006527"/>
                  <a:pt x="0" y="3936266"/>
                </a:cubicBezTo>
                <a:lnTo>
                  <a:pt x="0" y="3328791"/>
                </a:lnTo>
                <a:lnTo>
                  <a:pt x="45948" y="3272636"/>
                </a:lnTo>
                <a:cubicBezTo>
                  <a:pt x="175486" y="3074796"/>
                  <a:pt x="175212" y="2840983"/>
                  <a:pt x="50690" y="2609620"/>
                </a:cubicBezTo>
                <a:lnTo>
                  <a:pt x="0" y="2531407"/>
                </a:lnTo>
                <a:lnTo>
                  <a:pt x="0" y="127218"/>
                </a:lnTo>
                <a:cubicBezTo>
                  <a:pt x="0" y="56958"/>
                  <a:pt x="56874" y="0"/>
                  <a:pt x="12703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56AAF1F-4A3A-FC44-448A-94BB90C7B0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11073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A604A0B-E692-6512-5A9D-8F3D54F46938}"/>
              </a:ext>
            </a:extLst>
          </p:cNvPr>
          <p:cNvSpPr/>
          <p:nvPr userDrawn="1"/>
        </p:nvSpPr>
        <p:spPr>
          <a:xfrm rot="5400000">
            <a:off x="-427708" y="4250622"/>
            <a:ext cx="1447269" cy="591854"/>
          </a:xfrm>
          <a:custGeom>
            <a:avLst/>
            <a:gdLst>
              <a:gd name="connsiteX0" fmla="*/ 0 w 1447269"/>
              <a:gd name="connsiteY0" fmla="*/ 591854 h 591854"/>
              <a:gd name="connsiteX1" fmla="*/ 44792 w 1447269"/>
              <a:gd name="connsiteY1" fmla="*/ 507819 h 591854"/>
              <a:gd name="connsiteX2" fmla="*/ 213267 w 1447269"/>
              <a:gd name="connsiteY2" fmla="*/ 301619 h 591854"/>
              <a:gd name="connsiteX3" fmla="*/ 1264365 w 1447269"/>
              <a:gd name="connsiteY3" fmla="*/ 190996 h 591854"/>
              <a:gd name="connsiteX4" fmla="*/ 1447269 w 1447269"/>
              <a:gd name="connsiteY4" fmla="*/ 573685 h 591854"/>
              <a:gd name="connsiteX5" fmla="*/ 1446995 w 1447269"/>
              <a:gd name="connsiteY5" fmla="*/ 591854 h 591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269" h="591854">
                <a:moveTo>
                  <a:pt x="0" y="591854"/>
                </a:moveTo>
                <a:lnTo>
                  <a:pt x="44792" y="507819"/>
                </a:lnTo>
                <a:cubicBezTo>
                  <a:pt x="93966" y="433731"/>
                  <a:pt x="150292" y="364540"/>
                  <a:pt x="213267" y="301619"/>
                </a:cubicBezTo>
                <a:cubicBezTo>
                  <a:pt x="570478" y="-55231"/>
                  <a:pt x="973302" y="-99700"/>
                  <a:pt x="1264365" y="190996"/>
                </a:cubicBezTo>
                <a:cubicBezTo>
                  <a:pt x="1373487" y="300007"/>
                  <a:pt x="1433901" y="429304"/>
                  <a:pt x="1447269" y="573685"/>
                </a:cubicBezTo>
                <a:lnTo>
                  <a:pt x="1446995" y="591854"/>
                </a:ln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D34592E3-FE4E-DB54-A853-189EC054C23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73950" y="962526"/>
            <a:ext cx="4977413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D78DDA17-46E9-1DA6-CAB8-CE56C6C11EC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3845568" y="604259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88838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ima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F204C80-0646-8906-828E-FB392B276AAA}"/>
              </a:ext>
            </a:extLst>
          </p:cNvPr>
          <p:cNvGrpSpPr/>
          <p:nvPr userDrawn="1"/>
        </p:nvGrpSpPr>
        <p:grpSpPr>
          <a:xfrm>
            <a:off x="0" y="1079818"/>
            <a:ext cx="8037079" cy="5778183"/>
            <a:chOff x="0" y="1079818"/>
            <a:chExt cx="8037079" cy="577818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8D1BB9A-1981-24A4-E7F8-776EA3F11F63}"/>
                </a:ext>
              </a:extLst>
            </p:cNvPr>
            <p:cNvSpPr/>
            <p:nvPr/>
          </p:nvSpPr>
          <p:spPr>
            <a:xfrm rot="5400000">
              <a:off x="3981436" y="2925661"/>
              <a:ext cx="436541" cy="436851"/>
            </a:xfrm>
            <a:custGeom>
              <a:avLst/>
              <a:gdLst>
                <a:gd name="connsiteX0" fmla="*/ 436542 w 436541"/>
                <a:gd name="connsiteY0" fmla="*/ 218426 h 436851"/>
                <a:gd name="connsiteX1" fmla="*/ 218271 w 436541"/>
                <a:gd name="connsiteY1" fmla="*/ 436851 h 436851"/>
                <a:gd name="connsiteX2" fmla="*/ 0 w 436541"/>
                <a:gd name="connsiteY2" fmla="*/ 218426 h 436851"/>
                <a:gd name="connsiteX3" fmla="*/ 218271 w 436541"/>
                <a:gd name="connsiteY3" fmla="*/ 0 h 436851"/>
                <a:gd name="connsiteX4" fmla="*/ 436542 w 436541"/>
                <a:gd name="connsiteY4" fmla="*/ 218426 h 436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541" h="436851">
                  <a:moveTo>
                    <a:pt x="436542" y="218426"/>
                  </a:moveTo>
                  <a:cubicBezTo>
                    <a:pt x="436542" y="339059"/>
                    <a:pt x="338818" y="436851"/>
                    <a:pt x="218271" y="436851"/>
                  </a:cubicBezTo>
                  <a:cubicBezTo>
                    <a:pt x="97723" y="436851"/>
                    <a:pt x="0" y="339059"/>
                    <a:pt x="0" y="218426"/>
                  </a:cubicBezTo>
                  <a:cubicBezTo>
                    <a:pt x="0" y="97793"/>
                    <a:pt x="97723" y="0"/>
                    <a:pt x="218271" y="0"/>
                  </a:cubicBezTo>
                  <a:cubicBezTo>
                    <a:pt x="338818" y="0"/>
                    <a:pt x="436542" y="97793"/>
                    <a:pt x="436542" y="218426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26637AE7-81B5-3B3D-F978-C97DA52AA918}"/>
                </a:ext>
              </a:extLst>
            </p:cNvPr>
            <p:cNvSpPr/>
            <p:nvPr/>
          </p:nvSpPr>
          <p:spPr>
            <a:xfrm rot="5400000">
              <a:off x="5702913" y="4286944"/>
              <a:ext cx="1882772" cy="2785561"/>
            </a:xfrm>
            <a:custGeom>
              <a:avLst/>
              <a:gdLst>
                <a:gd name="connsiteX0" fmla="*/ 1265421 w 1882772"/>
                <a:gd name="connsiteY0" fmla="*/ 0 h 2785561"/>
                <a:gd name="connsiteX1" fmla="*/ 1393607 w 1882772"/>
                <a:gd name="connsiteY1" fmla="*/ 128277 h 2785561"/>
                <a:gd name="connsiteX2" fmla="*/ 1418565 w 1882772"/>
                <a:gd name="connsiteY2" fmla="*/ 2439036 h 2785561"/>
                <a:gd name="connsiteX3" fmla="*/ 213054 w 1882772"/>
                <a:gd name="connsiteY3" fmla="*/ 2566131 h 2785561"/>
                <a:gd name="connsiteX4" fmla="*/ 367528 w 1882772"/>
                <a:gd name="connsiteY4" fmla="*/ 1180207 h 2785561"/>
                <a:gd name="connsiteX5" fmla="*/ 1265421 w 1882772"/>
                <a:gd name="connsiteY5" fmla="*/ 0 h 2785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82772" h="2785561">
                  <a:moveTo>
                    <a:pt x="1265421" y="0"/>
                  </a:moveTo>
                  <a:lnTo>
                    <a:pt x="1393607" y="128277"/>
                  </a:lnTo>
                  <a:cubicBezTo>
                    <a:pt x="2086078" y="821239"/>
                    <a:pt x="1996436" y="1860755"/>
                    <a:pt x="1418565" y="2439036"/>
                  </a:cubicBezTo>
                  <a:cubicBezTo>
                    <a:pt x="1008901" y="2848991"/>
                    <a:pt x="546811" y="2900124"/>
                    <a:pt x="213054" y="2566131"/>
                  </a:cubicBezTo>
                  <a:cubicBezTo>
                    <a:pt x="-120702" y="2232138"/>
                    <a:pt x="-57200" y="1732331"/>
                    <a:pt x="367528" y="1180207"/>
                  </a:cubicBezTo>
                  <a:lnTo>
                    <a:pt x="1265421" y="0"/>
                  </a:ln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00EAA4B-F966-E88D-3F8C-2267237BCECB}"/>
                </a:ext>
              </a:extLst>
            </p:cNvPr>
            <p:cNvSpPr/>
            <p:nvPr userDrawn="1"/>
          </p:nvSpPr>
          <p:spPr>
            <a:xfrm>
              <a:off x="0" y="2529444"/>
              <a:ext cx="2990286" cy="3890577"/>
            </a:xfrm>
            <a:custGeom>
              <a:avLst/>
              <a:gdLst>
                <a:gd name="connsiteX0" fmla="*/ 428097 w 2990286"/>
                <a:gd name="connsiteY0" fmla="*/ 0 h 3890577"/>
                <a:gd name="connsiteX1" fmla="*/ 1840918 w 2990286"/>
                <a:gd name="connsiteY1" fmla="*/ 584812 h 3890577"/>
                <a:gd name="connsiteX2" fmla="*/ 2357721 w 2990286"/>
                <a:gd name="connsiteY2" fmla="*/ 1101249 h 3890577"/>
                <a:gd name="connsiteX3" fmla="*/ 2654029 w 2990286"/>
                <a:gd name="connsiteY3" fmla="*/ 1397347 h 3890577"/>
                <a:gd name="connsiteX4" fmla="*/ 2524126 w 2990286"/>
                <a:gd name="connsiteY4" fmla="*/ 3541363 h 3890577"/>
                <a:gd name="connsiteX5" fmla="*/ 2524274 w 2990286"/>
                <a:gd name="connsiteY5" fmla="*/ 3541363 h 3890577"/>
                <a:gd name="connsiteX6" fmla="*/ 1309337 w 2990286"/>
                <a:gd name="connsiteY6" fmla="*/ 3670288 h 3890577"/>
                <a:gd name="connsiteX7" fmla="*/ 286077 w 2990286"/>
                <a:gd name="connsiteY7" fmla="*/ 2647752 h 3890577"/>
                <a:gd name="connsiteX8" fmla="*/ 0 w 2990286"/>
                <a:gd name="connsiteY8" fmla="*/ 2361878 h 3890577"/>
                <a:gd name="connsiteX9" fmla="*/ 0 w 2990286"/>
                <a:gd name="connsiteY9" fmla="*/ 47894 h 3890577"/>
                <a:gd name="connsiteX10" fmla="*/ 46490 w 2990286"/>
                <a:gd name="connsiteY10" fmla="*/ 36551 h 3890577"/>
                <a:gd name="connsiteX11" fmla="*/ 428097 w 2990286"/>
                <a:gd name="connsiteY11" fmla="*/ 0 h 389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90286" h="3890577">
                  <a:moveTo>
                    <a:pt x="428097" y="0"/>
                  </a:moveTo>
                  <a:cubicBezTo>
                    <a:pt x="939432" y="0"/>
                    <a:pt x="1450766" y="194937"/>
                    <a:pt x="1840918" y="584812"/>
                  </a:cubicBezTo>
                  <a:lnTo>
                    <a:pt x="2357721" y="1101249"/>
                  </a:lnTo>
                  <a:lnTo>
                    <a:pt x="2654029" y="1397347"/>
                  </a:lnTo>
                  <a:cubicBezTo>
                    <a:pt x="3175708" y="2084944"/>
                    <a:pt x="3057924" y="3007944"/>
                    <a:pt x="2524126" y="3541363"/>
                  </a:cubicBezTo>
                  <a:lnTo>
                    <a:pt x="2524274" y="3541363"/>
                  </a:lnTo>
                  <a:cubicBezTo>
                    <a:pt x="2111068" y="3954128"/>
                    <a:pt x="1645251" y="4005964"/>
                    <a:pt x="1309337" y="3670288"/>
                  </a:cubicBezTo>
                  <a:lnTo>
                    <a:pt x="286077" y="2647752"/>
                  </a:lnTo>
                  <a:lnTo>
                    <a:pt x="0" y="2361878"/>
                  </a:lnTo>
                  <a:lnTo>
                    <a:pt x="0" y="47894"/>
                  </a:lnTo>
                  <a:lnTo>
                    <a:pt x="46490" y="36551"/>
                  </a:lnTo>
                  <a:cubicBezTo>
                    <a:pt x="172430" y="12184"/>
                    <a:pt x="300264" y="0"/>
                    <a:pt x="428097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1142510-ED16-FFC9-C0CA-5D4625F0172E}"/>
                </a:ext>
              </a:extLst>
            </p:cNvPr>
            <p:cNvSpPr/>
            <p:nvPr userDrawn="1"/>
          </p:nvSpPr>
          <p:spPr>
            <a:xfrm>
              <a:off x="1" y="3926792"/>
              <a:ext cx="4475217" cy="2931209"/>
            </a:xfrm>
            <a:custGeom>
              <a:avLst/>
              <a:gdLst>
                <a:gd name="connsiteX0" fmla="*/ 2654029 w 4475217"/>
                <a:gd name="connsiteY0" fmla="*/ 0 h 2931209"/>
                <a:gd name="connsiteX1" fmla="*/ 4445473 w 4475217"/>
                <a:gd name="connsiteY1" fmla="*/ 1790176 h 2931209"/>
                <a:gd name="connsiteX2" fmla="*/ 4378885 w 4475217"/>
                <a:gd name="connsiteY2" fmla="*/ 2928333 h 2931209"/>
                <a:gd name="connsiteX3" fmla="*/ 4378034 w 4475217"/>
                <a:gd name="connsiteY3" fmla="*/ 2931209 h 2931209"/>
                <a:gd name="connsiteX4" fmla="*/ 0 w 4475217"/>
                <a:gd name="connsiteY4" fmla="*/ 2931209 h 2931209"/>
                <a:gd name="connsiteX5" fmla="*/ 0 w 4475217"/>
                <a:gd name="connsiteY5" fmla="*/ 964680 h 2931209"/>
                <a:gd name="connsiteX6" fmla="*/ 1309189 w 4475217"/>
                <a:gd name="connsiteY6" fmla="*/ 2272941 h 2931209"/>
                <a:gd name="connsiteX7" fmla="*/ 2524126 w 4475217"/>
                <a:gd name="connsiteY7" fmla="*/ 2144017 h 2931209"/>
                <a:gd name="connsiteX8" fmla="*/ 2654029 w 4475217"/>
                <a:gd name="connsiteY8" fmla="*/ 0 h 2931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75217" h="2931209">
                  <a:moveTo>
                    <a:pt x="2654029" y="0"/>
                  </a:moveTo>
                  <a:lnTo>
                    <a:pt x="4445473" y="1790176"/>
                  </a:lnTo>
                  <a:cubicBezTo>
                    <a:pt x="4499654" y="2152249"/>
                    <a:pt x="4481167" y="2541120"/>
                    <a:pt x="4378885" y="2928333"/>
                  </a:cubicBezTo>
                  <a:lnTo>
                    <a:pt x="4378034" y="2931209"/>
                  </a:lnTo>
                  <a:lnTo>
                    <a:pt x="0" y="2931209"/>
                  </a:lnTo>
                  <a:lnTo>
                    <a:pt x="0" y="964680"/>
                  </a:lnTo>
                  <a:lnTo>
                    <a:pt x="1309189" y="2272941"/>
                  </a:lnTo>
                  <a:cubicBezTo>
                    <a:pt x="1645104" y="2608617"/>
                    <a:pt x="2110920" y="2556929"/>
                    <a:pt x="2524126" y="2144017"/>
                  </a:cubicBezTo>
                  <a:cubicBezTo>
                    <a:pt x="3057924" y="1610597"/>
                    <a:pt x="3175708" y="687597"/>
                    <a:pt x="2654029" y="0"/>
                  </a:cubicBezTo>
                  <a:close/>
                </a:path>
              </a:pathLst>
            </a:custGeom>
            <a:solidFill>
              <a:srgbClr val="912B4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9781672-3E04-42DB-BB55-95D6A1EFB51E}"/>
                </a:ext>
              </a:extLst>
            </p:cNvPr>
            <p:cNvSpPr/>
            <p:nvPr/>
          </p:nvSpPr>
          <p:spPr>
            <a:xfrm rot="5400000">
              <a:off x="619658" y="1891152"/>
              <a:ext cx="4635966" cy="3013297"/>
            </a:xfrm>
            <a:custGeom>
              <a:avLst/>
              <a:gdLst>
                <a:gd name="connsiteX0" fmla="*/ 1493782 w 4635966"/>
                <a:gd name="connsiteY0" fmla="*/ 815475 h 3013297"/>
                <a:gd name="connsiteX1" fmla="*/ 0 w 4635966"/>
                <a:gd name="connsiteY1" fmla="*/ 2310316 h 3013297"/>
                <a:gd name="connsiteX2" fmla="*/ 50063 w 4635966"/>
                <a:gd name="connsiteY2" fmla="*/ 2361745 h 3013297"/>
                <a:gd name="connsiteX3" fmla="*/ 1723719 w 4635966"/>
                <a:gd name="connsiteY3" fmla="*/ 3009780 h 3013297"/>
                <a:gd name="connsiteX4" fmla="*/ 2034438 w 4635966"/>
                <a:gd name="connsiteY4" fmla="*/ 2603373 h 3013297"/>
                <a:gd name="connsiteX5" fmla="*/ 2550874 w 4635966"/>
                <a:gd name="connsiteY5" fmla="*/ 2086570 h 3013297"/>
                <a:gd name="connsiteX6" fmla="*/ 4635967 w 4635966"/>
                <a:gd name="connsiteY6" fmla="*/ 0 h 3013297"/>
                <a:gd name="connsiteX7" fmla="*/ 3005285 w 4635966"/>
                <a:gd name="connsiteY7" fmla="*/ 587296 h 3013297"/>
                <a:gd name="connsiteX8" fmla="*/ 1493930 w 4635966"/>
                <a:gd name="connsiteY8" fmla="*/ 815327 h 3013297"/>
                <a:gd name="connsiteX9" fmla="*/ 1493930 w 4635966"/>
                <a:gd name="connsiteY9" fmla="*/ 815327 h 3013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5966" h="3013297">
                  <a:moveTo>
                    <a:pt x="1493782" y="815475"/>
                  </a:moveTo>
                  <a:lnTo>
                    <a:pt x="0" y="2310316"/>
                  </a:lnTo>
                  <a:cubicBezTo>
                    <a:pt x="16392" y="2327607"/>
                    <a:pt x="33080" y="2344750"/>
                    <a:pt x="50063" y="2361745"/>
                  </a:cubicBezTo>
                  <a:cubicBezTo>
                    <a:pt x="575656" y="2887710"/>
                    <a:pt x="1156481" y="3039337"/>
                    <a:pt x="1723719" y="3009780"/>
                  </a:cubicBezTo>
                  <a:cubicBezTo>
                    <a:pt x="1808340" y="2864951"/>
                    <a:pt x="1910387" y="2727659"/>
                    <a:pt x="2034438" y="2603373"/>
                  </a:cubicBezTo>
                  <a:lnTo>
                    <a:pt x="2550874" y="2086570"/>
                  </a:lnTo>
                  <a:lnTo>
                    <a:pt x="4635967" y="0"/>
                  </a:lnTo>
                  <a:cubicBezTo>
                    <a:pt x="4071682" y="107439"/>
                    <a:pt x="3516258" y="359560"/>
                    <a:pt x="3005285" y="587296"/>
                  </a:cubicBezTo>
                  <a:cubicBezTo>
                    <a:pt x="2220072" y="950550"/>
                    <a:pt x="1789437" y="1111044"/>
                    <a:pt x="1493930" y="815327"/>
                  </a:cubicBezTo>
                  <a:lnTo>
                    <a:pt x="1493930" y="815327"/>
                  </a:lnTo>
                  <a:close/>
                </a:path>
              </a:pathLst>
            </a:custGeom>
            <a:solidFill>
              <a:srgbClr val="EFBC6E"/>
            </a:solidFill>
            <a:ln w="88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1055699-435E-27FC-49B2-EBF8AE3BAE03}"/>
                </a:ext>
              </a:extLst>
            </p:cNvPr>
            <p:cNvSpPr/>
            <p:nvPr userDrawn="1"/>
          </p:nvSpPr>
          <p:spPr>
            <a:xfrm>
              <a:off x="4377843" y="5716818"/>
              <a:ext cx="1209474" cy="1141182"/>
            </a:xfrm>
            <a:custGeom>
              <a:avLst/>
              <a:gdLst>
                <a:gd name="connsiteX0" fmla="*/ 67482 w 1209474"/>
                <a:gd name="connsiteY0" fmla="*/ 0 h 1141182"/>
                <a:gd name="connsiteX1" fmla="*/ 1209474 w 1209474"/>
                <a:gd name="connsiteY1" fmla="*/ 1141182 h 1141182"/>
                <a:gd name="connsiteX2" fmla="*/ 0 w 1209474"/>
                <a:gd name="connsiteY2" fmla="*/ 1141182 h 1141182"/>
                <a:gd name="connsiteX3" fmla="*/ 894 w 1209474"/>
                <a:gd name="connsiteY3" fmla="*/ 1138158 h 1141182"/>
                <a:gd name="connsiteX4" fmla="*/ 67482 w 1209474"/>
                <a:gd name="connsiteY4" fmla="*/ 0 h 114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9474" h="1141182">
                  <a:moveTo>
                    <a:pt x="67482" y="0"/>
                  </a:moveTo>
                  <a:lnTo>
                    <a:pt x="1209474" y="1141182"/>
                  </a:lnTo>
                  <a:lnTo>
                    <a:pt x="0" y="1141182"/>
                  </a:lnTo>
                  <a:lnTo>
                    <a:pt x="894" y="1138158"/>
                  </a:lnTo>
                  <a:cubicBezTo>
                    <a:pt x="103176" y="750946"/>
                    <a:pt x="121664" y="362074"/>
                    <a:pt x="67482" y="0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Graphic 7">
            <a:extLst>
              <a:ext uri="{FF2B5EF4-FFF2-40B4-BE49-F238E27FC236}">
                <a16:creationId xmlns:a16="http://schemas.microsoft.com/office/drawing/2014/main" id="{FFD46AD4-9D5C-55C1-888A-845C1C4ED0A2}"/>
              </a:ext>
            </a:extLst>
          </p:cNvPr>
          <p:cNvSpPr/>
          <p:nvPr userDrawn="1"/>
        </p:nvSpPr>
        <p:spPr>
          <a:xfrm>
            <a:off x="4530291" y="1178153"/>
            <a:ext cx="7314396" cy="500290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0EF9255F-11A6-8028-02ED-BD922B6D3D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14120" y="1255187"/>
            <a:ext cx="7146738" cy="4848839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6E867C4-41D9-129D-B8A6-A0ED20758A98}"/>
              </a:ext>
            </a:extLst>
          </p:cNvPr>
          <p:cNvSpPr/>
          <p:nvPr userDrawn="1"/>
        </p:nvSpPr>
        <p:spPr>
          <a:xfrm>
            <a:off x="-6641" y="1178154"/>
            <a:ext cx="4140056" cy="2302847"/>
          </a:xfrm>
          <a:custGeom>
            <a:avLst/>
            <a:gdLst>
              <a:gd name="connsiteX0" fmla="*/ 0 w 4140056"/>
              <a:gd name="connsiteY0" fmla="*/ 0 h 2302847"/>
              <a:gd name="connsiteX1" fmla="*/ 877945 w 4140056"/>
              <a:gd name="connsiteY1" fmla="*/ 0 h 2302847"/>
              <a:gd name="connsiteX2" fmla="*/ 3008202 w 4140056"/>
              <a:gd name="connsiteY2" fmla="*/ 0 h 2302847"/>
              <a:gd name="connsiteX3" fmla="*/ 4035336 w 4140056"/>
              <a:gd name="connsiteY3" fmla="*/ 0 h 2302847"/>
              <a:gd name="connsiteX4" fmla="*/ 4140056 w 4140056"/>
              <a:gd name="connsiteY4" fmla="*/ 104775 h 2302847"/>
              <a:gd name="connsiteX5" fmla="*/ 4140056 w 4140056"/>
              <a:gd name="connsiteY5" fmla="*/ 2198072 h 2302847"/>
              <a:gd name="connsiteX6" fmla="*/ 4035336 w 4140056"/>
              <a:gd name="connsiteY6" fmla="*/ 2302847 h 2302847"/>
              <a:gd name="connsiteX7" fmla="*/ 3008202 w 4140056"/>
              <a:gd name="connsiteY7" fmla="*/ 2302847 h 2302847"/>
              <a:gd name="connsiteX8" fmla="*/ 877945 w 4140056"/>
              <a:gd name="connsiteY8" fmla="*/ 2302847 h 2302847"/>
              <a:gd name="connsiteX9" fmla="*/ 0 w 414005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40056" h="2302847">
                <a:moveTo>
                  <a:pt x="0" y="0"/>
                </a:moveTo>
                <a:lnTo>
                  <a:pt x="877945" y="0"/>
                </a:lnTo>
                <a:lnTo>
                  <a:pt x="3008202" y="0"/>
                </a:lnTo>
                <a:lnTo>
                  <a:pt x="4035336" y="0"/>
                </a:lnTo>
                <a:cubicBezTo>
                  <a:pt x="4093171" y="0"/>
                  <a:pt x="4140056" y="46909"/>
                  <a:pt x="4140056" y="104775"/>
                </a:cubicBezTo>
                <a:lnTo>
                  <a:pt x="4140056" y="2198072"/>
                </a:lnTo>
                <a:cubicBezTo>
                  <a:pt x="4140056" y="2255937"/>
                  <a:pt x="4093171" y="2302847"/>
                  <a:pt x="4035336" y="2302847"/>
                </a:cubicBezTo>
                <a:lnTo>
                  <a:pt x="3008202" y="2302847"/>
                </a:lnTo>
                <a:lnTo>
                  <a:pt x="87794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CE79D8-92ED-6BFA-92D7-F5F3AFD2FF5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815" y="1372902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rgbClr val="351C5C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6C62B2D-6BBA-14CD-2D55-2DA905E8F99D}"/>
              </a:ext>
            </a:extLst>
          </p:cNvPr>
          <p:cNvSpPr/>
          <p:nvPr userDrawn="1"/>
        </p:nvSpPr>
        <p:spPr>
          <a:xfrm>
            <a:off x="0" y="3878213"/>
            <a:ext cx="4133416" cy="2302847"/>
          </a:xfrm>
          <a:custGeom>
            <a:avLst/>
            <a:gdLst>
              <a:gd name="connsiteX0" fmla="*/ 0 w 4133416"/>
              <a:gd name="connsiteY0" fmla="*/ 0 h 2302847"/>
              <a:gd name="connsiteX1" fmla="*/ 871305 w 4133416"/>
              <a:gd name="connsiteY1" fmla="*/ 0 h 2302847"/>
              <a:gd name="connsiteX2" fmla="*/ 3001562 w 4133416"/>
              <a:gd name="connsiteY2" fmla="*/ 0 h 2302847"/>
              <a:gd name="connsiteX3" fmla="*/ 4028696 w 4133416"/>
              <a:gd name="connsiteY3" fmla="*/ 0 h 2302847"/>
              <a:gd name="connsiteX4" fmla="*/ 4133416 w 4133416"/>
              <a:gd name="connsiteY4" fmla="*/ 104775 h 2302847"/>
              <a:gd name="connsiteX5" fmla="*/ 4133416 w 4133416"/>
              <a:gd name="connsiteY5" fmla="*/ 2198072 h 2302847"/>
              <a:gd name="connsiteX6" fmla="*/ 4028696 w 4133416"/>
              <a:gd name="connsiteY6" fmla="*/ 2302847 h 2302847"/>
              <a:gd name="connsiteX7" fmla="*/ 3001562 w 4133416"/>
              <a:gd name="connsiteY7" fmla="*/ 2302847 h 2302847"/>
              <a:gd name="connsiteX8" fmla="*/ 871305 w 4133416"/>
              <a:gd name="connsiteY8" fmla="*/ 2302847 h 2302847"/>
              <a:gd name="connsiteX9" fmla="*/ 0 w 4133416"/>
              <a:gd name="connsiteY9" fmla="*/ 2302847 h 230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33416" h="2302847">
                <a:moveTo>
                  <a:pt x="0" y="0"/>
                </a:moveTo>
                <a:lnTo>
                  <a:pt x="871305" y="0"/>
                </a:lnTo>
                <a:lnTo>
                  <a:pt x="3001562" y="0"/>
                </a:lnTo>
                <a:lnTo>
                  <a:pt x="4028696" y="0"/>
                </a:lnTo>
                <a:cubicBezTo>
                  <a:pt x="4086531" y="0"/>
                  <a:pt x="4133416" y="46909"/>
                  <a:pt x="4133416" y="104775"/>
                </a:cubicBezTo>
                <a:lnTo>
                  <a:pt x="4133416" y="2198072"/>
                </a:lnTo>
                <a:cubicBezTo>
                  <a:pt x="4133416" y="2255937"/>
                  <a:pt x="4086531" y="2302847"/>
                  <a:pt x="4028696" y="2302847"/>
                </a:cubicBezTo>
                <a:lnTo>
                  <a:pt x="3001562" y="2302847"/>
                </a:lnTo>
                <a:lnTo>
                  <a:pt x="871305" y="2302847"/>
                </a:lnTo>
                <a:lnTo>
                  <a:pt x="0" y="2302847"/>
                </a:lnTo>
                <a:close/>
              </a:path>
            </a:pathLst>
          </a:custGeom>
          <a:solidFill>
            <a:srgbClr val="351C5C"/>
          </a:solidFill>
          <a:ln w="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A1936782-4F52-E9AD-C276-E13F4BA184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0815" y="4072960"/>
            <a:ext cx="3514123" cy="1913351"/>
          </a:xfrm>
          <a:prstGeom prst="rect">
            <a:avLst/>
          </a:prstGeom>
        </p:spPr>
        <p:txBody>
          <a:bodyPr/>
          <a:lstStyle>
            <a:lvl1pPr>
              <a:defRPr sz="2000" b="0" i="0">
                <a:solidFill>
                  <a:schemeClr val="bg1"/>
                </a:solidFill>
                <a:latin typeface="Aptos Light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Click to edit text</a:t>
            </a:r>
            <a:endParaRPr lang="en-IS"/>
          </a:p>
        </p:txBody>
      </p:sp>
      <p:sp>
        <p:nvSpPr>
          <p:cNvPr id="5" name="Title Placeholder 12">
            <a:extLst>
              <a:ext uri="{FF2B5EF4-FFF2-40B4-BE49-F238E27FC236}">
                <a16:creationId xmlns:a16="http://schemas.microsoft.com/office/drawing/2014/main" id="{32363DFE-F7A7-5903-6A28-9F0E5F8691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504395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Picture 1">
            <a:extLst>
              <a:ext uri="{FF2B5EF4-FFF2-40B4-BE49-F238E27FC236}">
                <a16:creationId xmlns:a16="http://schemas.microsoft.com/office/drawing/2014/main" id="{8987E07A-2DC0-C486-D3CD-9F7D7CE4150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391668" y="6258093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328669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ext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980A37BB-C05A-1640-F078-DDBCA112169C}"/>
              </a:ext>
            </a:extLst>
          </p:cNvPr>
          <p:cNvGrpSpPr/>
          <p:nvPr userDrawn="1"/>
        </p:nvGrpSpPr>
        <p:grpSpPr>
          <a:xfrm>
            <a:off x="0" y="144961"/>
            <a:ext cx="5075397" cy="6735610"/>
            <a:chOff x="0" y="144961"/>
            <a:chExt cx="5075397" cy="6735610"/>
          </a:xfrm>
        </p:grpSpPr>
        <p:sp>
          <p:nvSpPr>
            <p:cNvPr id="43" name="Freeform 42">
              <a:extLst>
                <a:ext uri="{FF2B5EF4-FFF2-40B4-BE49-F238E27FC236}">
                  <a16:creationId xmlns:a16="http://schemas.microsoft.com/office/drawing/2014/main" id="{FD70EBA2-41CA-0B77-1C4B-F812A3B947C4}"/>
                </a:ext>
              </a:extLst>
            </p:cNvPr>
            <p:cNvSpPr/>
            <p:nvPr/>
          </p:nvSpPr>
          <p:spPr>
            <a:xfrm>
              <a:off x="3468844" y="2521575"/>
              <a:ext cx="1606553" cy="1606550"/>
            </a:xfrm>
            <a:custGeom>
              <a:avLst/>
              <a:gdLst>
                <a:gd name="connsiteX0" fmla="*/ 1606553 w 1606553"/>
                <a:gd name="connsiteY0" fmla="*/ 803275 h 1606550"/>
                <a:gd name="connsiteX1" fmla="*/ 803277 w 1606553"/>
                <a:gd name="connsiteY1" fmla="*/ 1606550 h 1606550"/>
                <a:gd name="connsiteX2" fmla="*/ 0 w 1606553"/>
                <a:gd name="connsiteY2" fmla="*/ 803275 h 1606550"/>
                <a:gd name="connsiteX3" fmla="*/ 803277 w 1606553"/>
                <a:gd name="connsiteY3" fmla="*/ 0 h 1606550"/>
                <a:gd name="connsiteX4" fmla="*/ 1606553 w 1606553"/>
                <a:gd name="connsiteY4" fmla="*/ 803275 h 160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6553" h="1606550">
                  <a:moveTo>
                    <a:pt x="1606553" y="803275"/>
                  </a:moveTo>
                  <a:cubicBezTo>
                    <a:pt x="1606553" y="1246912"/>
                    <a:pt x="1246914" y="1606550"/>
                    <a:pt x="803277" y="1606550"/>
                  </a:cubicBezTo>
                  <a:cubicBezTo>
                    <a:pt x="359639" y="1606550"/>
                    <a:pt x="0" y="1246912"/>
                    <a:pt x="0" y="803275"/>
                  </a:cubicBezTo>
                  <a:cubicBezTo>
                    <a:pt x="0" y="359639"/>
                    <a:pt x="359639" y="0"/>
                    <a:pt x="803277" y="0"/>
                  </a:cubicBezTo>
                  <a:cubicBezTo>
                    <a:pt x="1246914" y="0"/>
                    <a:pt x="1606553" y="359639"/>
                    <a:pt x="1606553" y="803275"/>
                  </a:cubicBezTo>
                  <a:close/>
                </a:path>
              </a:pathLst>
            </a:custGeom>
            <a:solidFill>
              <a:srgbClr val="0070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7429C929-9E0A-0183-FA6A-803CE7C0D6D1}"/>
                </a:ext>
              </a:extLst>
            </p:cNvPr>
            <p:cNvSpPr/>
            <p:nvPr userDrawn="1"/>
          </p:nvSpPr>
          <p:spPr>
            <a:xfrm>
              <a:off x="0" y="3683625"/>
              <a:ext cx="4695794" cy="3196946"/>
            </a:xfrm>
            <a:custGeom>
              <a:avLst/>
              <a:gdLst>
                <a:gd name="connsiteX0" fmla="*/ 274026 w 4695794"/>
                <a:gd name="connsiteY0" fmla="*/ 2521521 h 3196946"/>
                <a:gd name="connsiteX1" fmla="*/ 949452 w 4695794"/>
                <a:gd name="connsiteY1" fmla="*/ 3196946 h 3196946"/>
                <a:gd name="connsiteX2" fmla="*/ 0 w 4695794"/>
                <a:gd name="connsiteY2" fmla="*/ 3196946 h 3196946"/>
                <a:gd name="connsiteX3" fmla="*/ 0 w 4695794"/>
                <a:gd name="connsiteY3" fmla="*/ 2878139 h 3196946"/>
                <a:gd name="connsiteX4" fmla="*/ 1924458 w 4695794"/>
                <a:gd name="connsiteY4" fmla="*/ 690880 h 3196946"/>
                <a:gd name="connsiteX5" fmla="*/ 1924490 w 4695794"/>
                <a:gd name="connsiteY5" fmla="*/ 690912 h 3196946"/>
                <a:gd name="connsiteX6" fmla="*/ 1924458 w 4695794"/>
                <a:gd name="connsiteY6" fmla="*/ 690944 h 3196946"/>
                <a:gd name="connsiteX7" fmla="*/ 2615403 w 4695794"/>
                <a:gd name="connsiteY7" fmla="*/ 0 h 3196946"/>
                <a:gd name="connsiteX8" fmla="*/ 4695794 w 4695794"/>
                <a:gd name="connsiteY8" fmla="*/ 2080387 h 3196946"/>
                <a:gd name="connsiteX9" fmla="*/ 3980307 w 4695794"/>
                <a:gd name="connsiteY9" fmla="*/ 3196946 h 3196946"/>
                <a:gd name="connsiteX10" fmla="*/ 1137462 w 4695794"/>
                <a:gd name="connsiteY10" fmla="*/ 3196946 h 3196946"/>
                <a:gd name="connsiteX11" fmla="*/ 2783995 w 4695794"/>
                <a:gd name="connsiteY11" fmla="*/ 1550416 h 3196946"/>
                <a:gd name="connsiteX12" fmla="*/ 1924490 w 4695794"/>
                <a:gd name="connsiteY12" fmla="*/ 690912 h 3196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95794" h="3196946">
                  <a:moveTo>
                    <a:pt x="274026" y="2521521"/>
                  </a:moveTo>
                  <a:lnTo>
                    <a:pt x="949452" y="3196946"/>
                  </a:lnTo>
                  <a:lnTo>
                    <a:pt x="0" y="3196946"/>
                  </a:lnTo>
                  <a:lnTo>
                    <a:pt x="0" y="2878139"/>
                  </a:lnTo>
                  <a:close/>
                  <a:moveTo>
                    <a:pt x="1924458" y="690880"/>
                  </a:moveTo>
                  <a:lnTo>
                    <a:pt x="1924490" y="690912"/>
                  </a:lnTo>
                  <a:lnTo>
                    <a:pt x="1924458" y="690944"/>
                  </a:lnTo>
                  <a:close/>
                  <a:moveTo>
                    <a:pt x="2615403" y="0"/>
                  </a:moveTo>
                  <a:lnTo>
                    <a:pt x="4695794" y="2080387"/>
                  </a:lnTo>
                  <a:lnTo>
                    <a:pt x="3980307" y="3196946"/>
                  </a:lnTo>
                  <a:lnTo>
                    <a:pt x="1137462" y="3196946"/>
                  </a:lnTo>
                  <a:lnTo>
                    <a:pt x="2783995" y="1550416"/>
                  </a:lnTo>
                  <a:lnTo>
                    <a:pt x="1924490" y="690912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2181C43B-BD17-D043-7E46-2371DCD1EF5D}"/>
                </a:ext>
              </a:extLst>
            </p:cNvPr>
            <p:cNvSpPr/>
            <p:nvPr userDrawn="1"/>
          </p:nvSpPr>
          <p:spPr>
            <a:xfrm>
              <a:off x="1" y="1720714"/>
              <a:ext cx="3423373" cy="5137287"/>
            </a:xfrm>
            <a:custGeom>
              <a:avLst/>
              <a:gdLst>
                <a:gd name="connsiteX0" fmla="*/ 652487 w 3423373"/>
                <a:gd name="connsiteY0" fmla="*/ 0 h 5137287"/>
                <a:gd name="connsiteX1" fmla="*/ 2637756 w 3423373"/>
                <a:gd name="connsiteY1" fmla="*/ 1985264 h 5137287"/>
                <a:gd name="connsiteX2" fmla="*/ 2637692 w 3423373"/>
                <a:gd name="connsiteY2" fmla="*/ 1985264 h 5137287"/>
                <a:gd name="connsiteX3" fmla="*/ 2919008 w 3423373"/>
                <a:gd name="connsiteY3" fmla="*/ 5081858 h 5137287"/>
                <a:gd name="connsiteX4" fmla="*/ 2868533 w 3423373"/>
                <a:gd name="connsiteY4" fmla="*/ 5137287 h 5137287"/>
                <a:gd name="connsiteX5" fmla="*/ 0 w 3423373"/>
                <a:gd name="connsiteY5" fmla="*/ 5137287 h 5137287"/>
                <a:gd name="connsiteX6" fmla="*/ 0 w 3423373"/>
                <a:gd name="connsiteY6" fmla="*/ 3693010 h 5137287"/>
                <a:gd name="connsiteX7" fmla="*/ 337400 w 3423373"/>
                <a:gd name="connsiteY7" fmla="*/ 4030409 h 5137287"/>
                <a:gd name="connsiteX8" fmla="*/ 1356386 w 3423373"/>
                <a:gd name="connsiteY8" fmla="*/ 4192588 h 5137287"/>
                <a:gd name="connsiteX9" fmla="*/ 1538060 w 3423373"/>
                <a:gd name="connsiteY9" fmla="*/ 4051300 h 5137287"/>
                <a:gd name="connsiteX10" fmla="*/ 1511327 w 3423373"/>
                <a:gd name="connsiteY10" fmla="*/ 2856484 h 5137287"/>
                <a:gd name="connsiteX11" fmla="*/ 834161 w 3423373"/>
                <a:gd name="connsiteY11" fmla="*/ 2179320 h 5137287"/>
                <a:gd name="connsiteX12" fmla="*/ 0 w 3423373"/>
                <a:gd name="connsiteY12" fmla="*/ 3013480 h 5137287"/>
                <a:gd name="connsiteX13" fmla="*/ 0 w 3423373"/>
                <a:gd name="connsiteY13" fmla="*/ 652486 h 513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23373" h="5137287">
                  <a:moveTo>
                    <a:pt x="652487" y="0"/>
                  </a:moveTo>
                  <a:lnTo>
                    <a:pt x="2637756" y="1985264"/>
                  </a:lnTo>
                  <a:lnTo>
                    <a:pt x="2637692" y="1985264"/>
                  </a:lnTo>
                  <a:cubicBezTo>
                    <a:pt x="3593051" y="2940563"/>
                    <a:pt x="3665319" y="4179155"/>
                    <a:pt x="2919008" y="5081858"/>
                  </a:cubicBezTo>
                  <a:lnTo>
                    <a:pt x="2868533" y="5137287"/>
                  </a:lnTo>
                  <a:lnTo>
                    <a:pt x="0" y="5137287"/>
                  </a:lnTo>
                  <a:lnTo>
                    <a:pt x="0" y="3693010"/>
                  </a:lnTo>
                  <a:lnTo>
                    <a:pt x="337400" y="4030409"/>
                  </a:lnTo>
                  <a:cubicBezTo>
                    <a:pt x="644740" y="4337749"/>
                    <a:pt x="1039267" y="4380738"/>
                    <a:pt x="1356386" y="4192588"/>
                  </a:cubicBezTo>
                  <a:cubicBezTo>
                    <a:pt x="1420204" y="4154805"/>
                    <a:pt x="1481418" y="4107942"/>
                    <a:pt x="1538060" y="4051300"/>
                  </a:cubicBezTo>
                  <a:cubicBezTo>
                    <a:pt x="1873405" y="3715957"/>
                    <a:pt x="1880516" y="3225673"/>
                    <a:pt x="1511327" y="2856484"/>
                  </a:cubicBezTo>
                  <a:lnTo>
                    <a:pt x="834161" y="2179320"/>
                  </a:lnTo>
                  <a:lnTo>
                    <a:pt x="0" y="3013480"/>
                  </a:lnTo>
                  <a:lnTo>
                    <a:pt x="0" y="652486"/>
                  </a:ln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2EFB04BB-74E0-0870-63DF-BF9CB4CBF142}"/>
                </a:ext>
              </a:extLst>
            </p:cNvPr>
            <p:cNvSpPr/>
            <p:nvPr userDrawn="1"/>
          </p:nvSpPr>
          <p:spPr>
            <a:xfrm>
              <a:off x="1" y="144961"/>
              <a:ext cx="2717211" cy="4589225"/>
            </a:xfrm>
            <a:custGeom>
              <a:avLst/>
              <a:gdLst>
                <a:gd name="connsiteX0" fmla="*/ 2228244 w 2717211"/>
                <a:gd name="connsiteY0" fmla="*/ 0 h 4589225"/>
                <a:gd name="connsiteX1" fmla="*/ 2228244 w 2717211"/>
                <a:gd name="connsiteY1" fmla="*/ 2360930 h 4589225"/>
                <a:gd name="connsiteX2" fmla="*/ 0 w 2717211"/>
                <a:gd name="connsiteY2" fmla="*/ 4589225 h 4589225"/>
                <a:gd name="connsiteX3" fmla="*/ 0 w 2717211"/>
                <a:gd name="connsiteY3" fmla="*/ 2228294 h 458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17211" h="4589225">
                  <a:moveTo>
                    <a:pt x="2228244" y="0"/>
                  </a:moveTo>
                  <a:cubicBezTo>
                    <a:pt x="2880200" y="651955"/>
                    <a:pt x="2880200" y="1708976"/>
                    <a:pt x="2228244" y="2360930"/>
                  </a:cubicBezTo>
                  <a:lnTo>
                    <a:pt x="0" y="4589225"/>
                  </a:lnTo>
                  <a:lnTo>
                    <a:pt x="0" y="2228294"/>
                  </a:lnTo>
                  <a:close/>
                </a:path>
              </a:pathLst>
            </a:custGeom>
            <a:solidFill>
              <a:srgbClr val="5C3E8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Graphic 7">
            <a:extLst>
              <a:ext uri="{FF2B5EF4-FFF2-40B4-BE49-F238E27FC236}">
                <a16:creationId xmlns:a16="http://schemas.microsoft.com/office/drawing/2014/main" id="{C4636D1C-8DE4-F38F-1180-F7AC99A51F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-532072" y="1330897"/>
            <a:ext cx="6034726" cy="4123312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15230"/>
              </a:srgbClr>
            </a:outerShdw>
          </a:effectLst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2CAD4F5-CA31-11D1-C9C3-39B5588E758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85729" y="200026"/>
            <a:ext cx="6565636" cy="6007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0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Insert title here</a:t>
            </a:r>
            <a:endParaRPr lang="en-I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6C6B662B-62E0-DB9F-DDD5-A7658543E5CA}"/>
              </a:ext>
            </a:extLst>
          </p:cNvPr>
          <p:cNvSpPr/>
          <p:nvPr userDrawn="1"/>
        </p:nvSpPr>
        <p:spPr>
          <a:xfrm>
            <a:off x="0" y="5377095"/>
            <a:ext cx="2300420" cy="1489862"/>
          </a:xfrm>
          <a:custGeom>
            <a:avLst/>
            <a:gdLst>
              <a:gd name="connsiteX0" fmla="*/ 82814 w 2300420"/>
              <a:gd name="connsiteY0" fmla="*/ 11 h 1489862"/>
              <a:gd name="connsiteX1" fmla="*/ 1400162 w 2300420"/>
              <a:gd name="connsiteY1" fmla="*/ 592141 h 1489862"/>
              <a:gd name="connsiteX2" fmla="*/ 1446716 w 2300420"/>
              <a:gd name="connsiteY2" fmla="*/ 637196 h 1489862"/>
              <a:gd name="connsiteX3" fmla="*/ 2300420 w 2300420"/>
              <a:gd name="connsiteY3" fmla="*/ 1489862 h 1489862"/>
              <a:gd name="connsiteX4" fmla="*/ 0 w 2300420"/>
              <a:gd name="connsiteY4" fmla="*/ 1489862 h 1489862"/>
              <a:gd name="connsiteX5" fmla="*/ 0 w 2300420"/>
              <a:gd name="connsiteY5" fmla="*/ 5445 h 14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0420" h="1489862">
                <a:moveTo>
                  <a:pt x="82814" y="11"/>
                </a:moveTo>
                <a:cubicBezTo>
                  <a:pt x="529182" y="-1658"/>
                  <a:pt x="980598" y="190336"/>
                  <a:pt x="1400162" y="592141"/>
                </a:cubicBezTo>
                <a:cubicBezTo>
                  <a:pt x="1415702" y="606221"/>
                  <a:pt x="1431175" y="621674"/>
                  <a:pt x="1446716" y="637196"/>
                </a:cubicBezTo>
                <a:lnTo>
                  <a:pt x="2300420" y="1489862"/>
                </a:lnTo>
                <a:lnTo>
                  <a:pt x="0" y="1489862"/>
                </a:lnTo>
                <a:lnTo>
                  <a:pt x="0" y="5445"/>
                </a:lnTo>
                <a:close/>
              </a:path>
            </a:pathLst>
          </a:custGeom>
          <a:solidFill>
            <a:srgbClr val="0070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A5D42FA-5BDD-C47F-A1DE-B54AE61AD96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Aptos" panose="020B0004020202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50" name="Text Placeholder 41">
            <a:extLst>
              <a:ext uri="{FF2B5EF4-FFF2-40B4-BE49-F238E27FC236}">
                <a16:creationId xmlns:a16="http://schemas.microsoft.com/office/drawing/2014/main" id="{FC0CC716-9354-7166-4E6C-173DDE4DFA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962526"/>
            <a:ext cx="6565636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E8837B3-341B-1A9E-97FE-2AEC90950C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9084" y="615903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576052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ima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808308B-963A-375F-C686-640832C3DE09}"/>
              </a:ext>
            </a:extLst>
          </p:cNvPr>
          <p:cNvGrpSpPr/>
          <p:nvPr userDrawn="1"/>
        </p:nvGrpSpPr>
        <p:grpSpPr>
          <a:xfrm>
            <a:off x="6096026" y="1132900"/>
            <a:ext cx="6095975" cy="5725100"/>
            <a:chOff x="6096026" y="1132900"/>
            <a:chExt cx="6095975" cy="5725100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A7904B37-1448-62CE-8E2E-287AD179F7F1}"/>
                </a:ext>
              </a:extLst>
            </p:cNvPr>
            <p:cNvSpPr/>
            <p:nvPr/>
          </p:nvSpPr>
          <p:spPr>
            <a:xfrm>
              <a:off x="6096026" y="1132900"/>
              <a:ext cx="1855998" cy="1857962"/>
            </a:xfrm>
            <a:custGeom>
              <a:avLst/>
              <a:gdLst>
                <a:gd name="connsiteX0" fmla="*/ 1589562 w 1855998"/>
                <a:gd name="connsiteY0" fmla="*/ 270157 h 1857962"/>
                <a:gd name="connsiteX1" fmla="*/ 1561383 w 1855998"/>
                <a:gd name="connsiteY1" fmla="*/ 1569239 h 1857962"/>
                <a:gd name="connsiteX2" fmla="*/ 270701 w 1855998"/>
                <a:gd name="connsiteY2" fmla="*/ 1590430 h 1857962"/>
                <a:gd name="connsiteX3" fmla="*/ 284858 w 1855998"/>
                <a:gd name="connsiteY3" fmla="*/ 291347 h 1857962"/>
                <a:gd name="connsiteX4" fmla="*/ 1589562 w 1855998"/>
                <a:gd name="connsiteY4" fmla="*/ 270157 h 185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5998" h="1857962">
                  <a:moveTo>
                    <a:pt x="1589562" y="270157"/>
                  </a:moveTo>
                  <a:cubicBezTo>
                    <a:pt x="1956286" y="637274"/>
                    <a:pt x="1942130" y="1187950"/>
                    <a:pt x="1561383" y="1569239"/>
                  </a:cubicBezTo>
                  <a:cubicBezTo>
                    <a:pt x="1187648" y="1943375"/>
                    <a:pt x="637561" y="1957547"/>
                    <a:pt x="270701" y="1590430"/>
                  </a:cubicBezTo>
                  <a:cubicBezTo>
                    <a:pt x="-96023" y="1223312"/>
                    <a:pt x="-89012" y="665618"/>
                    <a:pt x="284858" y="291347"/>
                  </a:cubicBezTo>
                  <a:cubicBezTo>
                    <a:pt x="665739" y="-89942"/>
                    <a:pt x="1222837" y="-96960"/>
                    <a:pt x="1589562" y="270157"/>
                  </a:cubicBezTo>
                  <a:close/>
                </a:path>
              </a:pathLst>
            </a:custGeom>
            <a:solidFill>
              <a:srgbClr val="BABAE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FCA2823-6F2E-7F19-8DC0-0D72494EA391}"/>
                </a:ext>
              </a:extLst>
            </p:cNvPr>
            <p:cNvSpPr/>
            <p:nvPr userDrawn="1"/>
          </p:nvSpPr>
          <p:spPr>
            <a:xfrm>
              <a:off x="9306514" y="1766243"/>
              <a:ext cx="2885486" cy="4304873"/>
            </a:xfrm>
            <a:custGeom>
              <a:avLst/>
              <a:gdLst>
                <a:gd name="connsiteX0" fmla="*/ 2776135 w 2885486"/>
                <a:gd name="connsiteY0" fmla="*/ 564 h 4304873"/>
                <a:gd name="connsiteX1" fmla="*/ 2885486 w 2885486"/>
                <a:gd name="connsiteY1" fmla="*/ 8006 h 4304873"/>
                <a:gd name="connsiteX2" fmla="*/ 2885486 w 2885486"/>
                <a:gd name="connsiteY2" fmla="*/ 1684685 h 4304873"/>
                <a:gd name="connsiteX3" fmla="*/ 2848591 w 2885486"/>
                <a:gd name="connsiteY3" fmla="*/ 1668112 h 4304873"/>
                <a:gd name="connsiteX4" fmla="*/ 1911629 w 2885486"/>
                <a:gd name="connsiteY4" fmla="*/ 1913751 h 4304873"/>
                <a:gd name="connsiteX5" fmla="*/ 1911494 w 2885486"/>
                <a:gd name="connsiteY5" fmla="*/ 1913751 h 4304873"/>
                <a:gd name="connsiteX6" fmla="*/ 1723144 w 2885486"/>
                <a:gd name="connsiteY6" fmla="*/ 2984600 h 4304873"/>
                <a:gd name="connsiteX7" fmla="*/ 404283 w 2885486"/>
                <a:gd name="connsiteY7" fmla="*/ 4304873 h 4304873"/>
                <a:gd name="connsiteX8" fmla="*/ 855409 w 2885486"/>
                <a:gd name="connsiteY8" fmla="*/ 841687 h 4304873"/>
                <a:gd name="connsiteX9" fmla="*/ 2776135 w 2885486"/>
                <a:gd name="connsiteY9" fmla="*/ 564 h 4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5486" h="4304873">
                  <a:moveTo>
                    <a:pt x="2776135" y="564"/>
                  </a:moveTo>
                  <a:lnTo>
                    <a:pt x="2885486" y="8006"/>
                  </a:lnTo>
                  <a:lnTo>
                    <a:pt x="2885486" y="1684685"/>
                  </a:lnTo>
                  <a:lnTo>
                    <a:pt x="2848591" y="1668112"/>
                  </a:lnTo>
                  <a:cubicBezTo>
                    <a:pt x="2538533" y="1556194"/>
                    <a:pt x="2201133" y="1623938"/>
                    <a:pt x="1911629" y="1913751"/>
                  </a:cubicBezTo>
                  <a:lnTo>
                    <a:pt x="1911494" y="1913751"/>
                  </a:lnTo>
                  <a:cubicBezTo>
                    <a:pt x="1593711" y="2231874"/>
                    <a:pt x="1548680" y="2629765"/>
                    <a:pt x="1723144" y="2984600"/>
                  </a:cubicBezTo>
                  <a:lnTo>
                    <a:pt x="404283" y="4304873"/>
                  </a:lnTo>
                  <a:cubicBezTo>
                    <a:pt x="-250158" y="3193803"/>
                    <a:pt x="-117221" y="1815358"/>
                    <a:pt x="855409" y="841687"/>
                  </a:cubicBezTo>
                  <a:cubicBezTo>
                    <a:pt x="1453477" y="243055"/>
                    <a:pt x="2125217" y="-13722"/>
                    <a:pt x="2776135" y="564"/>
                  </a:cubicBezTo>
                  <a:close/>
                </a:path>
              </a:pathLst>
            </a:custGeom>
            <a:solidFill>
              <a:srgbClr val="BABAE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E351E24B-0528-5D43-F9EA-3365E12A93CB}"/>
                </a:ext>
              </a:extLst>
            </p:cNvPr>
            <p:cNvSpPr/>
            <p:nvPr userDrawn="1"/>
          </p:nvSpPr>
          <p:spPr>
            <a:xfrm>
              <a:off x="7427937" y="3238846"/>
              <a:ext cx="4764064" cy="3619154"/>
            </a:xfrm>
            <a:custGeom>
              <a:avLst/>
              <a:gdLst>
                <a:gd name="connsiteX0" fmla="*/ 1318911 w 4764064"/>
                <a:gd name="connsiteY0" fmla="*/ 0 h 3619154"/>
                <a:gd name="connsiteX1" fmla="*/ 2637721 w 4764064"/>
                <a:gd name="connsiteY1" fmla="*/ 546829 h 3619154"/>
                <a:gd name="connsiteX2" fmla="*/ 4608407 w 4764064"/>
                <a:gd name="connsiteY2" fmla="*/ 2519626 h 3619154"/>
                <a:gd name="connsiteX3" fmla="*/ 4764064 w 4764064"/>
                <a:gd name="connsiteY3" fmla="*/ 2675450 h 3619154"/>
                <a:gd name="connsiteX4" fmla="*/ 4764064 w 4764064"/>
                <a:gd name="connsiteY4" fmla="*/ 3619154 h 3619154"/>
                <a:gd name="connsiteX5" fmla="*/ 3103615 w 4764064"/>
                <a:gd name="connsiteY5" fmla="*/ 3619154 h 3619154"/>
                <a:gd name="connsiteX6" fmla="*/ 3024477 w 4764064"/>
                <a:gd name="connsiteY6" fmla="*/ 3560912 h 3619154"/>
                <a:gd name="connsiteX7" fmla="*/ 2882833 w 4764064"/>
                <a:gd name="connsiteY7" fmla="*/ 3432749 h 3619154"/>
                <a:gd name="connsiteX8" fmla="*/ 0 w 4764064"/>
                <a:gd name="connsiteY8" fmla="*/ 546829 h 3619154"/>
                <a:gd name="connsiteX9" fmla="*/ 1318911 w 4764064"/>
                <a:gd name="connsiteY9" fmla="*/ 0 h 361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64064" h="3619154">
                  <a:moveTo>
                    <a:pt x="1318911" y="0"/>
                  </a:moveTo>
                  <a:cubicBezTo>
                    <a:pt x="1796243" y="0"/>
                    <a:pt x="2273558" y="182277"/>
                    <a:pt x="2637721" y="546829"/>
                  </a:cubicBezTo>
                  <a:cubicBezTo>
                    <a:pt x="2637721" y="546829"/>
                    <a:pt x="3763827" y="1674142"/>
                    <a:pt x="4608407" y="2519626"/>
                  </a:cubicBezTo>
                  <a:lnTo>
                    <a:pt x="4764064" y="2675450"/>
                  </a:lnTo>
                  <a:lnTo>
                    <a:pt x="4764064" y="3619154"/>
                  </a:lnTo>
                  <a:lnTo>
                    <a:pt x="3103615" y="3619154"/>
                  </a:lnTo>
                  <a:lnTo>
                    <a:pt x="3024477" y="3560912"/>
                  </a:lnTo>
                  <a:cubicBezTo>
                    <a:pt x="2975642" y="3521039"/>
                    <a:pt x="2928353" y="3478318"/>
                    <a:pt x="2882833" y="3432749"/>
                  </a:cubicBezTo>
                  <a:lnTo>
                    <a:pt x="0" y="546829"/>
                  </a:lnTo>
                  <a:cubicBezTo>
                    <a:pt x="364231" y="182277"/>
                    <a:pt x="841580" y="0"/>
                    <a:pt x="1318911" y="0"/>
                  </a:cubicBezTo>
                  <a:close/>
                </a:path>
              </a:pathLst>
            </a:custGeom>
            <a:solidFill>
              <a:srgbClr val="6E63D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0EC06E33-6434-C809-2469-48C9978509BE}"/>
                </a:ext>
              </a:extLst>
            </p:cNvPr>
            <p:cNvSpPr/>
            <p:nvPr userDrawn="1"/>
          </p:nvSpPr>
          <p:spPr>
            <a:xfrm>
              <a:off x="9027791" y="3587392"/>
              <a:ext cx="3164209" cy="3270608"/>
            </a:xfrm>
            <a:custGeom>
              <a:avLst/>
              <a:gdLst>
                <a:gd name="connsiteX0" fmla="*/ 3164209 w 3164209"/>
                <a:gd name="connsiteY0" fmla="*/ 0 h 3270608"/>
                <a:gd name="connsiteX1" fmla="*/ 3164209 w 3164209"/>
                <a:gd name="connsiteY1" fmla="*/ 2129280 h 3270608"/>
                <a:gd name="connsiteX2" fmla="*/ 2981911 w 3164209"/>
                <a:gd name="connsiteY2" fmla="*/ 2311773 h 3270608"/>
                <a:gd name="connsiteX3" fmla="*/ 2024101 w 3164209"/>
                <a:gd name="connsiteY3" fmla="*/ 3270608 h 3270608"/>
                <a:gd name="connsiteX4" fmla="*/ 0 w 3164209"/>
                <a:gd name="connsiteY4" fmla="*/ 3270608 h 3270608"/>
                <a:gd name="connsiteX5" fmla="*/ 6292 w 3164209"/>
                <a:gd name="connsiteY5" fmla="*/ 3257037 h 3270608"/>
                <a:gd name="connsiteX6" fmla="*/ 274756 w 3164209"/>
                <a:gd name="connsiteY6" fmla="*/ 2892548 h 3270608"/>
                <a:gd name="connsiteX7" fmla="*/ 911535 w 3164209"/>
                <a:gd name="connsiteY7" fmla="*/ 2255086 h 3270608"/>
                <a:gd name="connsiteX8" fmla="*/ 1918410 w 3164209"/>
                <a:gd name="connsiteY8" fmla="*/ 1247133 h 327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209" h="3270608">
                  <a:moveTo>
                    <a:pt x="3164209" y="0"/>
                  </a:moveTo>
                  <a:lnTo>
                    <a:pt x="3164209" y="2129280"/>
                  </a:lnTo>
                  <a:lnTo>
                    <a:pt x="2981911" y="2311773"/>
                  </a:lnTo>
                  <a:lnTo>
                    <a:pt x="2024101" y="3270608"/>
                  </a:lnTo>
                  <a:lnTo>
                    <a:pt x="0" y="3270608"/>
                  </a:lnTo>
                  <a:lnTo>
                    <a:pt x="6292" y="3257037"/>
                  </a:lnTo>
                  <a:cubicBezTo>
                    <a:pt x="75125" y="3125912"/>
                    <a:pt x="164612" y="3002810"/>
                    <a:pt x="274756" y="2892548"/>
                  </a:cubicBezTo>
                  <a:lnTo>
                    <a:pt x="911535" y="2255086"/>
                  </a:lnTo>
                  <a:lnTo>
                    <a:pt x="1918410" y="1247133"/>
                  </a:lnTo>
                  <a:close/>
                </a:path>
              </a:pathLst>
            </a:custGeom>
            <a:solidFill>
              <a:srgbClr val="EFBC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F6C3888F-A0B8-C507-03DE-BA1CE4BCE5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991114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8FA3E15F-A38F-6E11-2161-604D7B076A3F}"/>
              </a:ext>
            </a:extLst>
          </p:cNvPr>
          <p:cNvSpPr/>
          <p:nvPr userDrawn="1"/>
        </p:nvSpPr>
        <p:spPr>
          <a:xfrm>
            <a:off x="6294401" y="1133139"/>
            <a:ext cx="5557308" cy="5233870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FA384D4-E2E7-C499-0C39-D30CCC96809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58534" y="1197696"/>
            <a:ext cx="5428158" cy="5106617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13" name="Text Placeholder 41">
            <a:extLst>
              <a:ext uri="{FF2B5EF4-FFF2-40B4-BE49-F238E27FC236}">
                <a16:creationId xmlns:a16="http://schemas.microsoft.com/office/drawing/2014/main" id="{907965EC-2C90-EDAC-66EE-1B0275CA59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5613819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1C652C-A0C1-5243-198D-562BA26BBE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416345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2" name="Freeform 1">
            <a:extLst>
              <a:ext uri="{FF2B5EF4-FFF2-40B4-BE49-F238E27FC236}">
                <a16:creationId xmlns:a16="http://schemas.microsoft.com/office/drawing/2014/main" id="{F5D48DAD-A5A3-B20F-57E3-F25D4A943315}"/>
              </a:ext>
            </a:extLst>
          </p:cNvPr>
          <p:cNvSpPr/>
          <p:nvPr userDrawn="1"/>
        </p:nvSpPr>
        <p:spPr>
          <a:xfrm rot="5400000">
            <a:off x="-359896" y="5285774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403FA4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9B037FAD-560E-F7A8-6960-1A0E0938E1DB}"/>
              </a:ext>
            </a:extLst>
          </p:cNvPr>
          <p:cNvSpPr/>
          <p:nvPr userDrawn="1"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E63D6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62456D8-CC1E-A8B0-98F9-B4A5C1AC9ECA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EFBC6E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4" name="Text Placeholder 41">
            <a:extLst>
              <a:ext uri="{FF2B5EF4-FFF2-40B4-BE49-F238E27FC236}">
                <a16:creationId xmlns:a16="http://schemas.microsoft.com/office/drawing/2014/main" id="{80753CB6-0FA6-4AC8-BCE2-F2B3186D4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4" y="962526"/>
            <a:ext cx="6638261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F76742C5-2AA6-4B5C-DF96-97EAC280087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86118" y="615300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64784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5E65BE-DEB6-64D7-E6DF-6C8968403857}"/>
              </a:ext>
            </a:extLst>
          </p:cNvPr>
          <p:cNvGrpSpPr/>
          <p:nvPr userDrawn="1"/>
        </p:nvGrpSpPr>
        <p:grpSpPr>
          <a:xfrm>
            <a:off x="7901642" y="3045085"/>
            <a:ext cx="4334953" cy="3822854"/>
            <a:chOff x="7901642" y="3045085"/>
            <a:chExt cx="4334953" cy="3822854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90D88FC9-2394-D3A8-8B18-8A6756FEEB48}"/>
                </a:ext>
              </a:extLst>
            </p:cNvPr>
            <p:cNvSpPr/>
            <p:nvPr/>
          </p:nvSpPr>
          <p:spPr>
            <a:xfrm rot="10800000">
              <a:off x="8298177" y="3045085"/>
              <a:ext cx="3938418" cy="3822854"/>
            </a:xfrm>
            <a:custGeom>
              <a:avLst/>
              <a:gdLst>
                <a:gd name="connsiteX0" fmla="*/ 629093 w 3938418"/>
                <a:gd name="connsiteY0" fmla="*/ 3822854 h 3822854"/>
                <a:gd name="connsiteX1" fmla="*/ 374900 w 3938418"/>
                <a:gd name="connsiteY1" fmla="*/ 3568325 h 3822854"/>
                <a:gd name="connsiteX2" fmla="*/ 374900 w 3938418"/>
                <a:gd name="connsiteY2" fmla="*/ 1755816 h 3822854"/>
                <a:gd name="connsiteX3" fmla="*/ 705967 w 3938418"/>
                <a:gd name="connsiteY3" fmla="*/ 1424313 h 3822854"/>
                <a:gd name="connsiteX4" fmla="*/ 2042636 w 3938418"/>
                <a:gd name="connsiteY4" fmla="*/ 85882 h 3822854"/>
                <a:gd name="connsiteX5" fmla="*/ 2042636 w 3938418"/>
                <a:gd name="connsiteY5" fmla="*/ 85976 h 3822854"/>
                <a:gd name="connsiteX6" fmla="*/ 2128499 w 3938418"/>
                <a:gd name="connsiteY6" fmla="*/ 0 h 3822854"/>
                <a:gd name="connsiteX7" fmla="*/ 3938418 w 3938418"/>
                <a:gd name="connsiteY7" fmla="*/ 0 h 3822854"/>
                <a:gd name="connsiteX8" fmla="*/ 3937799 w 3938418"/>
                <a:gd name="connsiteY8" fmla="*/ 28107 h 3822854"/>
                <a:gd name="connsiteX9" fmla="*/ 3417742 w 3938418"/>
                <a:gd name="connsiteY9" fmla="*/ 1030528 h 3822854"/>
                <a:gd name="connsiteX10" fmla="*/ 2352875 w 3938418"/>
                <a:gd name="connsiteY10" fmla="*/ 2096799 h 3822854"/>
                <a:gd name="connsiteX11" fmla="*/ 1697369 w 3938418"/>
                <a:gd name="connsiteY11" fmla="*/ 2753170 h 3822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8418" h="3822854">
                  <a:moveTo>
                    <a:pt x="629093" y="3822854"/>
                  </a:moveTo>
                  <a:lnTo>
                    <a:pt x="374900" y="3568325"/>
                  </a:lnTo>
                  <a:cubicBezTo>
                    <a:pt x="-124967" y="3067800"/>
                    <a:pt x="-124967" y="2256342"/>
                    <a:pt x="374900" y="1755816"/>
                  </a:cubicBezTo>
                  <a:lnTo>
                    <a:pt x="705967" y="1424313"/>
                  </a:lnTo>
                  <a:lnTo>
                    <a:pt x="2042636" y="85882"/>
                  </a:lnTo>
                  <a:lnTo>
                    <a:pt x="2042636" y="85976"/>
                  </a:lnTo>
                  <a:lnTo>
                    <a:pt x="2128499" y="0"/>
                  </a:lnTo>
                  <a:lnTo>
                    <a:pt x="3938418" y="0"/>
                  </a:lnTo>
                  <a:lnTo>
                    <a:pt x="3937799" y="28107"/>
                  </a:lnTo>
                  <a:cubicBezTo>
                    <a:pt x="3910458" y="365442"/>
                    <a:pt x="3742880" y="704962"/>
                    <a:pt x="3417742" y="1030528"/>
                  </a:cubicBezTo>
                  <a:lnTo>
                    <a:pt x="2352875" y="2096799"/>
                  </a:lnTo>
                  <a:lnTo>
                    <a:pt x="1697369" y="2753170"/>
                  </a:lnTo>
                  <a:close/>
                </a:path>
              </a:pathLst>
            </a:custGeom>
            <a:solidFill>
              <a:srgbClr val="D14B7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51530F2C-3F82-A640-4765-0A7D44FAFCA1}"/>
                </a:ext>
              </a:extLst>
            </p:cNvPr>
            <p:cNvSpPr/>
            <p:nvPr/>
          </p:nvSpPr>
          <p:spPr>
            <a:xfrm rot="10800000">
              <a:off x="7901642" y="3115122"/>
              <a:ext cx="3449014" cy="3676930"/>
            </a:xfrm>
            <a:custGeom>
              <a:avLst/>
              <a:gdLst>
                <a:gd name="connsiteX0" fmla="*/ 0 w 3449014"/>
                <a:gd name="connsiteY0" fmla="*/ 1168203 h 3676930"/>
                <a:gd name="connsiteX1" fmla="*/ 1147610 w 3449014"/>
                <a:gd name="connsiteY1" fmla="*/ 19080 h 3676930"/>
                <a:gd name="connsiteX2" fmla="*/ 2790637 w 3449014"/>
                <a:gd name="connsiteY2" fmla="*/ 596580 h 3676930"/>
                <a:gd name="connsiteX3" fmla="*/ 2839393 w 3449014"/>
                <a:gd name="connsiteY3" fmla="*/ 646727 h 3676930"/>
                <a:gd name="connsiteX4" fmla="*/ 2981117 w 3449014"/>
                <a:gd name="connsiteY4" fmla="*/ 3175423 h 3676930"/>
                <a:gd name="connsiteX5" fmla="*/ 344605 w 3449014"/>
                <a:gd name="connsiteY5" fmla="*/ 3144804 h 3676930"/>
                <a:gd name="connsiteX6" fmla="*/ 1457092 w 3449014"/>
                <a:gd name="connsiteY6" fmla="*/ 2030851 h 3676930"/>
                <a:gd name="connsiteX7" fmla="*/ 1374443 w 3449014"/>
                <a:gd name="connsiteY7" fmla="*/ 1251529 h 3676930"/>
                <a:gd name="connsiteX8" fmla="*/ 0 w 3449014"/>
                <a:gd name="connsiteY8" fmla="*/ 1168203 h 3676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9014" h="3676930">
                  <a:moveTo>
                    <a:pt x="0" y="1168203"/>
                  </a:moveTo>
                  <a:lnTo>
                    <a:pt x="1147610" y="19080"/>
                  </a:lnTo>
                  <a:cubicBezTo>
                    <a:pt x="1678150" y="-60360"/>
                    <a:pt x="2298439" y="103733"/>
                    <a:pt x="2790637" y="596580"/>
                  </a:cubicBezTo>
                  <a:cubicBezTo>
                    <a:pt x="2807583" y="613549"/>
                    <a:pt x="2823772" y="629759"/>
                    <a:pt x="2839393" y="646727"/>
                  </a:cubicBezTo>
                  <a:cubicBezTo>
                    <a:pt x="3596199" y="1444914"/>
                    <a:pt x="3654043" y="2501515"/>
                    <a:pt x="2981117" y="3175423"/>
                  </a:cubicBezTo>
                  <a:cubicBezTo>
                    <a:pt x="2295220" y="3862224"/>
                    <a:pt x="1362136" y="3835586"/>
                    <a:pt x="344605" y="3144804"/>
                  </a:cubicBezTo>
                  <a:lnTo>
                    <a:pt x="1457092" y="2030851"/>
                  </a:lnTo>
                  <a:cubicBezTo>
                    <a:pt x="1672281" y="1815378"/>
                    <a:pt x="1639146" y="1516580"/>
                    <a:pt x="1374443" y="1251529"/>
                  </a:cubicBezTo>
                  <a:cubicBezTo>
                    <a:pt x="1032489" y="909124"/>
                    <a:pt x="440791" y="833571"/>
                    <a:pt x="0" y="1168203"/>
                  </a:cubicBezTo>
                  <a:close/>
                </a:path>
              </a:pathLst>
            </a:custGeom>
            <a:solidFill>
              <a:srgbClr val="912B47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780C055-8907-A363-A184-0D4E8325682D}"/>
                </a:ext>
              </a:extLst>
            </p:cNvPr>
            <p:cNvSpPr/>
            <p:nvPr/>
          </p:nvSpPr>
          <p:spPr>
            <a:xfrm rot="10800000">
              <a:off x="10203801" y="4840230"/>
              <a:ext cx="1997528" cy="1931982"/>
            </a:xfrm>
            <a:custGeom>
              <a:avLst/>
              <a:gdLst>
                <a:gd name="connsiteX0" fmla="*/ 0 w 1997528"/>
                <a:gd name="connsiteY0" fmla="*/ 1931982 h 1931982"/>
                <a:gd name="connsiteX1" fmla="*/ 0 w 1997528"/>
                <a:gd name="connsiteY1" fmla="*/ 535789 h 1931982"/>
                <a:gd name="connsiteX2" fmla="*/ 58667 w 1997528"/>
                <a:gd name="connsiteY2" fmla="*/ 580725 h 1931982"/>
                <a:gd name="connsiteX3" fmla="*/ 952163 w 1997528"/>
                <a:gd name="connsiteY3" fmla="*/ 376721 h 1931982"/>
                <a:gd name="connsiteX4" fmla="*/ 1997528 w 1997528"/>
                <a:gd name="connsiteY4" fmla="*/ 0 h 1931982"/>
                <a:gd name="connsiteX5" fmla="*/ 660858 w 1997528"/>
                <a:gd name="connsiteY5" fmla="*/ 1338431 h 1931982"/>
                <a:gd name="connsiteX6" fmla="*/ 329791 w 1997528"/>
                <a:gd name="connsiteY6" fmla="*/ 1669935 h 1931982"/>
                <a:gd name="connsiteX7" fmla="*/ 130602 w 1997528"/>
                <a:gd name="connsiteY7" fmla="*/ 1930625 h 1931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7528" h="1931982">
                  <a:moveTo>
                    <a:pt x="0" y="1931982"/>
                  </a:moveTo>
                  <a:lnTo>
                    <a:pt x="0" y="535789"/>
                  </a:lnTo>
                  <a:lnTo>
                    <a:pt x="58667" y="580725"/>
                  </a:lnTo>
                  <a:cubicBezTo>
                    <a:pt x="245298" y="684911"/>
                    <a:pt x="511714" y="580605"/>
                    <a:pt x="952163" y="376721"/>
                  </a:cubicBezTo>
                  <a:cubicBezTo>
                    <a:pt x="1279727" y="230640"/>
                    <a:pt x="1635787" y="68917"/>
                    <a:pt x="1997528" y="0"/>
                  </a:cubicBezTo>
                  <a:lnTo>
                    <a:pt x="660858" y="1338431"/>
                  </a:lnTo>
                  <a:lnTo>
                    <a:pt x="329791" y="1669935"/>
                  </a:lnTo>
                  <a:cubicBezTo>
                    <a:pt x="250267" y="1749659"/>
                    <a:pt x="184849" y="1837725"/>
                    <a:pt x="130602" y="1930625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38DA6BD-83AB-D6AE-D31D-4CF8FDF7AB57}"/>
                </a:ext>
              </a:extLst>
            </p:cNvPr>
            <p:cNvSpPr/>
            <p:nvPr/>
          </p:nvSpPr>
          <p:spPr>
            <a:xfrm rot="10800000">
              <a:off x="11712492" y="6475216"/>
              <a:ext cx="279849" cy="280218"/>
            </a:xfrm>
            <a:custGeom>
              <a:avLst/>
              <a:gdLst>
                <a:gd name="connsiteX0" fmla="*/ 279849 w 279849"/>
                <a:gd name="connsiteY0" fmla="*/ 140109 h 280218"/>
                <a:gd name="connsiteX1" fmla="*/ 139925 w 279849"/>
                <a:gd name="connsiteY1" fmla="*/ 280218 h 280218"/>
                <a:gd name="connsiteX2" fmla="*/ 0 w 279849"/>
                <a:gd name="connsiteY2" fmla="*/ 140109 h 280218"/>
                <a:gd name="connsiteX3" fmla="*/ 139925 w 279849"/>
                <a:gd name="connsiteY3" fmla="*/ 0 h 280218"/>
                <a:gd name="connsiteX4" fmla="*/ 279849 w 279849"/>
                <a:gd name="connsiteY4" fmla="*/ 140109 h 28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849" h="280218">
                  <a:moveTo>
                    <a:pt x="279849" y="140109"/>
                  </a:moveTo>
                  <a:cubicBezTo>
                    <a:pt x="279849" y="217490"/>
                    <a:pt x="217203" y="280218"/>
                    <a:pt x="139925" y="280218"/>
                  </a:cubicBezTo>
                  <a:cubicBezTo>
                    <a:pt x="62646" y="280218"/>
                    <a:pt x="0" y="217490"/>
                    <a:pt x="0" y="140109"/>
                  </a:cubicBezTo>
                  <a:cubicBezTo>
                    <a:pt x="0" y="62729"/>
                    <a:pt x="62646" y="0"/>
                    <a:pt x="139925" y="0"/>
                  </a:cubicBezTo>
                  <a:cubicBezTo>
                    <a:pt x="217203" y="0"/>
                    <a:pt x="279849" y="62729"/>
                    <a:pt x="279849" y="140109"/>
                  </a:cubicBezTo>
                  <a:close/>
                </a:path>
              </a:pathLst>
            </a:custGeom>
            <a:solidFill>
              <a:srgbClr val="EFBC6E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S"/>
            </a:p>
          </p:txBody>
        </p:sp>
      </p:grpSp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5F6F8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b="1" i="0">
                <a:solidFill>
                  <a:srgbClr val="361D5C"/>
                </a:solidFill>
                <a:latin typeface="Aptos ExtraBold" panose="020B0004020202020204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C68D938C-D658-FAF3-3E64-8926731BD1D5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sp>
        <p:nvSpPr>
          <p:cNvPr id="11" name="Text Placeholder 41">
            <a:extLst>
              <a:ext uri="{FF2B5EF4-FFF2-40B4-BE49-F238E27FC236}">
                <a16:creationId xmlns:a16="http://schemas.microsoft.com/office/drawing/2014/main" id="{4414CE10-1C07-39DE-45CE-9F663993BF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0" y="962526"/>
            <a:ext cx="595397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2" name="Picture 1">
            <a:extLst>
              <a:ext uri="{FF2B5EF4-FFF2-40B4-BE49-F238E27FC236}">
                <a16:creationId xmlns:a16="http://schemas.microsoft.com/office/drawing/2014/main" id="{900BA02A-4A53-9CDA-0118-6D84387868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034770" y="126228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761300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DC538E4-1E3D-5770-10C2-7C3C2846029D}"/>
              </a:ext>
            </a:extLst>
          </p:cNvPr>
          <p:cNvGrpSpPr/>
          <p:nvPr userDrawn="1"/>
        </p:nvGrpSpPr>
        <p:grpSpPr>
          <a:xfrm>
            <a:off x="8431331" y="0"/>
            <a:ext cx="3770001" cy="6858000"/>
            <a:chOff x="8422000" y="0"/>
            <a:chExt cx="3770001" cy="6858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055432D-AB0F-7A9F-2390-A01DC0660C55}"/>
                </a:ext>
              </a:extLst>
            </p:cNvPr>
            <p:cNvSpPr/>
            <p:nvPr userDrawn="1"/>
          </p:nvSpPr>
          <p:spPr>
            <a:xfrm>
              <a:off x="9143568" y="0"/>
              <a:ext cx="2602364" cy="6858000"/>
            </a:xfrm>
            <a:custGeom>
              <a:avLst/>
              <a:gdLst>
                <a:gd name="connsiteX0" fmla="*/ 0 w 2602364"/>
                <a:gd name="connsiteY0" fmla="*/ 0 h 6858000"/>
                <a:gd name="connsiteX1" fmla="*/ 824121 w 2602364"/>
                <a:gd name="connsiteY1" fmla="*/ 0 h 6858000"/>
                <a:gd name="connsiteX2" fmla="*/ 869182 w 2602364"/>
                <a:gd name="connsiteY2" fmla="*/ 37248 h 6858000"/>
                <a:gd name="connsiteX3" fmla="*/ 1171916 w 2602364"/>
                <a:gd name="connsiteY3" fmla="*/ 768025 h 6858000"/>
                <a:gd name="connsiteX4" fmla="*/ 1171916 w 2602364"/>
                <a:gd name="connsiteY4" fmla="*/ 4915986 h 6858000"/>
                <a:gd name="connsiteX5" fmla="*/ 2598811 w 2602364"/>
                <a:gd name="connsiteY5" fmla="*/ 6857083 h 6858000"/>
                <a:gd name="connsiteX6" fmla="*/ 2602364 w 2602364"/>
                <a:gd name="connsiteY6" fmla="*/ 6858000 h 6858000"/>
                <a:gd name="connsiteX7" fmla="*/ 1839188 w 2602364"/>
                <a:gd name="connsiteY7" fmla="*/ 6858000 h 6858000"/>
                <a:gd name="connsiteX8" fmla="*/ 1693445 w 2602364"/>
                <a:gd name="connsiteY8" fmla="*/ 6748802 h 6858000"/>
                <a:gd name="connsiteX9" fmla="*/ 829134 w 2602364"/>
                <a:gd name="connsiteY9" fmla="*/ 4916110 h 6858000"/>
                <a:gd name="connsiteX10" fmla="*/ 829134 w 2602364"/>
                <a:gd name="connsiteY10" fmla="*/ 768025 h 6858000"/>
                <a:gd name="connsiteX11" fmla="*/ 139509 w 2602364"/>
                <a:gd name="connsiteY11" fmla="*/ 77458 h 6858000"/>
                <a:gd name="connsiteX12" fmla="*/ 18289 w 2602364"/>
                <a:gd name="connsiteY12" fmla="*/ 2715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02364" h="6858000">
                  <a:moveTo>
                    <a:pt x="0" y="0"/>
                  </a:moveTo>
                  <a:lnTo>
                    <a:pt x="824121" y="0"/>
                  </a:lnTo>
                  <a:lnTo>
                    <a:pt x="869182" y="37248"/>
                  </a:lnTo>
                  <a:cubicBezTo>
                    <a:pt x="1056127" y="224464"/>
                    <a:pt x="1171916" y="482949"/>
                    <a:pt x="1171916" y="768025"/>
                  </a:cubicBezTo>
                  <a:lnTo>
                    <a:pt x="1171916" y="4915986"/>
                  </a:lnTo>
                  <a:cubicBezTo>
                    <a:pt x="1171916" y="5826661"/>
                    <a:pt x="1773027" y="6599343"/>
                    <a:pt x="2598811" y="6857083"/>
                  </a:cubicBezTo>
                  <a:lnTo>
                    <a:pt x="2602364" y="6858000"/>
                  </a:lnTo>
                  <a:lnTo>
                    <a:pt x="1839188" y="6858000"/>
                  </a:lnTo>
                  <a:lnTo>
                    <a:pt x="1693445" y="6748802"/>
                  </a:lnTo>
                  <a:cubicBezTo>
                    <a:pt x="1165920" y="6312689"/>
                    <a:pt x="829134" y="5653065"/>
                    <a:pt x="829134" y="4916110"/>
                  </a:cubicBezTo>
                  <a:lnTo>
                    <a:pt x="829134" y="768025"/>
                  </a:lnTo>
                  <a:cubicBezTo>
                    <a:pt x="829134" y="387184"/>
                    <a:pt x="519707" y="77458"/>
                    <a:pt x="139509" y="77458"/>
                  </a:cubicBezTo>
                  <a:cubicBezTo>
                    <a:pt x="92184" y="77458"/>
                    <a:pt x="49321" y="58231"/>
                    <a:pt x="18289" y="27157"/>
                  </a:cubicBezTo>
                  <a:close/>
                </a:path>
              </a:pathLst>
            </a:custGeom>
            <a:solidFill>
              <a:srgbClr val="D14B7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949EE2A-C021-9F03-1C48-3690FD4C8D7F}"/>
                </a:ext>
              </a:extLst>
            </p:cNvPr>
            <p:cNvSpPr/>
            <p:nvPr userDrawn="1"/>
          </p:nvSpPr>
          <p:spPr>
            <a:xfrm>
              <a:off x="11085852" y="1213571"/>
              <a:ext cx="1106148" cy="4988400"/>
            </a:xfrm>
            <a:custGeom>
              <a:avLst/>
              <a:gdLst>
                <a:gd name="connsiteX0" fmla="*/ 0 w 1106148"/>
                <a:gd name="connsiteY0" fmla="*/ 0 h 4988400"/>
                <a:gd name="connsiteX1" fmla="*/ 329982 w 1106148"/>
                <a:gd name="connsiteY1" fmla="*/ 0 h 4988400"/>
                <a:gd name="connsiteX2" fmla="*/ 1100655 w 1106148"/>
                <a:gd name="connsiteY2" fmla="*/ 410527 h 4988400"/>
                <a:gd name="connsiteX3" fmla="*/ 1106148 w 1106148"/>
                <a:gd name="connsiteY3" fmla="*/ 419577 h 4988400"/>
                <a:gd name="connsiteX4" fmla="*/ 1106148 w 1106148"/>
                <a:gd name="connsiteY4" fmla="*/ 4988400 h 4988400"/>
                <a:gd name="connsiteX5" fmla="*/ 929512 w 1106148"/>
                <a:gd name="connsiteY5" fmla="*/ 4988400 h 4988400"/>
                <a:gd name="connsiteX6" fmla="*/ 0 w 1106148"/>
                <a:gd name="connsiteY6" fmla="*/ 4057620 h 4988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6148" h="4988400">
                  <a:moveTo>
                    <a:pt x="0" y="0"/>
                  </a:moveTo>
                  <a:lnTo>
                    <a:pt x="329982" y="0"/>
                  </a:lnTo>
                  <a:cubicBezTo>
                    <a:pt x="650610" y="0"/>
                    <a:pt x="933543" y="162921"/>
                    <a:pt x="1100655" y="410527"/>
                  </a:cubicBezTo>
                  <a:lnTo>
                    <a:pt x="1106148" y="419577"/>
                  </a:lnTo>
                  <a:lnTo>
                    <a:pt x="1106148" y="4988400"/>
                  </a:lnTo>
                  <a:lnTo>
                    <a:pt x="929512" y="4988400"/>
                  </a:lnTo>
                  <a:cubicBezTo>
                    <a:pt x="416508" y="4988400"/>
                    <a:pt x="0" y="4571324"/>
                    <a:pt x="0" y="4057620"/>
                  </a:cubicBezTo>
                  <a:close/>
                </a:path>
              </a:pathLst>
            </a:custGeom>
            <a:solidFill>
              <a:srgbClr val="00BCB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EEEB01E3-AFE3-5100-4E54-E1831C64EAD1}"/>
                </a:ext>
              </a:extLst>
            </p:cNvPr>
            <p:cNvSpPr/>
            <p:nvPr userDrawn="1"/>
          </p:nvSpPr>
          <p:spPr>
            <a:xfrm>
              <a:off x="8422000" y="1213572"/>
              <a:ext cx="3770001" cy="3158515"/>
            </a:xfrm>
            <a:custGeom>
              <a:avLst/>
              <a:gdLst>
                <a:gd name="connsiteX0" fmla="*/ 2663853 w 3770001"/>
                <a:gd name="connsiteY0" fmla="*/ 0 h 3158515"/>
                <a:gd name="connsiteX1" fmla="*/ 2663853 w 3770001"/>
                <a:gd name="connsiteY1" fmla="*/ 1662882 h 3158515"/>
                <a:gd name="connsiteX2" fmla="*/ 3770001 w 3770001"/>
                <a:gd name="connsiteY2" fmla="*/ 1662882 h 3158515"/>
                <a:gd name="connsiteX3" fmla="*/ 3770001 w 3770001"/>
                <a:gd name="connsiteY3" fmla="*/ 3158515 h 3158515"/>
                <a:gd name="connsiteX4" fmla="*/ 2663853 w 3770001"/>
                <a:gd name="connsiteY4" fmla="*/ 3158515 h 3158515"/>
                <a:gd name="connsiteX5" fmla="*/ 2663853 w 3770001"/>
                <a:gd name="connsiteY5" fmla="*/ 3158391 h 3158515"/>
                <a:gd name="connsiteX6" fmla="*/ 724458 w 3770001"/>
                <a:gd name="connsiteY6" fmla="*/ 3158391 h 3158515"/>
                <a:gd name="connsiteX7" fmla="*/ 0 w 3770001"/>
                <a:gd name="connsiteY7" fmla="*/ 2432945 h 3158515"/>
                <a:gd name="connsiteX8" fmla="*/ 0 w 3770001"/>
                <a:gd name="connsiteY8" fmla="*/ 1662882 h 3158515"/>
                <a:gd name="connsiteX9" fmla="*/ 780214 w 3770001"/>
                <a:gd name="connsiteY9" fmla="*/ 1662882 h 3158515"/>
                <a:gd name="connsiteX10" fmla="*/ 780214 w 3770001"/>
                <a:gd name="connsiteY10" fmla="*/ 412886 h 3158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70001" h="3158515">
                  <a:moveTo>
                    <a:pt x="2663853" y="0"/>
                  </a:moveTo>
                  <a:lnTo>
                    <a:pt x="2663853" y="1662882"/>
                  </a:lnTo>
                  <a:lnTo>
                    <a:pt x="3770001" y="1662882"/>
                  </a:lnTo>
                  <a:lnTo>
                    <a:pt x="3770001" y="3158515"/>
                  </a:lnTo>
                  <a:lnTo>
                    <a:pt x="2663853" y="3158515"/>
                  </a:lnTo>
                  <a:lnTo>
                    <a:pt x="2663853" y="3158391"/>
                  </a:lnTo>
                  <a:lnTo>
                    <a:pt x="724458" y="3158391"/>
                  </a:lnTo>
                  <a:cubicBezTo>
                    <a:pt x="324320" y="3158391"/>
                    <a:pt x="0" y="2833629"/>
                    <a:pt x="0" y="2432945"/>
                  </a:cubicBezTo>
                  <a:lnTo>
                    <a:pt x="0" y="1662882"/>
                  </a:lnTo>
                  <a:lnTo>
                    <a:pt x="780214" y="1662882"/>
                  </a:lnTo>
                  <a:lnTo>
                    <a:pt x="780214" y="412886"/>
                  </a:lnTo>
                  <a:close/>
                </a:path>
              </a:pathLst>
            </a:custGeom>
            <a:solidFill>
              <a:srgbClr val="00706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Graphic 7">
            <a:extLst>
              <a:ext uri="{FF2B5EF4-FFF2-40B4-BE49-F238E27FC236}">
                <a16:creationId xmlns:a16="http://schemas.microsoft.com/office/drawing/2014/main" id="{BFBF9D6C-A74D-25E9-81DD-F27E7B5C85C8}"/>
              </a:ext>
            </a:extLst>
          </p:cNvPr>
          <p:cNvSpPr/>
          <p:nvPr userDrawn="1"/>
        </p:nvSpPr>
        <p:spPr>
          <a:xfrm>
            <a:off x="7669379" y="851327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5A3BAAC-C17F-4E41-553B-78E0ED1FE0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716274" y="894421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2" name="Graphic 7">
            <a:extLst>
              <a:ext uri="{FF2B5EF4-FFF2-40B4-BE49-F238E27FC236}">
                <a16:creationId xmlns:a16="http://schemas.microsoft.com/office/drawing/2014/main" id="{C3D85307-B89F-AC8A-7A39-88E45BF52DFF}"/>
              </a:ext>
            </a:extLst>
          </p:cNvPr>
          <p:cNvSpPr/>
          <p:nvPr userDrawn="1"/>
        </p:nvSpPr>
        <p:spPr>
          <a:xfrm>
            <a:off x="7669379" y="3854663"/>
            <a:ext cx="4091805" cy="2798716"/>
          </a:xfrm>
          <a:custGeom>
            <a:avLst/>
            <a:gdLst>
              <a:gd name="connsiteX0" fmla="*/ 7526986 w 7768614"/>
              <a:gd name="connsiteY0" fmla="*/ 0 h 5313583"/>
              <a:gd name="connsiteX1" fmla="*/ 7768615 w 7768614"/>
              <a:gd name="connsiteY1" fmla="*/ 241757 h 5313583"/>
              <a:gd name="connsiteX2" fmla="*/ 7768615 w 7768614"/>
              <a:gd name="connsiteY2" fmla="*/ 5071827 h 5313583"/>
              <a:gd name="connsiteX3" fmla="*/ 7526986 w 7768614"/>
              <a:gd name="connsiteY3" fmla="*/ 5313584 h 5313583"/>
              <a:gd name="connsiteX4" fmla="*/ 241629 w 7768614"/>
              <a:gd name="connsiteY4" fmla="*/ 5313584 h 5313583"/>
              <a:gd name="connsiteX5" fmla="*/ 0 w 7768614"/>
              <a:gd name="connsiteY5" fmla="*/ 5071827 h 5313583"/>
              <a:gd name="connsiteX6" fmla="*/ 0 w 7768614"/>
              <a:gd name="connsiteY6" fmla="*/ 241757 h 5313583"/>
              <a:gd name="connsiteX7" fmla="*/ 241629 w 7768614"/>
              <a:gd name="connsiteY7" fmla="*/ 0 h 5313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68614" h="5313583">
                <a:moveTo>
                  <a:pt x="7526986" y="0"/>
                </a:moveTo>
                <a:cubicBezTo>
                  <a:pt x="7660434" y="0"/>
                  <a:pt x="7768615" y="108238"/>
                  <a:pt x="7768615" y="241757"/>
                </a:cubicBezTo>
                <a:lnTo>
                  <a:pt x="7768615" y="5071827"/>
                </a:lnTo>
                <a:cubicBezTo>
                  <a:pt x="7768615" y="5205345"/>
                  <a:pt x="7660434" y="5313584"/>
                  <a:pt x="7526986" y="5313584"/>
                </a:cubicBezTo>
                <a:lnTo>
                  <a:pt x="241629" y="5313584"/>
                </a:lnTo>
                <a:cubicBezTo>
                  <a:pt x="108181" y="5313584"/>
                  <a:pt x="0" y="5205345"/>
                  <a:pt x="0" y="5071827"/>
                </a:cubicBezTo>
                <a:lnTo>
                  <a:pt x="0" y="241757"/>
                </a:lnTo>
                <a:cubicBezTo>
                  <a:pt x="0" y="108238"/>
                  <a:pt x="108181" y="0"/>
                  <a:pt x="241629" y="0"/>
                </a:cubicBezTo>
                <a:close/>
              </a:path>
            </a:pathLst>
          </a:custGeom>
          <a:solidFill>
            <a:srgbClr val="F5F6F8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rtlCol="0" anchor="ctr"/>
          <a:lstStyle/>
          <a:p>
            <a:endParaRPr lang="en-I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50CED50D-83F2-8E2F-E182-75032A83220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16869" y="3897210"/>
            <a:ext cx="3998015" cy="2712528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2ABB175A-7B59-DD0C-5DD5-D0263A7264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2" y="212186"/>
            <a:ext cx="9299364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defRPr sz="4000" b="1" i="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49" name="Text Placeholder 41">
            <a:extLst>
              <a:ext uri="{FF2B5EF4-FFF2-40B4-BE49-F238E27FC236}">
                <a16:creationId xmlns:a16="http://schemas.microsoft.com/office/drawing/2014/main" id="{C31654F3-EBEB-55B9-F0C7-326DC9B7BEB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0291" y="962526"/>
            <a:ext cx="7116017" cy="5544152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 Light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2710F482-4AC5-27D8-3AF4-6D04938074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0476292" y="215251"/>
            <a:ext cx="1453018" cy="53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480028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Empty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D4203B-6840-4A3D-6576-AD42541270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87345" y="203150"/>
            <a:ext cx="1480989" cy="606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764764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ext imag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>
            <a:off x="0" y="99202"/>
            <a:ext cx="4990381" cy="6758798"/>
          </a:xfrm>
          <a:prstGeom prst="round1Rect">
            <a:avLst/>
          </a:prstGeom>
          <a:solidFill>
            <a:srgbClr val="F4F2F6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3172F69-851E-354C-9F9C-79583502B7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13445" y="997528"/>
            <a:ext cx="6638262" cy="5622476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131FEF91-1FE3-8E28-2764-76018A39BB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3445" y="212186"/>
            <a:ext cx="6638262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1478219C-D55C-D710-3833-42907EF40FC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54546"/>
            <a:ext cx="4935828" cy="6703454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8CF7E8DA-751E-2CDA-4C7A-2E2FF8C66561}"/>
              </a:ext>
            </a:extLst>
          </p:cNvPr>
          <p:cNvSpPr/>
          <p:nvPr/>
        </p:nvSpPr>
        <p:spPr>
          <a:xfrm rot="5400000">
            <a:off x="-350565" y="5295105"/>
            <a:ext cx="1034425" cy="333296"/>
          </a:xfrm>
          <a:custGeom>
            <a:avLst/>
            <a:gdLst>
              <a:gd name="connsiteX0" fmla="*/ 0 w 1034425"/>
              <a:gd name="connsiteY0" fmla="*/ 333296 h 333296"/>
              <a:gd name="connsiteX1" fmla="*/ 43998 w 1034425"/>
              <a:gd name="connsiteY1" fmla="*/ 252082 h 333296"/>
              <a:gd name="connsiteX2" fmla="*/ 517212 w 1034425"/>
              <a:gd name="connsiteY2" fmla="*/ 0 h 333296"/>
              <a:gd name="connsiteX3" fmla="*/ 990427 w 1034425"/>
              <a:gd name="connsiteY3" fmla="*/ 252082 h 333296"/>
              <a:gd name="connsiteX4" fmla="*/ 1034425 w 1034425"/>
              <a:gd name="connsiteY4" fmla="*/ 333296 h 33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4425" h="333296">
                <a:moveTo>
                  <a:pt x="0" y="333296"/>
                </a:moveTo>
                <a:lnTo>
                  <a:pt x="43998" y="252082"/>
                </a:lnTo>
                <a:cubicBezTo>
                  <a:pt x="146553" y="99994"/>
                  <a:pt x="320227" y="0"/>
                  <a:pt x="517212" y="0"/>
                </a:cubicBezTo>
                <a:cubicBezTo>
                  <a:pt x="714198" y="0"/>
                  <a:pt x="887873" y="99994"/>
                  <a:pt x="990427" y="252082"/>
                </a:cubicBezTo>
                <a:lnTo>
                  <a:pt x="1034425" y="333296"/>
                </a:lnTo>
                <a:close/>
              </a:path>
            </a:pathLst>
          </a:custGeom>
          <a:solidFill>
            <a:srgbClr val="361D5C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5D27767-99A3-E036-6283-1B2982352351}"/>
              </a:ext>
            </a:extLst>
          </p:cNvPr>
          <p:cNvSpPr/>
          <p:nvPr/>
        </p:nvSpPr>
        <p:spPr>
          <a:xfrm rot="5400000">
            <a:off x="-94810" y="6127554"/>
            <a:ext cx="3256905" cy="2884347"/>
          </a:xfrm>
          <a:custGeom>
            <a:avLst/>
            <a:gdLst>
              <a:gd name="connsiteX0" fmla="*/ 3256841 w 3256905"/>
              <a:gd name="connsiteY0" fmla="*/ 1192835 h 2884347"/>
              <a:gd name="connsiteX1" fmla="*/ 3256841 w 3256905"/>
              <a:gd name="connsiteY1" fmla="*/ 1192824 h 2884347"/>
              <a:gd name="connsiteX2" fmla="*/ 3256905 w 3256905"/>
              <a:gd name="connsiteY2" fmla="*/ 1192888 h 2884347"/>
              <a:gd name="connsiteX3" fmla="*/ 497 w 3256905"/>
              <a:gd name="connsiteY3" fmla="*/ 1216107 h 2884347"/>
              <a:gd name="connsiteX4" fmla="*/ 358961 w 3256905"/>
              <a:gd name="connsiteY4" fmla="*/ 348461 h 2884347"/>
              <a:gd name="connsiteX5" fmla="*/ 692849 w 3256905"/>
              <a:gd name="connsiteY5" fmla="*/ 95984 h 2884347"/>
              <a:gd name="connsiteX6" fmla="*/ 909551 w 3256905"/>
              <a:gd name="connsiteY6" fmla="*/ 1681 h 2884347"/>
              <a:gd name="connsiteX7" fmla="*/ 916725 w 3256905"/>
              <a:gd name="connsiteY7" fmla="*/ 0 h 2884347"/>
              <a:gd name="connsiteX8" fmla="*/ 916725 w 3256905"/>
              <a:gd name="connsiteY8" fmla="*/ 1999169 h 2884347"/>
              <a:gd name="connsiteX9" fmla="*/ 843657 w 3256905"/>
              <a:gd name="connsiteY9" fmla="*/ 2078870 h 2884347"/>
              <a:gd name="connsiteX10" fmla="*/ 536616 w 3256905"/>
              <a:gd name="connsiteY10" fmla="*/ 2884347 h 2884347"/>
              <a:gd name="connsiteX11" fmla="*/ 337158 w 3256905"/>
              <a:gd name="connsiteY11" fmla="*/ 2320527 h 2884347"/>
              <a:gd name="connsiteX12" fmla="*/ 497 w 3256905"/>
              <a:gd name="connsiteY12" fmla="*/ 1216107 h 2884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56905" h="2884347">
                <a:moveTo>
                  <a:pt x="3256841" y="1192835"/>
                </a:moveTo>
                <a:lnTo>
                  <a:pt x="3256841" y="1192824"/>
                </a:lnTo>
                <a:lnTo>
                  <a:pt x="3256905" y="1192888"/>
                </a:lnTo>
                <a:close/>
                <a:moveTo>
                  <a:pt x="497" y="1216107"/>
                </a:moveTo>
                <a:cubicBezTo>
                  <a:pt x="-7638" y="920311"/>
                  <a:pt x="82947" y="624997"/>
                  <a:pt x="358961" y="348461"/>
                </a:cubicBezTo>
                <a:cubicBezTo>
                  <a:pt x="462271" y="244956"/>
                  <a:pt x="574454" y="160246"/>
                  <a:pt x="692849" y="95984"/>
                </a:cubicBezTo>
                <a:cubicBezTo>
                  <a:pt x="762687" y="57908"/>
                  <a:pt x="835085" y="26410"/>
                  <a:pt x="909551" y="1681"/>
                </a:cubicBezTo>
                <a:lnTo>
                  <a:pt x="916725" y="0"/>
                </a:lnTo>
                <a:lnTo>
                  <a:pt x="916725" y="1999169"/>
                </a:lnTo>
                <a:lnTo>
                  <a:pt x="843657" y="2078870"/>
                </a:lnTo>
                <a:cubicBezTo>
                  <a:pt x="628282" y="2335706"/>
                  <a:pt x="535064" y="2610367"/>
                  <a:pt x="536616" y="2884347"/>
                </a:cubicBezTo>
                <a:cubicBezTo>
                  <a:pt x="525905" y="2746043"/>
                  <a:pt x="450673" y="2566337"/>
                  <a:pt x="337158" y="2320527"/>
                </a:cubicBezTo>
                <a:cubicBezTo>
                  <a:pt x="184605" y="1977518"/>
                  <a:pt x="10956" y="1596415"/>
                  <a:pt x="497" y="1216107"/>
                </a:cubicBezTo>
                <a:close/>
              </a:path>
            </a:pathLst>
          </a:custGeom>
          <a:solidFill>
            <a:srgbClr val="6057C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8AA4C5B2-FC58-4EBB-0F29-D3ECDC7542B5}"/>
              </a:ext>
            </a:extLst>
          </p:cNvPr>
          <p:cNvSpPr/>
          <p:nvPr userDrawn="1"/>
        </p:nvSpPr>
        <p:spPr>
          <a:xfrm rot="5400000">
            <a:off x="298296" y="6179511"/>
            <a:ext cx="380191" cy="976788"/>
          </a:xfrm>
          <a:custGeom>
            <a:avLst/>
            <a:gdLst>
              <a:gd name="connsiteX0" fmla="*/ 19 w 380191"/>
              <a:gd name="connsiteY0" fmla="*/ 887983 h 976788"/>
              <a:gd name="connsiteX1" fmla="*/ 19 w 380191"/>
              <a:gd name="connsiteY1" fmla="*/ 885317 h 976788"/>
              <a:gd name="connsiteX2" fmla="*/ 19 w 380191"/>
              <a:gd name="connsiteY2" fmla="*/ 885253 h 976788"/>
              <a:gd name="connsiteX3" fmla="*/ 307041 w 380191"/>
              <a:gd name="connsiteY3" fmla="*/ 79776 h 976788"/>
              <a:gd name="connsiteX4" fmla="*/ 380191 w 380191"/>
              <a:gd name="connsiteY4" fmla="*/ 0 h 976788"/>
              <a:gd name="connsiteX5" fmla="*/ 380191 w 380191"/>
              <a:gd name="connsiteY5" fmla="*/ 976788 h 976788"/>
              <a:gd name="connsiteX6" fmla="*/ 6712 w 380191"/>
              <a:gd name="connsiteY6" fmla="*/ 976788 h 976788"/>
              <a:gd name="connsiteX7" fmla="*/ 906 w 380191"/>
              <a:gd name="connsiteY7" fmla="*/ 927227 h 976788"/>
              <a:gd name="connsiteX8" fmla="*/ 906 w 380191"/>
              <a:gd name="connsiteY8" fmla="*/ 925449 h 976788"/>
              <a:gd name="connsiteX9" fmla="*/ 19 w 380191"/>
              <a:gd name="connsiteY9" fmla="*/ 887983 h 97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191" h="976788">
                <a:moveTo>
                  <a:pt x="19" y="887983"/>
                </a:moveTo>
                <a:lnTo>
                  <a:pt x="19" y="885317"/>
                </a:lnTo>
                <a:lnTo>
                  <a:pt x="19" y="885253"/>
                </a:lnTo>
                <a:cubicBezTo>
                  <a:pt x="-1534" y="611273"/>
                  <a:pt x="91635" y="336612"/>
                  <a:pt x="307041" y="79776"/>
                </a:cubicBezTo>
                <a:lnTo>
                  <a:pt x="380191" y="0"/>
                </a:lnTo>
                <a:lnTo>
                  <a:pt x="380191" y="976788"/>
                </a:lnTo>
                <a:lnTo>
                  <a:pt x="6712" y="976788"/>
                </a:lnTo>
                <a:lnTo>
                  <a:pt x="906" y="927227"/>
                </a:lnTo>
                <a:cubicBezTo>
                  <a:pt x="463" y="926783"/>
                  <a:pt x="906" y="926338"/>
                  <a:pt x="906" y="925449"/>
                </a:cubicBezTo>
                <a:cubicBezTo>
                  <a:pt x="19" y="912939"/>
                  <a:pt x="19" y="900494"/>
                  <a:pt x="19" y="887983"/>
                </a:cubicBezTo>
                <a:close/>
              </a:path>
            </a:pathLst>
          </a:custGeom>
          <a:solidFill>
            <a:srgbClr val="F1BE70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I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40BBE74-DC80-81B1-65A1-2D727ECFE54B}"/>
              </a:ext>
            </a:extLst>
          </p:cNvPr>
          <p:cNvGrpSpPr/>
          <p:nvPr userDrawn="1"/>
        </p:nvGrpSpPr>
        <p:grpSpPr>
          <a:xfrm>
            <a:off x="1080781" y="6253789"/>
            <a:ext cx="1231126" cy="378552"/>
            <a:chOff x="10610584" y="331617"/>
            <a:chExt cx="1231126" cy="378552"/>
          </a:xfrm>
        </p:grpSpPr>
        <p:grpSp>
          <p:nvGrpSpPr>
            <p:cNvPr id="5" name="Graphic 1">
              <a:extLst>
                <a:ext uri="{FF2B5EF4-FFF2-40B4-BE49-F238E27FC236}">
                  <a16:creationId xmlns:a16="http://schemas.microsoft.com/office/drawing/2014/main" id="{A381D1BC-BFE9-7F85-D9BB-58FEF39C89BB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8" name="Graphic 1">
                <a:extLst>
                  <a:ext uri="{FF2B5EF4-FFF2-40B4-BE49-F238E27FC236}">
                    <a16:creationId xmlns:a16="http://schemas.microsoft.com/office/drawing/2014/main" id="{C9F0E03F-E7D9-2B37-6487-CD8EA965E735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105486D4-5CFB-2E8C-2B8C-B5F5EDEBED34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4D8FF3D1-BD1C-340C-E5DA-995627F627FE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612D98B7-1A77-D08C-9673-0C3BFB8B8E7A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C0A06A53-4B39-5B0C-4882-54E6E314948D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8D258DD2-8F7A-A392-CC6D-E42579607271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6935E524-F860-6962-3E49-A7D353C64073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D367600F-8592-FFA4-79E2-889A0EB0559F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Freeform 39">
                  <a:extLst>
                    <a:ext uri="{FF2B5EF4-FFF2-40B4-BE49-F238E27FC236}">
                      <a16:creationId xmlns:a16="http://schemas.microsoft.com/office/drawing/2014/main" id="{D203ECC3-9FF4-3421-CA4E-661BA5FA8D8B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A0DF4581-32D6-2B99-F8DF-3FFF49A91733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2AB16FD5-68F5-FF9A-C10D-3E82DFA7172B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4B168DEA-7131-DF10-166A-3C7F0E471CCB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7BAB3E18-B345-C6CA-99F5-698333C68E8D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7" name="Graphic 1">
                <a:extLst>
                  <a:ext uri="{FF2B5EF4-FFF2-40B4-BE49-F238E27FC236}">
                    <a16:creationId xmlns:a16="http://schemas.microsoft.com/office/drawing/2014/main" id="{9AE3CE2F-0D89-3BE2-CB43-2D3C599F0B48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7" name="Freeform 16">
                  <a:extLst>
                    <a:ext uri="{FF2B5EF4-FFF2-40B4-BE49-F238E27FC236}">
                      <a16:creationId xmlns:a16="http://schemas.microsoft.com/office/drawing/2014/main" id="{376176A4-17F1-2BD0-F363-2C380CBF9B09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B818EB0A-2EEB-80EA-A4FE-AF29211CD1A1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549EA18C-E3DC-82BF-9815-B38A7BE3B292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12D73A0C-6021-9CF4-F215-8FE777523DFE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8EF22232-8A22-5386-42ED-08F62960A136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AC1754B3-7834-B368-B738-F049B330160E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5C58D4AC-C424-475F-AAA4-1CCA882676E9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02D8A12A-5C29-5774-6D87-31DB9CEA8F3D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3D81C4FD-CA75-2FDD-38FC-FA6C472E6F94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AC07CF9B-ED92-4282-F73A-BFA59B5275D0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8" name="Graphic 1">
                <a:extLst>
                  <a:ext uri="{FF2B5EF4-FFF2-40B4-BE49-F238E27FC236}">
                    <a16:creationId xmlns:a16="http://schemas.microsoft.com/office/drawing/2014/main" id="{D6022F2E-9AD7-6BA8-CDCA-2EE5015686F5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9" name="Graphic 1">
                  <a:extLst>
                    <a:ext uri="{FF2B5EF4-FFF2-40B4-BE49-F238E27FC236}">
                      <a16:creationId xmlns:a16="http://schemas.microsoft.com/office/drawing/2014/main" id="{FE195EB1-5CF7-8666-6356-B47382688870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2E66C858-8DCB-A32B-7920-647CD338AF82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1237C0FE-2D99-5092-92D3-D69D1EE35D4D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98482E51-0BE8-4CCB-9C74-1BAA8F449C1A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E03DB6A4-DD02-563B-A775-FB30A8407991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A1FEEFE3-5153-BCDF-686D-D57B9F05BE21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0" name="Freeform 9">
                  <a:extLst>
                    <a:ext uri="{FF2B5EF4-FFF2-40B4-BE49-F238E27FC236}">
                      <a16:creationId xmlns:a16="http://schemas.microsoft.com/office/drawing/2014/main" id="{BB7D80A5-36D3-188A-FD49-AED6CCDD985F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146915039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ext imag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raphic 39">
            <a:extLst>
              <a:ext uri="{FF2B5EF4-FFF2-40B4-BE49-F238E27FC236}">
                <a16:creationId xmlns:a16="http://schemas.microsoft.com/office/drawing/2014/main" id="{048582D1-CE7C-AAEC-F249-8A2FA8D0BFA5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488" t="34110"/>
          <a:stretch/>
        </p:blipFill>
        <p:spPr>
          <a:xfrm rot="10800000">
            <a:off x="7893697" y="2566902"/>
            <a:ext cx="4298301" cy="4291098"/>
          </a:xfrm>
          <a:prstGeom prst="rect">
            <a:avLst/>
          </a:prstGeom>
        </p:spPr>
      </p:pic>
      <p:sp>
        <p:nvSpPr>
          <p:cNvPr id="20" name="Round Single Corner Rectangle 19">
            <a:extLst>
              <a:ext uri="{FF2B5EF4-FFF2-40B4-BE49-F238E27FC236}">
                <a16:creationId xmlns:a16="http://schemas.microsoft.com/office/drawing/2014/main" id="{0AB6023A-8741-7AA6-D37C-3BAE9A9304E1}"/>
              </a:ext>
            </a:extLst>
          </p:cNvPr>
          <p:cNvSpPr/>
          <p:nvPr userDrawn="1"/>
        </p:nvSpPr>
        <p:spPr>
          <a:xfrm rot="10800000">
            <a:off x="6631618" y="-3"/>
            <a:ext cx="5560381" cy="5987909"/>
          </a:xfrm>
          <a:prstGeom prst="round1Rect">
            <a:avLst/>
          </a:prstGeom>
          <a:solidFill>
            <a:srgbClr val="F4F2F6"/>
          </a:solidFill>
          <a:ln>
            <a:solidFill>
              <a:srgbClr val="EEEBF2"/>
            </a:solidFill>
          </a:ln>
          <a:effectLst>
            <a:outerShdw blurRad="165100" dist="127000" dir="5400000" algn="ctr" rotWithShape="0">
              <a:srgbClr val="000000">
                <a:alpha val="1535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S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93B3C0E-DC87-9169-E94B-401B135523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0" y="997527"/>
            <a:ext cx="5953978" cy="551524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</a:p>
        </p:txBody>
      </p:sp>
      <p:sp>
        <p:nvSpPr>
          <p:cNvPr id="7" name="Title Placeholder 12">
            <a:extLst>
              <a:ext uri="{FF2B5EF4-FFF2-40B4-BE49-F238E27FC236}">
                <a16:creationId xmlns:a16="http://schemas.microsoft.com/office/drawing/2014/main" id="{D416D5DF-3828-DA86-FEF5-77737EB002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5953977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298231-52FE-1251-D73D-5B214E2BB9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S"/>
              <a:t>Click icon or drag and drop picture</a:t>
            </a:r>
          </a:p>
          <a:p>
            <a:endParaRPr lang="en-IS"/>
          </a:p>
        </p:txBody>
      </p:sp>
      <p:sp>
        <p:nvSpPr>
          <p:cNvPr id="37" name="Freeform 36">
            <a:extLst>
              <a:ext uri="{FF2B5EF4-FFF2-40B4-BE49-F238E27FC236}">
                <a16:creationId xmlns:a16="http://schemas.microsoft.com/office/drawing/2014/main" id="{4B03F97C-4BD0-5DB6-8636-85618848561E}"/>
              </a:ext>
            </a:extLst>
          </p:cNvPr>
          <p:cNvSpPr/>
          <p:nvPr userDrawn="1"/>
        </p:nvSpPr>
        <p:spPr>
          <a:xfrm>
            <a:off x="9318013" y="-3"/>
            <a:ext cx="2883318" cy="1015982"/>
          </a:xfrm>
          <a:custGeom>
            <a:avLst/>
            <a:gdLst>
              <a:gd name="connsiteX0" fmla="*/ 76355 w 2883318"/>
              <a:gd name="connsiteY0" fmla="*/ 0 h 1015982"/>
              <a:gd name="connsiteX1" fmla="*/ 2872428 w 2883318"/>
              <a:gd name="connsiteY1" fmla="*/ 0 h 1015982"/>
              <a:gd name="connsiteX2" fmla="*/ 2872428 w 2883318"/>
              <a:gd name="connsiteY2" fmla="*/ 115 h 1015982"/>
              <a:gd name="connsiteX3" fmla="*/ 2883318 w 2883318"/>
              <a:gd name="connsiteY3" fmla="*/ 115 h 1015982"/>
              <a:gd name="connsiteX4" fmla="*/ 2883318 w 2883318"/>
              <a:gd name="connsiteY4" fmla="*/ 579012 h 1015982"/>
              <a:gd name="connsiteX5" fmla="*/ 2874479 w 2883318"/>
              <a:gd name="connsiteY5" fmla="*/ 582717 h 1015982"/>
              <a:gd name="connsiteX6" fmla="*/ 2685300 w 2883318"/>
              <a:gd name="connsiteY6" fmla="*/ 664817 h 1015982"/>
              <a:gd name="connsiteX7" fmla="*/ 1875023 w 2883318"/>
              <a:gd name="connsiteY7" fmla="*/ 960118 h 1015982"/>
              <a:gd name="connsiteX8" fmla="*/ 1875023 w 2883318"/>
              <a:gd name="connsiteY8" fmla="*/ 960257 h 1015982"/>
              <a:gd name="connsiteX9" fmla="*/ 380358 w 2883318"/>
              <a:gd name="connsiteY9" fmla="*/ 575219 h 1015982"/>
              <a:gd name="connsiteX10" fmla="*/ 14121 w 2883318"/>
              <a:gd name="connsiteY10" fmla="*/ 38781 h 1015982"/>
              <a:gd name="connsiteX11" fmla="*/ 0 w 2883318"/>
              <a:gd name="connsiteY11" fmla="*/ 115 h 1015982"/>
              <a:gd name="connsiteX12" fmla="*/ 76355 w 2883318"/>
              <a:gd name="connsiteY12" fmla="*/ 115 h 1015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83318" h="1015982">
                <a:moveTo>
                  <a:pt x="76355" y="0"/>
                </a:moveTo>
                <a:lnTo>
                  <a:pt x="2872428" y="0"/>
                </a:lnTo>
                <a:lnTo>
                  <a:pt x="2872428" y="115"/>
                </a:lnTo>
                <a:lnTo>
                  <a:pt x="2883318" y="115"/>
                </a:lnTo>
                <a:lnTo>
                  <a:pt x="2883318" y="579012"/>
                </a:lnTo>
                <a:lnTo>
                  <a:pt x="2874479" y="582717"/>
                </a:lnTo>
                <a:cubicBezTo>
                  <a:pt x="2813825" y="608797"/>
                  <a:pt x="2750789" y="636348"/>
                  <a:pt x="2685300" y="664817"/>
                </a:cubicBezTo>
                <a:cubicBezTo>
                  <a:pt x="2444931" y="773342"/>
                  <a:pt x="2167316" y="892352"/>
                  <a:pt x="1875023" y="960118"/>
                </a:cubicBezTo>
                <a:lnTo>
                  <a:pt x="1875023" y="960257"/>
                </a:lnTo>
                <a:cubicBezTo>
                  <a:pt x="1382915" y="1074389"/>
                  <a:pt x="848925" y="1043786"/>
                  <a:pt x="380358" y="575219"/>
                </a:cubicBezTo>
                <a:cubicBezTo>
                  <a:pt x="219349" y="414210"/>
                  <a:pt x="96532" y="233355"/>
                  <a:pt x="14121" y="38781"/>
                </a:cubicBezTo>
                <a:lnTo>
                  <a:pt x="0" y="115"/>
                </a:lnTo>
                <a:lnTo>
                  <a:pt x="76355" y="115"/>
                </a:lnTo>
                <a:close/>
              </a:path>
            </a:pathLst>
          </a:custGeom>
          <a:solidFill>
            <a:srgbClr val="361D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B5197BA4-2BEA-8EC7-026E-7D29090EE21D}"/>
              </a:ext>
            </a:extLst>
          </p:cNvPr>
          <p:cNvGrpSpPr/>
          <p:nvPr userDrawn="1"/>
        </p:nvGrpSpPr>
        <p:grpSpPr>
          <a:xfrm>
            <a:off x="10144109" y="254510"/>
            <a:ext cx="1231126" cy="378552"/>
            <a:chOff x="12681211" y="254510"/>
            <a:chExt cx="1231126" cy="378552"/>
          </a:xfrm>
        </p:grpSpPr>
        <p:grpSp>
          <p:nvGrpSpPr>
            <p:cNvPr id="58" name="Graphic 55">
              <a:extLst>
                <a:ext uri="{FF2B5EF4-FFF2-40B4-BE49-F238E27FC236}">
                  <a16:creationId xmlns:a16="http://schemas.microsoft.com/office/drawing/2014/main" id="{4B04F517-6CEF-DD38-2CC8-2243C2A6E031}"/>
                </a:ext>
              </a:extLst>
            </p:cNvPr>
            <p:cNvGrpSpPr/>
            <p:nvPr/>
          </p:nvGrpSpPr>
          <p:grpSpPr>
            <a:xfrm>
              <a:off x="12681211" y="254510"/>
              <a:ext cx="1231126" cy="292096"/>
              <a:chOff x="12681211" y="254510"/>
              <a:chExt cx="1231126" cy="292096"/>
            </a:xfrm>
            <a:solidFill>
              <a:schemeClr val="bg1"/>
            </a:solidFill>
          </p:grpSpPr>
          <p:grpSp>
            <p:nvGrpSpPr>
              <p:cNvPr id="59" name="Graphic 55">
                <a:extLst>
                  <a:ext uri="{FF2B5EF4-FFF2-40B4-BE49-F238E27FC236}">
                    <a16:creationId xmlns:a16="http://schemas.microsoft.com/office/drawing/2014/main" id="{F810040F-0C0F-22D4-80BC-858EDCDB7A69}"/>
                  </a:ext>
                </a:extLst>
              </p:cNvPr>
              <p:cNvGrpSpPr/>
              <p:nvPr/>
            </p:nvGrpSpPr>
            <p:grpSpPr>
              <a:xfrm>
                <a:off x="13047859" y="296335"/>
                <a:ext cx="864478" cy="163814"/>
                <a:chOff x="13047859" y="296335"/>
                <a:chExt cx="864478" cy="163814"/>
              </a:xfrm>
              <a:solidFill>
                <a:schemeClr val="bg1"/>
              </a:solidFill>
            </p:grpSpPr>
            <p:sp>
              <p:nvSpPr>
                <p:cNvPr id="60" name="Freeform 59">
                  <a:extLst>
                    <a:ext uri="{FF2B5EF4-FFF2-40B4-BE49-F238E27FC236}">
                      <a16:creationId xmlns:a16="http://schemas.microsoft.com/office/drawing/2014/main" id="{FFE59655-C0EA-CEC0-F7AB-8FF0FC22E97D}"/>
                    </a:ext>
                  </a:extLst>
                </p:cNvPr>
                <p:cNvSpPr/>
                <p:nvPr/>
              </p:nvSpPr>
              <p:spPr>
                <a:xfrm>
                  <a:off x="13047859" y="303645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1" name="Freeform 60">
                  <a:extLst>
                    <a:ext uri="{FF2B5EF4-FFF2-40B4-BE49-F238E27FC236}">
                      <a16:creationId xmlns:a16="http://schemas.microsoft.com/office/drawing/2014/main" id="{20F8FF6A-CCBA-D6E9-F6C5-AA2A7EE33A56}"/>
                    </a:ext>
                  </a:extLst>
                </p:cNvPr>
                <p:cNvSpPr/>
                <p:nvPr/>
              </p:nvSpPr>
              <p:spPr>
                <a:xfrm>
                  <a:off x="13155250" y="301239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2" name="Freeform 61">
                  <a:extLst>
                    <a:ext uri="{FF2B5EF4-FFF2-40B4-BE49-F238E27FC236}">
                      <a16:creationId xmlns:a16="http://schemas.microsoft.com/office/drawing/2014/main" id="{F7B37495-A6BD-B0D9-29E0-1A46CE48704E}"/>
                    </a:ext>
                  </a:extLst>
                </p:cNvPr>
                <p:cNvSpPr/>
                <p:nvPr/>
              </p:nvSpPr>
              <p:spPr>
                <a:xfrm>
                  <a:off x="13334541" y="303645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3" name="Freeform 62">
                  <a:extLst>
                    <a:ext uri="{FF2B5EF4-FFF2-40B4-BE49-F238E27FC236}">
                      <a16:creationId xmlns:a16="http://schemas.microsoft.com/office/drawing/2014/main" id="{48315D40-434A-8167-8478-4C105819F1D5}"/>
                    </a:ext>
                  </a:extLst>
                </p:cNvPr>
                <p:cNvSpPr/>
                <p:nvPr/>
              </p:nvSpPr>
              <p:spPr>
                <a:xfrm>
                  <a:off x="13462862" y="344360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4" name="Freeform 63">
                  <a:extLst>
                    <a:ext uri="{FF2B5EF4-FFF2-40B4-BE49-F238E27FC236}">
                      <a16:creationId xmlns:a16="http://schemas.microsoft.com/office/drawing/2014/main" id="{9ECA0C98-BF44-3404-340F-CAEEF9B7D097}"/>
                    </a:ext>
                  </a:extLst>
                </p:cNvPr>
                <p:cNvSpPr/>
                <p:nvPr/>
              </p:nvSpPr>
              <p:spPr>
                <a:xfrm>
                  <a:off x="13582010" y="314841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5" name="Freeform 64">
                  <a:extLst>
                    <a:ext uri="{FF2B5EF4-FFF2-40B4-BE49-F238E27FC236}">
                      <a16:creationId xmlns:a16="http://schemas.microsoft.com/office/drawing/2014/main" id="{2492BCD4-5596-8AE0-C018-0E9CF135D842}"/>
                    </a:ext>
                  </a:extLst>
                </p:cNvPr>
                <p:cNvSpPr/>
                <p:nvPr/>
              </p:nvSpPr>
              <p:spPr>
                <a:xfrm>
                  <a:off x="13671641" y="344267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6" name="Freeform 65">
                  <a:extLst>
                    <a:ext uri="{FF2B5EF4-FFF2-40B4-BE49-F238E27FC236}">
                      <a16:creationId xmlns:a16="http://schemas.microsoft.com/office/drawing/2014/main" id="{B0509447-7DB9-E599-B098-9C7A8BF20E8E}"/>
                    </a:ext>
                  </a:extLst>
                </p:cNvPr>
                <p:cNvSpPr/>
                <p:nvPr/>
              </p:nvSpPr>
              <p:spPr>
                <a:xfrm>
                  <a:off x="13795098" y="296335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67" name="Freeform 66">
                  <a:extLst>
                    <a:ext uri="{FF2B5EF4-FFF2-40B4-BE49-F238E27FC236}">
                      <a16:creationId xmlns:a16="http://schemas.microsoft.com/office/drawing/2014/main" id="{EB77AA02-E62D-4D4A-7AE6-6CF18EC15497}"/>
                    </a:ext>
                  </a:extLst>
                </p:cNvPr>
                <p:cNvSpPr/>
                <p:nvPr/>
              </p:nvSpPr>
              <p:spPr>
                <a:xfrm>
                  <a:off x="13858443" y="303861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68" name="Graphic 55">
                <a:extLst>
                  <a:ext uri="{FF2B5EF4-FFF2-40B4-BE49-F238E27FC236}">
                    <a16:creationId xmlns:a16="http://schemas.microsoft.com/office/drawing/2014/main" id="{AF18B0AD-3C28-64E2-5688-393F1CB5FD40}"/>
                  </a:ext>
                </a:extLst>
              </p:cNvPr>
              <p:cNvGrpSpPr/>
              <p:nvPr/>
            </p:nvGrpSpPr>
            <p:grpSpPr>
              <a:xfrm>
                <a:off x="12681211" y="254510"/>
                <a:ext cx="291422" cy="292096"/>
                <a:chOff x="12681211" y="254510"/>
                <a:chExt cx="291422" cy="292096"/>
              </a:xfrm>
              <a:solidFill>
                <a:schemeClr val="bg1"/>
              </a:solidFill>
            </p:grpSpPr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90C54CF0-361D-8EC3-1D86-A86274F9841C}"/>
                    </a:ext>
                  </a:extLst>
                </p:cNvPr>
                <p:cNvSpPr/>
                <p:nvPr/>
              </p:nvSpPr>
              <p:spPr>
                <a:xfrm>
                  <a:off x="12681211" y="276193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0" name="Freeform 69">
                  <a:extLst>
                    <a:ext uri="{FF2B5EF4-FFF2-40B4-BE49-F238E27FC236}">
                      <a16:creationId xmlns:a16="http://schemas.microsoft.com/office/drawing/2014/main" id="{892B0CE0-C7CE-F7BB-9A16-1EAAC82F7444}"/>
                    </a:ext>
                  </a:extLst>
                </p:cNvPr>
                <p:cNvSpPr/>
                <p:nvPr/>
              </p:nvSpPr>
              <p:spPr>
                <a:xfrm>
                  <a:off x="12747591" y="254510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  <p:grpSp>
          <p:nvGrpSpPr>
            <p:cNvPr id="71" name="Graphic 55">
              <a:extLst>
                <a:ext uri="{FF2B5EF4-FFF2-40B4-BE49-F238E27FC236}">
                  <a16:creationId xmlns:a16="http://schemas.microsoft.com/office/drawing/2014/main" id="{80FD29A7-3153-D83F-FDC2-C49DFFB3A413}"/>
                </a:ext>
              </a:extLst>
            </p:cNvPr>
            <p:cNvGrpSpPr/>
            <p:nvPr/>
          </p:nvGrpSpPr>
          <p:grpSpPr>
            <a:xfrm>
              <a:off x="13047921" y="521067"/>
              <a:ext cx="847919" cy="111995"/>
              <a:chOff x="13047921" y="521067"/>
              <a:chExt cx="847919" cy="111995"/>
            </a:xfrm>
            <a:solidFill>
              <a:schemeClr val="bg1"/>
            </a:solidFill>
          </p:grpSpPr>
          <p:grpSp>
            <p:nvGrpSpPr>
              <p:cNvPr id="72" name="Graphic 55">
                <a:extLst>
                  <a:ext uri="{FF2B5EF4-FFF2-40B4-BE49-F238E27FC236}">
                    <a16:creationId xmlns:a16="http://schemas.microsoft.com/office/drawing/2014/main" id="{FE1AEF2E-CE17-92B0-0357-E9303BFFF4EF}"/>
                  </a:ext>
                </a:extLst>
              </p:cNvPr>
              <p:cNvGrpSpPr/>
              <p:nvPr/>
            </p:nvGrpSpPr>
            <p:grpSpPr>
              <a:xfrm>
                <a:off x="13047921" y="546514"/>
                <a:ext cx="847919" cy="75291"/>
                <a:chOff x="13047921" y="546514"/>
                <a:chExt cx="847919" cy="75291"/>
              </a:xfrm>
              <a:solidFill>
                <a:schemeClr val="bg1"/>
              </a:solidFill>
            </p:grpSpPr>
            <p:sp>
              <p:nvSpPr>
                <p:cNvPr id="73" name="Freeform 72">
                  <a:extLst>
                    <a:ext uri="{FF2B5EF4-FFF2-40B4-BE49-F238E27FC236}">
                      <a16:creationId xmlns:a16="http://schemas.microsoft.com/office/drawing/2014/main" id="{2838C730-A20F-437B-533B-93488485A50C}"/>
                    </a:ext>
                  </a:extLst>
                </p:cNvPr>
                <p:cNvSpPr/>
                <p:nvPr/>
              </p:nvSpPr>
              <p:spPr>
                <a:xfrm>
                  <a:off x="13492103" y="546606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4" name="Freeform 73">
                  <a:extLst>
                    <a:ext uri="{FF2B5EF4-FFF2-40B4-BE49-F238E27FC236}">
                      <a16:creationId xmlns:a16="http://schemas.microsoft.com/office/drawing/2014/main" id="{24EE24A4-4CD0-CD68-3794-8C45B14AAEF0}"/>
                    </a:ext>
                  </a:extLst>
                </p:cNvPr>
                <p:cNvSpPr/>
                <p:nvPr/>
              </p:nvSpPr>
              <p:spPr>
                <a:xfrm>
                  <a:off x="13544274" y="546544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5" name="Freeform 74">
                  <a:extLst>
                    <a:ext uri="{FF2B5EF4-FFF2-40B4-BE49-F238E27FC236}">
                      <a16:creationId xmlns:a16="http://schemas.microsoft.com/office/drawing/2014/main" id="{A520889B-B1AD-32D3-9B40-749FF264ACA4}"/>
                    </a:ext>
                  </a:extLst>
                </p:cNvPr>
                <p:cNvSpPr/>
                <p:nvPr/>
              </p:nvSpPr>
              <p:spPr>
                <a:xfrm>
                  <a:off x="13603648" y="546544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6" name="Freeform 75">
                  <a:extLst>
                    <a:ext uri="{FF2B5EF4-FFF2-40B4-BE49-F238E27FC236}">
                      <a16:creationId xmlns:a16="http://schemas.microsoft.com/office/drawing/2014/main" id="{3F6448B4-7A64-B064-AAB8-380475727A25}"/>
                    </a:ext>
                  </a:extLst>
                </p:cNvPr>
                <p:cNvSpPr/>
                <p:nvPr/>
              </p:nvSpPr>
              <p:spPr>
                <a:xfrm>
                  <a:off x="13691217" y="546544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7" name="Freeform 76">
                  <a:extLst>
                    <a:ext uri="{FF2B5EF4-FFF2-40B4-BE49-F238E27FC236}">
                      <a16:creationId xmlns:a16="http://schemas.microsoft.com/office/drawing/2014/main" id="{A6058EB4-6E69-1123-796F-15B7CC516394}"/>
                    </a:ext>
                  </a:extLst>
                </p:cNvPr>
                <p:cNvSpPr/>
                <p:nvPr/>
              </p:nvSpPr>
              <p:spPr>
                <a:xfrm>
                  <a:off x="13745789" y="546514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sp>
              <p:nvSpPr>
                <p:cNvPr id="78" name="Freeform 77">
                  <a:extLst>
                    <a:ext uri="{FF2B5EF4-FFF2-40B4-BE49-F238E27FC236}">
                      <a16:creationId xmlns:a16="http://schemas.microsoft.com/office/drawing/2014/main" id="{0115D809-2EE9-66DA-AC61-824E0130B054}"/>
                    </a:ext>
                  </a:extLst>
                </p:cNvPr>
                <p:cNvSpPr/>
                <p:nvPr/>
              </p:nvSpPr>
              <p:spPr>
                <a:xfrm>
                  <a:off x="13801562" y="546544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  <p:grpSp>
              <p:nvGrpSpPr>
                <p:cNvPr id="79" name="Graphic 55">
                  <a:extLst>
                    <a:ext uri="{FF2B5EF4-FFF2-40B4-BE49-F238E27FC236}">
                      <a16:creationId xmlns:a16="http://schemas.microsoft.com/office/drawing/2014/main" id="{B4F95AA0-4157-1B74-6496-E6B6DAC65FDC}"/>
                    </a:ext>
                  </a:extLst>
                </p:cNvPr>
                <p:cNvGrpSpPr/>
                <p:nvPr/>
              </p:nvGrpSpPr>
              <p:grpSpPr>
                <a:xfrm>
                  <a:off x="13047921" y="546514"/>
                  <a:ext cx="97294" cy="54872"/>
                  <a:chOff x="13047921" y="546514"/>
                  <a:chExt cx="97294" cy="54872"/>
                </a:xfrm>
                <a:solidFill>
                  <a:schemeClr val="bg1"/>
                </a:solidFill>
              </p:grpSpPr>
              <p:sp>
                <p:nvSpPr>
                  <p:cNvPr id="80" name="Freeform 79">
                    <a:extLst>
                      <a:ext uri="{FF2B5EF4-FFF2-40B4-BE49-F238E27FC236}">
                        <a16:creationId xmlns:a16="http://schemas.microsoft.com/office/drawing/2014/main" id="{5D89E622-30BD-D77B-59FC-F09352368B23}"/>
                      </a:ext>
                    </a:extLst>
                  </p:cNvPr>
                  <p:cNvSpPr/>
                  <p:nvPr/>
                </p:nvSpPr>
                <p:spPr>
                  <a:xfrm>
                    <a:off x="13047921" y="546514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1" name="Freeform 80">
                    <a:extLst>
                      <a:ext uri="{FF2B5EF4-FFF2-40B4-BE49-F238E27FC236}">
                        <a16:creationId xmlns:a16="http://schemas.microsoft.com/office/drawing/2014/main" id="{41F0B312-5519-4BD4-F757-A860B3BEE1BD}"/>
                      </a:ext>
                    </a:extLst>
                  </p:cNvPr>
                  <p:cNvSpPr/>
                  <p:nvPr/>
                </p:nvSpPr>
                <p:spPr>
                  <a:xfrm>
                    <a:off x="13103724" y="546544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82" name="Freeform 81">
                  <a:extLst>
                    <a:ext uri="{FF2B5EF4-FFF2-40B4-BE49-F238E27FC236}">
                      <a16:creationId xmlns:a16="http://schemas.microsoft.com/office/drawing/2014/main" id="{E7796B39-7631-ADBE-86A0-07CB57FBF071}"/>
                    </a:ext>
                  </a:extLst>
                </p:cNvPr>
                <p:cNvSpPr/>
                <p:nvPr/>
              </p:nvSpPr>
              <p:spPr>
                <a:xfrm>
                  <a:off x="13850840" y="547532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  <p:grpSp>
            <p:nvGrpSpPr>
              <p:cNvPr id="83" name="Graphic 55">
                <a:extLst>
                  <a:ext uri="{FF2B5EF4-FFF2-40B4-BE49-F238E27FC236}">
                    <a16:creationId xmlns:a16="http://schemas.microsoft.com/office/drawing/2014/main" id="{2C4CFFF1-A7F3-5895-28FC-19A40D5FCC4E}"/>
                  </a:ext>
                </a:extLst>
              </p:cNvPr>
              <p:cNvGrpSpPr/>
              <p:nvPr/>
            </p:nvGrpSpPr>
            <p:grpSpPr>
              <a:xfrm>
                <a:off x="13185968" y="521067"/>
                <a:ext cx="267660" cy="111995"/>
                <a:chOff x="13185968" y="521067"/>
                <a:chExt cx="267660" cy="111995"/>
              </a:xfrm>
              <a:solidFill>
                <a:schemeClr val="bg1"/>
              </a:solidFill>
            </p:grpSpPr>
            <p:grpSp>
              <p:nvGrpSpPr>
                <p:cNvPr id="84" name="Graphic 55">
                  <a:extLst>
                    <a:ext uri="{FF2B5EF4-FFF2-40B4-BE49-F238E27FC236}">
                      <a16:creationId xmlns:a16="http://schemas.microsoft.com/office/drawing/2014/main" id="{587AA20A-29AF-912B-A5BF-A17DE6FA70E2}"/>
                    </a:ext>
                  </a:extLst>
                </p:cNvPr>
                <p:cNvGrpSpPr/>
                <p:nvPr/>
              </p:nvGrpSpPr>
              <p:grpSpPr>
                <a:xfrm>
                  <a:off x="13185968" y="521067"/>
                  <a:ext cx="267660" cy="111995"/>
                  <a:chOff x="13185968" y="521067"/>
                  <a:chExt cx="267660" cy="111995"/>
                </a:xfrm>
                <a:solidFill>
                  <a:schemeClr val="bg1"/>
                </a:solidFill>
              </p:grpSpPr>
              <p:sp>
                <p:nvSpPr>
                  <p:cNvPr id="85" name="Freeform 84">
                    <a:extLst>
                      <a:ext uri="{FF2B5EF4-FFF2-40B4-BE49-F238E27FC236}">
                        <a16:creationId xmlns:a16="http://schemas.microsoft.com/office/drawing/2014/main" id="{0FB05E69-ACBD-C35C-25A2-781D50EA0452}"/>
                      </a:ext>
                    </a:extLst>
                  </p:cNvPr>
                  <p:cNvSpPr/>
                  <p:nvPr/>
                </p:nvSpPr>
                <p:spPr>
                  <a:xfrm>
                    <a:off x="13185968" y="542350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6" name="Freeform 85">
                    <a:extLst>
                      <a:ext uri="{FF2B5EF4-FFF2-40B4-BE49-F238E27FC236}">
                        <a16:creationId xmlns:a16="http://schemas.microsoft.com/office/drawing/2014/main" id="{D943EC86-5F35-C2D0-ADCA-E96B2A913F50}"/>
                      </a:ext>
                    </a:extLst>
                  </p:cNvPr>
                  <p:cNvSpPr/>
                  <p:nvPr/>
                </p:nvSpPr>
                <p:spPr>
                  <a:xfrm>
                    <a:off x="13248389" y="542350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7" name="Freeform 86">
                    <a:extLst>
                      <a:ext uri="{FF2B5EF4-FFF2-40B4-BE49-F238E27FC236}">
                        <a16:creationId xmlns:a16="http://schemas.microsoft.com/office/drawing/2014/main" id="{041B1089-786E-AC11-21DE-B8B3B297A966}"/>
                      </a:ext>
                    </a:extLst>
                  </p:cNvPr>
                  <p:cNvSpPr/>
                  <p:nvPr/>
                </p:nvSpPr>
                <p:spPr>
                  <a:xfrm>
                    <a:off x="13304962" y="521067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8" name="Freeform 87">
                    <a:extLst>
                      <a:ext uri="{FF2B5EF4-FFF2-40B4-BE49-F238E27FC236}">
                        <a16:creationId xmlns:a16="http://schemas.microsoft.com/office/drawing/2014/main" id="{E3D4E7B7-5091-7DC9-1FF8-B5FBB5E34935}"/>
                      </a:ext>
                    </a:extLst>
                  </p:cNvPr>
                  <p:cNvSpPr/>
                  <p:nvPr/>
                </p:nvSpPr>
                <p:spPr>
                  <a:xfrm>
                    <a:off x="13408284" y="542350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  <p:sp>
                <p:nvSpPr>
                  <p:cNvPr id="89" name="Freeform 88">
                    <a:extLst>
                      <a:ext uri="{FF2B5EF4-FFF2-40B4-BE49-F238E27FC236}">
                        <a16:creationId xmlns:a16="http://schemas.microsoft.com/office/drawing/2014/main" id="{4108F03C-98F2-93EA-B4C8-1E48D49AECF7}"/>
                      </a:ext>
                    </a:extLst>
                  </p:cNvPr>
                  <p:cNvSpPr/>
                  <p:nvPr/>
                </p:nvSpPr>
                <p:spPr>
                  <a:xfrm>
                    <a:off x="13348300" y="542411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solidFill>
                    <a:schemeClr val="bg1"/>
                  </a:solidFill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/>
                  </a:p>
                </p:txBody>
              </p:sp>
            </p:grpSp>
            <p:sp>
              <p:nvSpPr>
                <p:cNvPr id="90" name="Freeform 89">
                  <a:extLst>
                    <a:ext uri="{FF2B5EF4-FFF2-40B4-BE49-F238E27FC236}">
                      <a16:creationId xmlns:a16="http://schemas.microsoft.com/office/drawing/2014/main" id="{39788E7C-C780-3F40-3560-B8EF5B61C7E7}"/>
                    </a:ext>
                  </a:extLst>
                </p:cNvPr>
                <p:cNvSpPr/>
                <p:nvPr/>
              </p:nvSpPr>
              <p:spPr>
                <a:xfrm>
                  <a:off x="13362582" y="521252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735132268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3EB8C-1F16-6149-AC51-A207537427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0291" y="997528"/>
            <a:ext cx="11484279" cy="4917960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2pPr>
            <a:lvl3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3pPr>
            <a:lvl4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4pPr>
            <a:lvl5pPr>
              <a:defRPr>
                <a:solidFill>
                  <a:srgbClr val="323133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5pPr>
          </a:lstStyle>
          <a:p>
            <a:pPr lvl="0"/>
            <a:r>
              <a:rPr lang="en-GB"/>
              <a:t>Click to edit text</a:t>
            </a:r>
            <a:endParaRPr lang="en-IS"/>
          </a:p>
        </p:txBody>
      </p:sp>
      <p:sp>
        <p:nvSpPr>
          <p:cNvPr id="3" name="Title Placeholder 12">
            <a:extLst>
              <a:ext uri="{FF2B5EF4-FFF2-40B4-BE49-F238E27FC236}">
                <a16:creationId xmlns:a16="http://schemas.microsoft.com/office/drawing/2014/main" id="{9A4B56D3-D4AF-29EA-5DD2-9D8E7F6433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0291" y="212186"/>
            <a:ext cx="11484279" cy="5886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>
                <a:solidFill>
                  <a:srgbClr val="361D5C"/>
                </a:solidFill>
              </a:defRPr>
            </a:lvl1pPr>
          </a:lstStyle>
          <a:p>
            <a:r>
              <a:rPr lang="en-GB"/>
              <a:t>Insert slide title</a:t>
            </a:r>
            <a:endParaRPr lang="en-I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82D00BD6-BC7E-E52F-E9BD-0C8241EE066C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5085" r="21253" b="63337"/>
          <a:stretch/>
        </p:blipFill>
        <p:spPr>
          <a:xfrm>
            <a:off x="7511603" y="5860472"/>
            <a:ext cx="4680396" cy="997527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0003019-853F-A574-AD70-AC232633CB0C}"/>
              </a:ext>
            </a:extLst>
          </p:cNvPr>
          <p:cNvGrpSpPr/>
          <p:nvPr userDrawn="1"/>
        </p:nvGrpSpPr>
        <p:grpSpPr>
          <a:xfrm>
            <a:off x="9448168" y="6253789"/>
            <a:ext cx="1231126" cy="378552"/>
            <a:chOff x="10610584" y="331617"/>
            <a:chExt cx="1231126" cy="378552"/>
          </a:xfrm>
        </p:grpSpPr>
        <p:grpSp>
          <p:nvGrpSpPr>
            <p:cNvPr id="5" name="Graphic 1">
              <a:extLst>
                <a:ext uri="{FF2B5EF4-FFF2-40B4-BE49-F238E27FC236}">
                  <a16:creationId xmlns:a16="http://schemas.microsoft.com/office/drawing/2014/main" id="{F809FC50-A1D4-74F4-E42D-0A59286D8DAD}"/>
                </a:ext>
              </a:extLst>
            </p:cNvPr>
            <p:cNvGrpSpPr/>
            <p:nvPr/>
          </p:nvGrpSpPr>
          <p:grpSpPr>
            <a:xfrm>
              <a:off x="10610584" y="331617"/>
              <a:ext cx="1231126" cy="292096"/>
              <a:chOff x="10610584" y="331617"/>
              <a:chExt cx="1231126" cy="292096"/>
            </a:xfrm>
            <a:solidFill>
              <a:schemeClr val="bg1"/>
            </a:solidFill>
          </p:grpSpPr>
          <p:grpSp>
            <p:nvGrpSpPr>
              <p:cNvPr id="28" name="Graphic 1">
                <a:extLst>
                  <a:ext uri="{FF2B5EF4-FFF2-40B4-BE49-F238E27FC236}">
                    <a16:creationId xmlns:a16="http://schemas.microsoft.com/office/drawing/2014/main" id="{E5194A0F-063C-76A7-E92C-94D7AE57C6C2}"/>
                  </a:ext>
                </a:extLst>
              </p:cNvPr>
              <p:cNvGrpSpPr/>
              <p:nvPr/>
            </p:nvGrpSpPr>
            <p:grpSpPr>
              <a:xfrm>
                <a:off x="10977232" y="373442"/>
                <a:ext cx="864478" cy="163814"/>
                <a:chOff x="10977232" y="373442"/>
                <a:chExt cx="864478" cy="163814"/>
              </a:xfrm>
              <a:grpFill/>
            </p:grpSpPr>
            <p:sp>
              <p:nvSpPr>
                <p:cNvPr id="32" name="Freeform 31">
                  <a:extLst>
                    <a:ext uri="{FF2B5EF4-FFF2-40B4-BE49-F238E27FC236}">
                      <a16:creationId xmlns:a16="http://schemas.microsoft.com/office/drawing/2014/main" id="{E9579C56-AEAC-8AC6-2B87-CFEE585AB7A3}"/>
                    </a:ext>
                  </a:extLst>
                </p:cNvPr>
                <p:cNvSpPr/>
                <p:nvPr/>
              </p:nvSpPr>
              <p:spPr>
                <a:xfrm>
                  <a:off x="10977232" y="380752"/>
                  <a:ext cx="95570" cy="153913"/>
                </a:xfrm>
                <a:custGeom>
                  <a:avLst/>
                  <a:gdLst>
                    <a:gd name="connsiteX0" fmla="*/ 0 w 95570"/>
                    <a:gd name="connsiteY0" fmla="*/ 0 h 153913"/>
                    <a:gd name="connsiteX1" fmla="*/ 37797 w 95570"/>
                    <a:gd name="connsiteY1" fmla="*/ 0 h 153913"/>
                    <a:gd name="connsiteX2" fmla="*/ 37797 w 95570"/>
                    <a:gd name="connsiteY2" fmla="*/ 120324 h 153913"/>
                    <a:gd name="connsiteX3" fmla="*/ 95571 w 95570"/>
                    <a:gd name="connsiteY3" fmla="*/ 120324 h 153913"/>
                    <a:gd name="connsiteX4" fmla="*/ 95571 w 95570"/>
                    <a:gd name="connsiteY4" fmla="*/ 153913 h 153913"/>
                    <a:gd name="connsiteX5" fmla="*/ 0 w 95570"/>
                    <a:gd name="connsiteY5" fmla="*/ 153913 h 153913"/>
                    <a:gd name="connsiteX6" fmla="*/ 0 w 95570"/>
                    <a:gd name="connsiteY6" fmla="*/ 0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5570" h="153913">
                      <a:moveTo>
                        <a:pt x="0" y="0"/>
                      </a:moveTo>
                      <a:lnTo>
                        <a:pt x="37797" y="0"/>
                      </a:lnTo>
                      <a:lnTo>
                        <a:pt x="37797" y="120324"/>
                      </a:lnTo>
                      <a:lnTo>
                        <a:pt x="95571" y="120324"/>
                      </a:lnTo>
                      <a:lnTo>
                        <a:pt x="95571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3" name="Freeform 32">
                  <a:extLst>
                    <a:ext uri="{FF2B5EF4-FFF2-40B4-BE49-F238E27FC236}">
                      <a16:creationId xmlns:a16="http://schemas.microsoft.com/office/drawing/2014/main" id="{4A161A54-C497-54D2-821D-623CCD803EEF}"/>
                    </a:ext>
                  </a:extLst>
                </p:cNvPr>
                <p:cNvSpPr/>
                <p:nvPr/>
              </p:nvSpPr>
              <p:spPr>
                <a:xfrm>
                  <a:off x="11084623" y="378346"/>
                  <a:ext cx="107174" cy="158848"/>
                </a:xfrm>
                <a:custGeom>
                  <a:avLst/>
                  <a:gdLst>
                    <a:gd name="connsiteX0" fmla="*/ 97941 w 107174"/>
                    <a:gd name="connsiteY0" fmla="*/ 10364 h 158848"/>
                    <a:gd name="connsiteX1" fmla="*/ 97941 w 107174"/>
                    <a:gd name="connsiteY1" fmla="*/ 46513 h 158848"/>
                    <a:gd name="connsiteX2" fmla="*/ 58204 w 107174"/>
                    <a:gd name="connsiteY2" fmla="*/ 33590 h 158848"/>
                    <a:gd name="connsiteX3" fmla="*/ 38013 w 107174"/>
                    <a:gd name="connsiteY3" fmla="*/ 45434 h 158848"/>
                    <a:gd name="connsiteX4" fmla="*/ 60144 w 107174"/>
                    <a:gd name="connsiteY4" fmla="*/ 61781 h 158848"/>
                    <a:gd name="connsiteX5" fmla="*/ 107175 w 107174"/>
                    <a:gd name="connsiteY5" fmla="*/ 109991 h 158848"/>
                    <a:gd name="connsiteX6" fmla="*/ 48109 w 107174"/>
                    <a:gd name="connsiteY6" fmla="*/ 158849 h 158848"/>
                    <a:gd name="connsiteX7" fmla="*/ 646 w 107174"/>
                    <a:gd name="connsiteY7" fmla="*/ 145709 h 158848"/>
                    <a:gd name="connsiteX8" fmla="*/ 646 w 107174"/>
                    <a:gd name="connsiteY8" fmla="*/ 107184 h 158848"/>
                    <a:gd name="connsiteX9" fmla="*/ 45308 w 107174"/>
                    <a:gd name="connsiteY9" fmla="*/ 125043 h 158848"/>
                    <a:gd name="connsiteX10" fmla="*/ 67438 w 107174"/>
                    <a:gd name="connsiteY10" fmla="*/ 111040 h 158848"/>
                    <a:gd name="connsiteX11" fmla="*/ 41676 w 107174"/>
                    <a:gd name="connsiteY11" fmla="*/ 91885 h 158848"/>
                    <a:gd name="connsiteX12" fmla="*/ 0 w 107174"/>
                    <a:gd name="connsiteY12" fmla="*/ 46698 h 158848"/>
                    <a:gd name="connsiteX13" fmla="*/ 56912 w 107174"/>
                    <a:gd name="connsiteY13" fmla="*/ 0 h 158848"/>
                    <a:gd name="connsiteX14" fmla="*/ 97941 w 107174"/>
                    <a:gd name="connsiteY14" fmla="*/ 10333 h 1588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07174" h="158848">
                      <a:moveTo>
                        <a:pt x="97941" y="10364"/>
                      </a:moveTo>
                      <a:lnTo>
                        <a:pt x="97941" y="46513"/>
                      </a:lnTo>
                      <a:cubicBezTo>
                        <a:pt x="87845" y="38771"/>
                        <a:pt x="72394" y="33590"/>
                        <a:pt x="58204" y="33590"/>
                      </a:cubicBezTo>
                      <a:cubicBezTo>
                        <a:pt x="45739" y="33590"/>
                        <a:pt x="38013" y="37692"/>
                        <a:pt x="38013" y="45434"/>
                      </a:cubicBezTo>
                      <a:cubicBezTo>
                        <a:pt x="38013" y="53176"/>
                        <a:pt x="45523" y="56414"/>
                        <a:pt x="60144" y="61781"/>
                      </a:cubicBezTo>
                      <a:cubicBezTo>
                        <a:pt x="81412" y="69955"/>
                        <a:pt x="107175" y="79424"/>
                        <a:pt x="107175" y="109991"/>
                      </a:cubicBezTo>
                      <a:cubicBezTo>
                        <a:pt x="107175" y="138615"/>
                        <a:pt x="85260" y="158849"/>
                        <a:pt x="48109" y="158849"/>
                      </a:cubicBezTo>
                      <a:cubicBezTo>
                        <a:pt x="29210" y="158849"/>
                        <a:pt x="11604" y="153266"/>
                        <a:pt x="646" y="145709"/>
                      </a:cubicBezTo>
                      <a:lnTo>
                        <a:pt x="646" y="107184"/>
                      </a:lnTo>
                      <a:cubicBezTo>
                        <a:pt x="11819" y="117301"/>
                        <a:pt x="28348" y="125043"/>
                        <a:pt x="45308" y="125043"/>
                      </a:cubicBezTo>
                      <a:cubicBezTo>
                        <a:pt x="59282" y="125043"/>
                        <a:pt x="67438" y="119460"/>
                        <a:pt x="67438" y="111040"/>
                      </a:cubicBezTo>
                      <a:cubicBezTo>
                        <a:pt x="67438" y="101786"/>
                        <a:pt x="56912" y="97900"/>
                        <a:pt x="41676" y="91885"/>
                      </a:cubicBezTo>
                      <a:cubicBezTo>
                        <a:pt x="24070" y="85223"/>
                        <a:pt x="0" y="74890"/>
                        <a:pt x="0" y="46698"/>
                      </a:cubicBezTo>
                      <a:cubicBezTo>
                        <a:pt x="0" y="20018"/>
                        <a:pt x="21053" y="0"/>
                        <a:pt x="56912" y="0"/>
                      </a:cubicBezTo>
                      <a:cubicBezTo>
                        <a:pt x="72579" y="0"/>
                        <a:pt x="87199" y="3886"/>
                        <a:pt x="97941" y="10333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Freeform 33">
                  <a:extLst>
                    <a:ext uri="{FF2B5EF4-FFF2-40B4-BE49-F238E27FC236}">
                      <a16:creationId xmlns:a16="http://schemas.microsoft.com/office/drawing/2014/main" id="{623E2E61-4F49-4ED3-A2AE-FBBA3EAC59C5}"/>
                    </a:ext>
                  </a:extLst>
                </p:cNvPr>
                <p:cNvSpPr/>
                <p:nvPr/>
              </p:nvSpPr>
              <p:spPr>
                <a:xfrm>
                  <a:off x="11263914" y="380752"/>
                  <a:ext cx="127181" cy="153913"/>
                </a:xfrm>
                <a:custGeom>
                  <a:avLst/>
                  <a:gdLst>
                    <a:gd name="connsiteX0" fmla="*/ 62 w 127181"/>
                    <a:gd name="connsiteY0" fmla="*/ 0 h 153913"/>
                    <a:gd name="connsiteX1" fmla="*/ 63622 w 127181"/>
                    <a:gd name="connsiteY1" fmla="*/ 0 h 153913"/>
                    <a:gd name="connsiteX2" fmla="*/ 117948 w 127181"/>
                    <a:gd name="connsiteY2" fmla="*/ 50585 h 153913"/>
                    <a:gd name="connsiteX3" fmla="*/ 87445 w 127181"/>
                    <a:gd name="connsiteY3" fmla="*/ 93428 h 153913"/>
                    <a:gd name="connsiteX4" fmla="*/ 127182 w 127181"/>
                    <a:gd name="connsiteY4" fmla="*/ 153913 h 153913"/>
                    <a:gd name="connsiteX5" fmla="*/ 84860 w 127181"/>
                    <a:gd name="connsiteY5" fmla="*/ 153913 h 153913"/>
                    <a:gd name="connsiteX6" fmla="*/ 51771 w 127181"/>
                    <a:gd name="connsiteY6" fmla="*/ 100954 h 153913"/>
                    <a:gd name="connsiteX7" fmla="*/ 37797 w 127181"/>
                    <a:gd name="connsiteY7" fmla="*/ 100954 h 153913"/>
                    <a:gd name="connsiteX8" fmla="*/ 37797 w 127181"/>
                    <a:gd name="connsiteY8" fmla="*/ 153913 h 153913"/>
                    <a:gd name="connsiteX9" fmla="*/ 0 w 127181"/>
                    <a:gd name="connsiteY9" fmla="*/ 153913 h 153913"/>
                    <a:gd name="connsiteX10" fmla="*/ 0 w 127181"/>
                    <a:gd name="connsiteY10" fmla="*/ 0 h 153913"/>
                    <a:gd name="connsiteX11" fmla="*/ 59559 w 127181"/>
                    <a:gd name="connsiteY11" fmla="*/ 69739 h 153913"/>
                    <a:gd name="connsiteX12" fmla="*/ 79104 w 127181"/>
                    <a:gd name="connsiteY12" fmla="*/ 50801 h 153913"/>
                    <a:gd name="connsiteX13" fmla="*/ 59559 w 127181"/>
                    <a:gd name="connsiteY13" fmla="*/ 32078 h 153913"/>
                    <a:gd name="connsiteX14" fmla="*/ 37859 w 127181"/>
                    <a:gd name="connsiteY14" fmla="*/ 32078 h 153913"/>
                    <a:gd name="connsiteX15" fmla="*/ 37859 w 127181"/>
                    <a:gd name="connsiteY15" fmla="*/ 69739 h 153913"/>
                    <a:gd name="connsiteX16" fmla="*/ 59559 w 127181"/>
                    <a:gd name="connsiteY16" fmla="*/ 69739 h 1539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7181" h="153913">
                      <a:moveTo>
                        <a:pt x="62" y="0"/>
                      </a:moveTo>
                      <a:lnTo>
                        <a:pt x="63622" y="0"/>
                      </a:lnTo>
                      <a:cubicBezTo>
                        <a:pt x="96279" y="0"/>
                        <a:pt x="117948" y="21313"/>
                        <a:pt x="117948" y="50585"/>
                      </a:cubicBezTo>
                      <a:cubicBezTo>
                        <a:pt x="117948" y="69307"/>
                        <a:pt x="105913" y="86519"/>
                        <a:pt x="87445" y="93428"/>
                      </a:cubicBezTo>
                      <a:lnTo>
                        <a:pt x="127182" y="153913"/>
                      </a:lnTo>
                      <a:lnTo>
                        <a:pt x="84860" y="153913"/>
                      </a:lnTo>
                      <a:lnTo>
                        <a:pt x="51771" y="100954"/>
                      </a:lnTo>
                      <a:lnTo>
                        <a:pt x="37797" y="100954"/>
                      </a:lnTo>
                      <a:lnTo>
                        <a:pt x="37797" y="153913"/>
                      </a:lnTo>
                      <a:lnTo>
                        <a:pt x="0" y="153913"/>
                      </a:lnTo>
                      <a:lnTo>
                        <a:pt x="0" y="0"/>
                      </a:lnTo>
                      <a:close/>
                      <a:moveTo>
                        <a:pt x="59559" y="69739"/>
                      </a:moveTo>
                      <a:cubicBezTo>
                        <a:pt x="71378" y="69739"/>
                        <a:pt x="79104" y="61565"/>
                        <a:pt x="79104" y="50801"/>
                      </a:cubicBezTo>
                      <a:cubicBezTo>
                        <a:pt x="79104" y="40036"/>
                        <a:pt x="71378" y="32078"/>
                        <a:pt x="59559" y="32078"/>
                      </a:cubicBezTo>
                      <a:lnTo>
                        <a:pt x="37859" y="32078"/>
                      </a:lnTo>
                      <a:lnTo>
                        <a:pt x="37859" y="69739"/>
                      </a:lnTo>
                      <a:lnTo>
                        <a:pt x="59559" y="69739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5" name="Freeform 34">
                  <a:extLst>
                    <a:ext uri="{FF2B5EF4-FFF2-40B4-BE49-F238E27FC236}">
                      <a16:creationId xmlns:a16="http://schemas.microsoft.com/office/drawing/2014/main" id="{DF54C33C-AE73-C1E3-F257-18683F16B904}"/>
                    </a:ext>
                  </a:extLst>
                </p:cNvPr>
                <p:cNvSpPr/>
                <p:nvPr/>
              </p:nvSpPr>
              <p:spPr>
                <a:xfrm>
                  <a:off x="11392235" y="421467"/>
                  <a:ext cx="109114" cy="115789"/>
                </a:xfrm>
                <a:custGeom>
                  <a:avLst/>
                  <a:gdLst>
                    <a:gd name="connsiteX0" fmla="*/ 109083 w 109114"/>
                    <a:gd name="connsiteY0" fmla="*/ 53145 h 115789"/>
                    <a:gd name="connsiteX1" fmla="*/ 108006 w 109114"/>
                    <a:gd name="connsiteY1" fmla="*/ 65853 h 115789"/>
                    <a:gd name="connsiteX2" fmla="*/ 38198 w 109114"/>
                    <a:gd name="connsiteY2" fmla="*/ 65853 h 115789"/>
                    <a:gd name="connsiteX3" fmla="*/ 67839 w 109114"/>
                    <a:gd name="connsiteY3" fmla="*/ 84791 h 115789"/>
                    <a:gd name="connsiteX4" fmla="*/ 101142 w 109114"/>
                    <a:gd name="connsiteY4" fmla="*/ 75754 h 115789"/>
                    <a:gd name="connsiteX5" fmla="*/ 101142 w 109114"/>
                    <a:gd name="connsiteY5" fmla="*/ 108480 h 115789"/>
                    <a:gd name="connsiteX6" fmla="*/ 63129 w 109114"/>
                    <a:gd name="connsiteY6" fmla="*/ 115790 h 115789"/>
                    <a:gd name="connsiteX7" fmla="*/ 0 w 109114"/>
                    <a:gd name="connsiteY7" fmla="*/ 57895 h 115789"/>
                    <a:gd name="connsiteX8" fmla="*/ 56481 w 109114"/>
                    <a:gd name="connsiteY8" fmla="*/ 0 h 115789"/>
                    <a:gd name="connsiteX9" fmla="*/ 109114 w 109114"/>
                    <a:gd name="connsiteY9" fmla="*/ 53176 h 115789"/>
                    <a:gd name="connsiteX10" fmla="*/ 37767 w 109114"/>
                    <a:gd name="connsiteY10" fmla="*/ 45835 h 115789"/>
                    <a:gd name="connsiteX11" fmla="*/ 74487 w 109114"/>
                    <a:gd name="connsiteY11" fmla="*/ 45835 h 115789"/>
                    <a:gd name="connsiteX12" fmla="*/ 56235 w 109114"/>
                    <a:gd name="connsiteY12" fmla="*/ 29703 h 115789"/>
                    <a:gd name="connsiteX13" fmla="*/ 37767 w 109114"/>
                    <a:gd name="connsiteY13" fmla="*/ 45835 h 1157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09114" h="115789">
                      <a:moveTo>
                        <a:pt x="109083" y="53145"/>
                      </a:moveTo>
                      <a:cubicBezTo>
                        <a:pt x="109083" y="57247"/>
                        <a:pt x="108652" y="63046"/>
                        <a:pt x="108006" y="65853"/>
                      </a:cubicBezTo>
                      <a:lnTo>
                        <a:pt x="38198" y="65853"/>
                      </a:lnTo>
                      <a:cubicBezTo>
                        <a:pt x="40352" y="79640"/>
                        <a:pt x="53434" y="84791"/>
                        <a:pt x="67839" y="84791"/>
                      </a:cubicBezTo>
                      <a:cubicBezTo>
                        <a:pt x="81166" y="84791"/>
                        <a:pt x="94894" y="80257"/>
                        <a:pt x="101142" y="75754"/>
                      </a:cubicBezTo>
                      <a:lnTo>
                        <a:pt x="101142" y="108480"/>
                      </a:lnTo>
                      <a:cubicBezTo>
                        <a:pt x="91693" y="113415"/>
                        <a:pt x="76857" y="115790"/>
                        <a:pt x="63129" y="115790"/>
                      </a:cubicBezTo>
                      <a:cubicBezTo>
                        <a:pt x="27055" y="115790"/>
                        <a:pt x="0" y="95556"/>
                        <a:pt x="0" y="57895"/>
                      </a:cubicBezTo>
                      <a:cubicBezTo>
                        <a:pt x="0" y="25169"/>
                        <a:pt x="23854" y="0"/>
                        <a:pt x="56481" y="0"/>
                      </a:cubicBezTo>
                      <a:cubicBezTo>
                        <a:pt x="89107" y="0"/>
                        <a:pt x="109114" y="24305"/>
                        <a:pt x="109114" y="53176"/>
                      </a:cubicBezTo>
                      <a:close/>
                      <a:moveTo>
                        <a:pt x="37767" y="45835"/>
                      </a:moveTo>
                      <a:lnTo>
                        <a:pt x="74487" y="45835"/>
                      </a:lnTo>
                      <a:cubicBezTo>
                        <a:pt x="73410" y="36366"/>
                        <a:pt x="66977" y="29703"/>
                        <a:pt x="56235" y="29703"/>
                      </a:cubicBezTo>
                      <a:cubicBezTo>
                        <a:pt x="45492" y="29703"/>
                        <a:pt x="39275" y="36366"/>
                        <a:pt x="37767" y="45835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6" name="Freeform 35">
                  <a:extLst>
                    <a:ext uri="{FF2B5EF4-FFF2-40B4-BE49-F238E27FC236}">
                      <a16:creationId xmlns:a16="http://schemas.microsoft.com/office/drawing/2014/main" id="{2BA9915F-6A61-B3C2-65A8-055E2514893C}"/>
                    </a:ext>
                  </a:extLst>
                </p:cNvPr>
                <p:cNvSpPr/>
                <p:nvPr/>
              </p:nvSpPr>
              <p:spPr>
                <a:xfrm>
                  <a:off x="11511383" y="391948"/>
                  <a:ext cx="78211" cy="145277"/>
                </a:xfrm>
                <a:custGeom>
                  <a:avLst/>
                  <a:gdLst>
                    <a:gd name="connsiteX0" fmla="*/ 78211 w 78211"/>
                    <a:gd name="connsiteY0" fmla="*/ 140342 h 145277"/>
                    <a:gd name="connsiteX1" fmla="*/ 53926 w 78211"/>
                    <a:gd name="connsiteY1" fmla="*/ 145277 h 145277"/>
                    <a:gd name="connsiteX2" fmla="*/ 13974 w 78211"/>
                    <a:gd name="connsiteY2" fmla="*/ 105025 h 145277"/>
                    <a:gd name="connsiteX3" fmla="*/ 13974 w 78211"/>
                    <a:gd name="connsiteY3" fmla="*/ 60918 h 145277"/>
                    <a:gd name="connsiteX4" fmla="*/ 0 w 78211"/>
                    <a:gd name="connsiteY4" fmla="*/ 60918 h 145277"/>
                    <a:gd name="connsiteX5" fmla="*/ 0 w 78211"/>
                    <a:gd name="connsiteY5" fmla="*/ 32078 h 145277"/>
                    <a:gd name="connsiteX6" fmla="*/ 15020 w 78211"/>
                    <a:gd name="connsiteY6" fmla="*/ 32078 h 145277"/>
                    <a:gd name="connsiteX7" fmla="*/ 15020 w 78211"/>
                    <a:gd name="connsiteY7" fmla="*/ 7958 h 145277"/>
                    <a:gd name="connsiteX8" fmla="*/ 51310 w 78211"/>
                    <a:gd name="connsiteY8" fmla="*/ 0 h 145277"/>
                    <a:gd name="connsiteX9" fmla="*/ 51310 w 78211"/>
                    <a:gd name="connsiteY9" fmla="*/ 32078 h 145277"/>
                    <a:gd name="connsiteX10" fmla="*/ 75564 w 78211"/>
                    <a:gd name="connsiteY10" fmla="*/ 32078 h 145277"/>
                    <a:gd name="connsiteX11" fmla="*/ 75564 w 78211"/>
                    <a:gd name="connsiteY11" fmla="*/ 60918 h 145277"/>
                    <a:gd name="connsiteX12" fmla="*/ 51310 w 78211"/>
                    <a:gd name="connsiteY12" fmla="*/ 60918 h 145277"/>
                    <a:gd name="connsiteX13" fmla="*/ 51310 w 78211"/>
                    <a:gd name="connsiteY13" fmla="*/ 99010 h 145277"/>
                    <a:gd name="connsiteX14" fmla="*/ 65499 w 78211"/>
                    <a:gd name="connsiteY14" fmla="*/ 112582 h 145277"/>
                    <a:gd name="connsiteX15" fmla="*/ 78180 w 78211"/>
                    <a:gd name="connsiteY15" fmla="*/ 108912 h 145277"/>
                    <a:gd name="connsiteX16" fmla="*/ 78180 w 78211"/>
                    <a:gd name="connsiteY16" fmla="*/ 140342 h 1452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8211" h="145277">
                      <a:moveTo>
                        <a:pt x="78211" y="140342"/>
                      </a:moveTo>
                      <a:cubicBezTo>
                        <a:pt x="73256" y="142933"/>
                        <a:pt x="64884" y="145277"/>
                        <a:pt x="53926" y="145277"/>
                      </a:cubicBezTo>
                      <a:cubicBezTo>
                        <a:pt x="29641" y="145277"/>
                        <a:pt x="13974" y="130842"/>
                        <a:pt x="13974" y="105025"/>
                      </a:cubicBezTo>
                      <a:lnTo>
                        <a:pt x="13974" y="60918"/>
                      </a:lnTo>
                      <a:lnTo>
                        <a:pt x="0" y="60918"/>
                      </a:lnTo>
                      <a:lnTo>
                        <a:pt x="0" y="32078"/>
                      </a:lnTo>
                      <a:lnTo>
                        <a:pt x="15020" y="32078"/>
                      </a:lnTo>
                      <a:lnTo>
                        <a:pt x="15020" y="7958"/>
                      </a:lnTo>
                      <a:lnTo>
                        <a:pt x="51310" y="0"/>
                      </a:lnTo>
                      <a:lnTo>
                        <a:pt x="51310" y="32078"/>
                      </a:lnTo>
                      <a:lnTo>
                        <a:pt x="75564" y="32078"/>
                      </a:lnTo>
                      <a:lnTo>
                        <a:pt x="75564" y="60918"/>
                      </a:lnTo>
                      <a:lnTo>
                        <a:pt x="51310" y="60918"/>
                      </a:lnTo>
                      <a:lnTo>
                        <a:pt x="51310" y="99010"/>
                      </a:lnTo>
                      <a:cubicBezTo>
                        <a:pt x="51310" y="108696"/>
                        <a:pt x="57312" y="112582"/>
                        <a:pt x="65499" y="112582"/>
                      </a:cubicBezTo>
                      <a:cubicBezTo>
                        <a:pt x="69593" y="112582"/>
                        <a:pt x="74518" y="111287"/>
                        <a:pt x="78180" y="108912"/>
                      </a:cubicBezTo>
                      <a:lnTo>
                        <a:pt x="78180" y="140342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7" name="Freeform 36">
                  <a:extLst>
                    <a:ext uri="{FF2B5EF4-FFF2-40B4-BE49-F238E27FC236}">
                      <a16:creationId xmlns:a16="http://schemas.microsoft.com/office/drawing/2014/main" id="{FAEBA824-E16A-F7D3-18F0-0887BE13C707}"/>
                    </a:ext>
                  </a:extLst>
                </p:cNvPr>
                <p:cNvSpPr/>
                <p:nvPr/>
              </p:nvSpPr>
              <p:spPr>
                <a:xfrm>
                  <a:off x="11601014" y="421374"/>
                  <a:ext cx="100711" cy="115820"/>
                </a:xfrm>
                <a:custGeom>
                  <a:avLst/>
                  <a:gdLst>
                    <a:gd name="connsiteX0" fmla="*/ 48078 w 100711"/>
                    <a:gd name="connsiteY0" fmla="*/ 62 h 115820"/>
                    <a:gd name="connsiteX1" fmla="*/ 100711 w 100711"/>
                    <a:gd name="connsiteY1" fmla="*/ 45249 h 115820"/>
                    <a:gd name="connsiteX2" fmla="*/ 100711 w 100711"/>
                    <a:gd name="connsiteY2" fmla="*/ 113261 h 115820"/>
                    <a:gd name="connsiteX3" fmla="*/ 65930 w 100711"/>
                    <a:gd name="connsiteY3" fmla="*/ 113261 h 115820"/>
                    <a:gd name="connsiteX4" fmla="*/ 65930 w 100711"/>
                    <a:gd name="connsiteY4" fmla="*/ 100121 h 115820"/>
                    <a:gd name="connsiteX5" fmla="*/ 35858 w 100711"/>
                    <a:gd name="connsiteY5" fmla="*/ 115821 h 115820"/>
                    <a:gd name="connsiteX6" fmla="*/ 0 w 100711"/>
                    <a:gd name="connsiteY6" fmla="*/ 84822 h 115820"/>
                    <a:gd name="connsiteX7" fmla="*/ 38013 w 100711"/>
                    <a:gd name="connsiteY7" fmla="*/ 50400 h 115820"/>
                    <a:gd name="connsiteX8" fmla="*/ 64637 w 100711"/>
                    <a:gd name="connsiteY8" fmla="*/ 46729 h 115820"/>
                    <a:gd name="connsiteX9" fmla="*/ 64637 w 100711"/>
                    <a:gd name="connsiteY9" fmla="*/ 45002 h 115820"/>
                    <a:gd name="connsiteX10" fmla="*/ 44877 w 100711"/>
                    <a:gd name="connsiteY10" fmla="*/ 31862 h 115820"/>
                    <a:gd name="connsiteX11" fmla="*/ 8157 w 100711"/>
                    <a:gd name="connsiteY11" fmla="*/ 43491 h 115820"/>
                    <a:gd name="connsiteX12" fmla="*/ 8157 w 100711"/>
                    <a:gd name="connsiteY12" fmla="*/ 9901 h 115820"/>
                    <a:gd name="connsiteX13" fmla="*/ 48109 w 100711"/>
                    <a:gd name="connsiteY13" fmla="*/ 0 h 115820"/>
                    <a:gd name="connsiteX14" fmla="*/ 64822 w 100711"/>
                    <a:gd name="connsiteY14" fmla="*/ 69369 h 115820"/>
                    <a:gd name="connsiteX15" fmla="*/ 64822 w 100711"/>
                    <a:gd name="connsiteY15" fmla="*/ 67210 h 115820"/>
                    <a:gd name="connsiteX16" fmla="*/ 47432 w 100711"/>
                    <a:gd name="connsiteY16" fmla="*/ 69585 h 115820"/>
                    <a:gd name="connsiteX17" fmla="*/ 34535 w 100711"/>
                    <a:gd name="connsiteY17" fmla="*/ 79918 h 115820"/>
                    <a:gd name="connsiteX18" fmla="*/ 45708 w 100711"/>
                    <a:gd name="connsiteY18" fmla="*/ 88955 h 115820"/>
                    <a:gd name="connsiteX19" fmla="*/ 64822 w 100711"/>
                    <a:gd name="connsiteY19" fmla="*/ 69369 h 1158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00711" h="115820">
                      <a:moveTo>
                        <a:pt x="48078" y="62"/>
                      </a:moveTo>
                      <a:cubicBezTo>
                        <a:pt x="76210" y="62"/>
                        <a:pt x="100711" y="13849"/>
                        <a:pt x="100711" y="45249"/>
                      </a:cubicBezTo>
                      <a:lnTo>
                        <a:pt x="100711" y="113261"/>
                      </a:lnTo>
                      <a:lnTo>
                        <a:pt x="65930" y="113261"/>
                      </a:lnTo>
                      <a:lnTo>
                        <a:pt x="65930" y="100121"/>
                      </a:lnTo>
                      <a:cubicBezTo>
                        <a:pt x="60359" y="108942"/>
                        <a:pt x="49617" y="115821"/>
                        <a:pt x="35858" y="115821"/>
                      </a:cubicBezTo>
                      <a:cubicBezTo>
                        <a:pt x="15021" y="115821"/>
                        <a:pt x="0" y="102681"/>
                        <a:pt x="0" y="84822"/>
                      </a:cubicBezTo>
                      <a:cubicBezTo>
                        <a:pt x="0" y="66963"/>
                        <a:pt x="13759" y="54039"/>
                        <a:pt x="38013" y="50400"/>
                      </a:cubicBezTo>
                      <a:lnTo>
                        <a:pt x="64637" y="46729"/>
                      </a:lnTo>
                      <a:lnTo>
                        <a:pt x="64637" y="45002"/>
                      </a:lnTo>
                      <a:cubicBezTo>
                        <a:pt x="64637" y="36612"/>
                        <a:pt x="56696" y="31862"/>
                        <a:pt x="44877" y="31862"/>
                      </a:cubicBezTo>
                      <a:cubicBezTo>
                        <a:pt x="30041" y="31862"/>
                        <a:pt x="16313" y="37661"/>
                        <a:pt x="8157" y="43491"/>
                      </a:cubicBezTo>
                      <a:lnTo>
                        <a:pt x="8157" y="9901"/>
                      </a:lnTo>
                      <a:cubicBezTo>
                        <a:pt x="18252" y="3886"/>
                        <a:pt x="33273" y="0"/>
                        <a:pt x="48109" y="0"/>
                      </a:cubicBezTo>
                      <a:close/>
                      <a:moveTo>
                        <a:pt x="64822" y="69369"/>
                      </a:moveTo>
                      <a:lnTo>
                        <a:pt x="64822" y="67210"/>
                      </a:lnTo>
                      <a:lnTo>
                        <a:pt x="47432" y="69585"/>
                      </a:lnTo>
                      <a:cubicBezTo>
                        <a:pt x="39275" y="70664"/>
                        <a:pt x="34535" y="74304"/>
                        <a:pt x="34535" y="79918"/>
                      </a:cubicBezTo>
                      <a:cubicBezTo>
                        <a:pt x="34535" y="85531"/>
                        <a:pt x="38844" y="88955"/>
                        <a:pt x="45708" y="88955"/>
                      </a:cubicBezTo>
                      <a:cubicBezTo>
                        <a:pt x="55373" y="88955"/>
                        <a:pt x="64822" y="80997"/>
                        <a:pt x="64822" y="6936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8" name="Freeform 37">
                  <a:extLst>
                    <a:ext uri="{FF2B5EF4-FFF2-40B4-BE49-F238E27FC236}">
                      <a16:creationId xmlns:a16="http://schemas.microsoft.com/office/drawing/2014/main" id="{D5543603-01BD-9060-089A-98F56F09DE77}"/>
                    </a:ext>
                  </a:extLst>
                </p:cNvPr>
                <p:cNvSpPr/>
                <p:nvPr/>
              </p:nvSpPr>
              <p:spPr>
                <a:xfrm>
                  <a:off x="11724471" y="373442"/>
                  <a:ext cx="40167" cy="161223"/>
                </a:xfrm>
                <a:custGeom>
                  <a:avLst/>
                  <a:gdLst>
                    <a:gd name="connsiteX0" fmla="*/ 40168 w 40167"/>
                    <a:gd name="connsiteY0" fmla="*/ 19586 h 161223"/>
                    <a:gd name="connsiteX1" fmla="*/ 19976 w 40167"/>
                    <a:gd name="connsiteY1" fmla="*/ 38956 h 161223"/>
                    <a:gd name="connsiteX2" fmla="*/ 0 w 40167"/>
                    <a:gd name="connsiteY2" fmla="*/ 19586 h 161223"/>
                    <a:gd name="connsiteX3" fmla="*/ 19976 w 40167"/>
                    <a:gd name="connsiteY3" fmla="*/ 0 h 161223"/>
                    <a:gd name="connsiteX4" fmla="*/ 40168 w 40167"/>
                    <a:gd name="connsiteY4" fmla="*/ 19586 h 161223"/>
                    <a:gd name="connsiteX5" fmla="*/ 1293 w 40167"/>
                    <a:gd name="connsiteY5" fmla="*/ 50585 h 161223"/>
                    <a:gd name="connsiteX6" fmla="*/ 38659 w 40167"/>
                    <a:gd name="connsiteY6" fmla="*/ 50585 h 161223"/>
                    <a:gd name="connsiteX7" fmla="*/ 38659 w 40167"/>
                    <a:gd name="connsiteY7" fmla="*/ 161224 h 161223"/>
                    <a:gd name="connsiteX8" fmla="*/ 1293 w 40167"/>
                    <a:gd name="connsiteY8" fmla="*/ 161224 h 161223"/>
                    <a:gd name="connsiteX9" fmla="*/ 1293 w 40167"/>
                    <a:gd name="connsiteY9" fmla="*/ 50585 h 1612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0167" h="161223">
                      <a:moveTo>
                        <a:pt x="40168" y="19586"/>
                      </a:moveTo>
                      <a:cubicBezTo>
                        <a:pt x="40168" y="30783"/>
                        <a:pt x="31580" y="38956"/>
                        <a:pt x="19976" y="38956"/>
                      </a:cubicBezTo>
                      <a:cubicBezTo>
                        <a:pt x="8372" y="38956"/>
                        <a:pt x="0" y="30783"/>
                        <a:pt x="0" y="19586"/>
                      </a:cubicBezTo>
                      <a:cubicBezTo>
                        <a:pt x="0" y="8390"/>
                        <a:pt x="8588" y="0"/>
                        <a:pt x="19976" y="0"/>
                      </a:cubicBezTo>
                      <a:cubicBezTo>
                        <a:pt x="31365" y="0"/>
                        <a:pt x="40168" y="8390"/>
                        <a:pt x="40168" y="19586"/>
                      </a:cubicBezTo>
                      <a:close/>
                      <a:moveTo>
                        <a:pt x="1293" y="50585"/>
                      </a:moveTo>
                      <a:lnTo>
                        <a:pt x="38659" y="50585"/>
                      </a:lnTo>
                      <a:lnTo>
                        <a:pt x="38659" y="161224"/>
                      </a:lnTo>
                      <a:lnTo>
                        <a:pt x="1293" y="161224"/>
                      </a:lnTo>
                      <a:lnTo>
                        <a:pt x="1293" y="50585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9" name="Freeform 38">
                  <a:extLst>
                    <a:ext uri="{FF2B5EF4-FFF2-40B4-BE49-F238E27FC236}">
                      <a16:creationId xmlns:a16="http://schemas.microsoft.com/office/drawing/2014/main" id="{93B21843-90EC-680E-4F55-6F00B1360D40}"/>
                    </a:ext>
                  </a:extLst>
                </p:cNvPr>
                <p:cNvSpPr/>
                <p:nvPr/>
              </p:nvSpPr>
              <p:spPr>
                <a:xfrm>
                  <a:off x="11787816" y="380968"/>
                  <a:ext cx="53895" cy="156257"/>
                </a:xfrm>
                <a:custGeom>
                  <a:avLst/>
                  <a:gdLst>
                    <a:gd name="connsiteX0" fmla="*/ 0 w 53895"/>
                    <a:gd name="connsiteY0" fmla="*/ 0 h 156257"/>
                    <a:gd name="connsiteX1" fmla="*/ 37367 w 53895"/>
                    <a:gd name="connsiteY1" fmla="*/ 0 h 156257"/>
                    <a:gd name="connsiteX2" fmla="*/ 37367 w 53895"/>
                    <a:gd name="connsiteY2" fmla="*/ 113631 h 156257"/>
                    <a:gd name="connsiteX3" fmla="*/ 46600 w 53895"/>
                    <a:gd name="connsiteY3" fmla="*/ 124180 h 156257"/>
                    <a:gd name="connsiteX4" fmla="*/ 53895 w 53895"/>
                    <a:gd name="connsiteY4" fmla="*/ 122884 h 156257"/>
                    <a:gd name="connsiteX5" fmla="*/ 53895 w 53895"/>
                    <a:gd name="connsiteY5" fmla="*/ 153451 h 156257"/>
                    <a:gd name="connsiteX6" fmla="*/ 36720 w 53895"/>
                    <a:gd name="connsiteY6" fmla="*/ 156258 h 156257"/>
                    <a:gd name="connsiteX7" fmla="*/ 0 w 53895"/>
                    <a:gd name="connsiteY7" fmla="*/ 120540 h 156257"/>
                    <a:gd name="connsiteX8" fmla="*/ 0 w 53895"/>
                    <a:gd name="connsiteY8" fmla="*/ 0 h 1562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3895" h="156257">
                      <a:moveTo>
                        <a:pt x="0" y="0"/>
                      </a:moveTo>
                      <a:lnTo>
                        <a:pt x="37367" y="0"/>
                      </a:lnTo>
                      <a:lnTo>
                        <a:pt x="37367" y="113631"/>
                      </a:lnTo>
                      <a:cubicBezTo>
                        <a:pt x="37367" y="120509"/>
                        <a:pt x="39737" y="124180"/>
                        <a:pt x="46600" y="124180"/>
                      </a:cubicBezTo>
                      <a:cubicBezTo>
                        <a:pt x="49186" y="124180"/>
                        <a:pt x="51741" y="123748"/>
                        <a:pt x="53895" y="122884"/>
                      </a:cubicBezTo>
                      <a:lnTo>
                        <a:pt x="53895" y="153451"/>
                      </a:lnTo>
                      <a:cubicBezTo>
                        <a:pt x="49802" y="155178"/>
                        <a:pt x="43799" y="156258"/>
                        <a:pt x="36720" y="156258"/>
                      </a:cubicBezTo>
                      <a:cubicBezTo>
                        <a:pt x="14374" y="156258"/>
                        <a:pt x="0" y="144413"/>
                        <a:pt x="0" y="12054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Graphic 1">
                <a:extLst>
                  <a:ext uri="{FF2B5EF4-FFF2-40B4-BE49-F238E27FC236}">
                    <a16:creationId xmlns:a16="http://schemas.microsoft.com/office/drawing/2014/main" id="{1BAD168A-5B79-345C-00B3-B7675EF8E9BF}"/>
                  </a:ext>
                </a:extLst>
              </p:cNvPr>
              <p:cNvGrpSpPr/>
              <p:nvPr/>
            </p:nvGrpSpPr>
            <p:grpSpPr>
              <a:xfrm>
                <a:off x="10610584" y="331617"/>
                <a:ext cx="291422" cy="292096"/>
                <a:chOff x="10610584" y="331617"/>
                <a:chExt cx="291422" cy="292096"/>
              </a:xfrm>
              <a:grpFill/>
            </p:grpSpPr>
            <p:sp>
              <p:nvSpPr>
                <p:cNvPr id="30" name="Freeform 29">
                  <a:extLst>
                    <a:ext uri="{FF2B5EF4-FFF2-40B4-BE49-F238E27FC236}">
                      <a16:creationId xmlns:a16="http://schemas.microsoft.com/office/drawing/2014/main" id="{8210F94E-C5AF-18A6-94CC-43C8A181ABEA}"/>
                    </a:ext>
                  </a:extLst>
                </p:cNvPr>
                <p:cNvSpPr/>
                <p:nvPr/>
              </p:nvSpPr>
              <p:spPr>
                <a:xfrm>
                  <a:off x="10610584" y="353300"/>
                  <a:ext cx="291422" cy="270412"/>
                </a:xfrm>
                <a:custGeom>
                  <a:avLst/>
                  <a:gdLst>
                    <a:gd name="connsiteX0" fmla="*/ 192065 w 291422"/>
                    <a:gd name="connsiteY0" fmla="*/ 59468 h 270412"/>
                    <a:gd name="connsiteX1" fmla="*/ 160824 w 291422"/>
                    <a:gd name="connsiteY1" fmla="*/ 84791 h 270412"/>
                    <a:gd name="connsiteX2" fmla="*/ 192189 w 291422"/>
                    <a:gd name="connsiteY2" fmla="*/ 104408 h 270412"/>
                    <a:gd name="connsiteX3" fmla="*/ 231679 w 291422"/>
                    <a:gd name="connsiteY3" fmla="*/ 114772 h 270412"/>
                    <a:gd name="connsiteX4" fmla="*/ 250670 w 291422"/>
                    <a:gd name="connsiteY4" fmla="*/ 152741 h 270412"/>
                    <a:gd name="connsiteX5" fmla="*/ 210533 w 291422"/>
                    <a:gd name="connsiteY5" fmla="*/ 204622 h 270412"/>
                    <a:gd name="connsiteX6" fmla="*/ 149189 w 291422"/>
                    <a:gd name="connsiteY6" fmla="*/ 211346 h 270412"/>
                    <a:gd name="connsiteX7" fmla="*/ 141187 w 291422"/>
                    <a:gd name="connsiteY7" fmla="*/ 211130 h 270412"/>
                    <a:gd name="connsiteX8" fmla="*/ 104251 w 291422"/>
                    <a:gd name="connsiteY8" fmla="*/ 206966 h 270412"/>
                    <a:gd name="connsiteX9" fmla="*/ 57743 w 291422"/>
                    <a:gd name="connsiteY9" fmla="*/ 182044 h 270412"/>
                    <a:gd name="connsiteX10" fmla="*/ 38321 w 291422"/>
                    <a:gd name="connsiteY10" fmla="*/ 104717 h 270412"/>
                    <a:gd name="connsiteX11" fmla="*/ 39152 w 291422"/>
                    <a:gd name="connsiteY11" fmla="*/ 91762 h 270412"/>
                    <a:gd name="connsiteX12" fmla="*/ 69408 w 291422"/>
                    <a:gd name="connsiteY12" fmla="*/ 0 h 270412"/>
                    <a:gd name="connsiteX13" fmla="*/ 0 w 291422"/>
                    <a:gd name="connsiteY13" fmla="*/ 124395 h 270412"/>
                    <a:gd name="connsiteX14" fmla="*/ 145711 w 291422"/>
                    <a:gd name="connsiteY14" fmla="*/ 270413 h 270412"/>
                    <a:gd name="connsiteX15" fmla="*/ 291422 w 291422"/>
                    <a:gd name="connsiteY15" fmla="*/ 124395 h 270412"/>
                    <a:gd name="connsiteX16" fmla="*/ 288036 w 291422"/>
                    <a:gd name="connsiteY16" fmla="*/ 93027 h 270412"/>
                    <a:gd name="connsiteX17" fmla="*/ 192127 w 291422"/>
                    <a:gd name="connsiteY17" fmla="*/ 59499 h 2704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291422" h="270412">
                      <a:moveTo>
                        <a:pt x="192065" y="59468"/>
                      </a:moveTo>
                      <a:cubicBezTo>
                        <a:pt x="173167" y="59468"/>
                        <a:pt x="160824" y="65421"/>
                        <a:pt x="160824" y="84791"/>
                      </a:cubicBezTo>
                      <a:cubicBezTo>
                        <a:pt x="160824" y="95433"/>
                        <a:pt x="166457" y="103360"/>
                        <a:pt x="192189" y="104408"/>
                      </a:cubicBezTo>
                      <a:cubicBezTo>
                        <a:pt x="207794" y="105056"/>
                        <a:pt x="220937" y="107400"/>
                        <a:pt x="231679" y="114772"/>
                      </a:cubicBezTo>
                      <a:cubicBezTo>
                        <a:pt x="244914" y="123840"/>
                        <a:pt x="250485" y="138769"/>
                        <a:pt x="250670" y="152741"/>
                      </a:cubicBezTo>
                      <a:cubicBezTo>
                        <a:pt x="250947" y="170816"/>
                        <a:pt x="242852" y="193641"/>
                        <a:pt x="210533" y="204622"/>
                      </a:cubicBezTo>
                      <a:cubicBezTo>
                        <a:pt x="192250" y="210821"/>
                        <a:pt x="171074" y="211346"/>
                        <a:pt x="149189" y="211346"/>
                      </a:cubicBezTo>
                      <a:cubicBezTo>
                        <a:pt x="146511" y="211346"/>
                        <a:pt x="143864" y="211130"/>
                        <a:pt x="141187" y="211130"/>
                      </a:cubicBezTo>
                      <a:cubicBezTo>
                        <a:pt x="119241" y="211037"/>
                        <a:pt x="104251" y="206966"/>
                        <a:pt x="104251" y="206966"/>
                      </a:cubicBezTo>
                      <a:cubicBezTo>
                        <a:pt x="89415" y="203974"/>
                        <a:pt x="69624" y="197373"/>
                        <a:pt x="57743" y="182044"/>
                      </a:cubicBezTo>
                      <a:cubicBezTo>
                        <a:pt x="38290" y="156936"/>
                        <a:pt x="37767" y="122915"/>
                        <a:pt x="38321" y="104717"/>
                      </a:cubicBezTo>
                      <a:cubicBezTo>
                        <a:pt x="38444" y="100522"/>
                        <a:pt x="38721" y="96204"/>
                        <a:pt x="39152" y="91762"/>
                      </a:cubicBezTo>
                      <a:cubicBezTo>
                        <a:pt x="42199" y="61442"/>
                        <a:pt x="53434" y="27143"/>
                        <a:pt x="69408" y="0"/>
                      </a:cubicBezTo>
                      <a:cubicBezTo>
                        <a:pt x="27763" y="25693"/>
                        <a:pt x="0" y="71806"/>
                        <a:pt x="0" y="124395"/>
                      </a:cubicBezTo>
                      <a:cubicBezTo>
                        <a:pt x="0" y="205023"/>
                        <a:pt x="65222" y="270413"/>
                        <a:pt x="145711" y="270413"/>
                      </a:cubicBezTo>
                      <a:cubicBezTo>
                        <a:pt x="226200" y="270413"/>
                        <a:pt x="291422" y="205053"/>
                        <a:pt x="291422" y="124395"/>
                      </a:cubicBezTo>
                      <a:cubicBezTo>
                        <a:pt x="291422" y="113631"/>
                        <a:pt x="290253" y="103144"/>
                        <a:pt x="288036" y="93027"/>
                      </a:cubicBezTo>
                      <a:cubicBezTo>
                        <a:pt x="286374" y="91947"/>
                        <a:pt x="239312" y="59499"/>
                        <a:pt x="192127" y="59499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1" name="Freeform 30">
                  <a:extLst>
                    <a:ext uri="{FF2B5EF4-FFF2-40B4-BE49-F238E27FC236}">
                      <a16:creationId xmlns:a16="http://schemas.microsoft.com/office/drawing/2014/main" id="{7384F2B9-7890-6E8D-1381-5039D5616E77}"/>
                    </a:ext>
                  </a:extLst>
                </p:cNvPr>
                <p:cNvSpPr/>
                <p:nvPr/>
              </p:nvSpPr>
              <p:spPr>
                <a:xfrm>
                  <a:off x="10676964" y="331617"/>
                  <a:ext cx="214146" cy="202061"/>
                </a:xfrm>
                <a:custGeom>
                  <a:avLst/>
                  <a:gdLst>
                    <a:gd name="connsiteX0" fmla="*/ 20388 w 214146"/>
                    <a:gd name="connsiteY0" fmla="*/ 35039 h 202061"/>
                    <a:gd name="connsiteX1" fmla="*/ 2043 w 214146"/>
                    <a:gd name="connsiteY1" fmla="*/ 102187 h 202061"/>
                    <a:gd name="connsiteX2" fmla="*/ 2474 w 214146"/>
                    <a:gd name="connsiteY2" fmla="*/ 154777 h 202061"/>
                    <a:gd name="connsiteX3" fmla="*/ 82840 w 214146"/>
                    <a:gd name="connsiteY3" fmla="*/ 202062 h 202061"/>
                    <a:gd name="connsiteX4" fmla="*/ 153480 w 214146"/>
                    <a:gd name="connsiteY4" fmla="*/ 173315 h 202061"/>
                    <a:gd name="connsiteX5" fmla="*/ 120022 w 214146"/>
                    <a:gd name="connsiteY5" fmla="*/ 154870 h 202061"/>
                    <a:gd name="connsiteX6" fmla="*/ 63634 w 214146"/>
                    <a:gd name="connsiteY6" fmla="*/ 102311 h 202061"/>
                    <a:gd name="connsiteX7" fmla="*/ 114543 w 214146"/>
                    <a:gd name="connsiteY7" fmla="*/ 55057 h 202061"/>
                    <a:gd name="connsiteX8" fmla="*/ 214146 w 214146"/>
                    <a:gd name="connsiteY8" fmla="*/ 90590 h 202061"/>
                    <a:gd name="connsiteX9" fmla="*/ 79331 w 214146"/>
                    <a:gd name="connsiteY9" fmla="*/ 0 h 202061"/>
                    <a:gd name="connsiteX10" fmla="*/ 34639 w 214146"/>
                    <a:gd name="connsiteY10" fmla="*/ 7002 h 202061"/>
                    <a:gd name="connsiteX11" fmla="*/ 20419 w 214146"/>
                    <a:gd name="connsiteY11" fmla="*/ 35008 h 202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14146" h="202061">
                      <a:moveTo>
                        <a:pt x="20388" y="35039"/>
                      </a:moveTo>
                      <a:cubicBezTo>
                        <a:pt x="11431" y="57525"/>
                        <a:pt x="5337" y="78221"/>
                        <a:pt x="2043" y="102187"/>
                      </a:cubicBezTo>
                      <a:cubicBezTo>
                        <a:pt x="-1558" y="128374"/>
                        <a:pt x="258" y="146727"/>
                        <a:pt x="2474" y="154777"/>
                      </a:cubicBezTo>
                      <a:cubicBezTo>
                        <a:pt x="12755" y="192376"/>
                        <a:pt x="27252" y="202062"/>
                        <a:pt x="82840" y="202062"/>
                      </a:cubicBezTo>
                      <a:cubicBezTo>
                        <a:pt x="138428" y="202062"/>
                        <a:pt x="153480" y="195091"/>
                        <a:pt x="153480" y="173315"/>
                      </a:cubicBezTo>
                      <a:cubicBezTo>
                        <a:pt x="153480" y="167393"/>
                        <a:pt x="149232" y="155024"/>
                        <a:pt x="120022" y="154870"/>
                      </a:cubicBezTo>
                      <a:cubicBezTo>
                        <a:pt x="101523" y="154777"/>
                        <a:pt x="60925" y="149441"/>
                        <a:pt x="63634" y="102311"/>
                      </a:cubicBezTo>
                      <a:cubicBezTo>
                        <a:pt x="65265" y="73780"/>
                        <a:pt x="88042" y="54934"/>
                        <a:pt x="114543" y="55057"/>
                      </a:cubicBezTo>
                      <a:cubicBezTo>
                        <a:pt x="172409" y="55304"/>
                        <a:pt x="209837" y="87197"/>
                        <a:pt x="214146" y="90590"/>
                      </a:cubicBezTo>
                      <a:cubicBezTo>
                        <a:pt x="192354" y="37445"/>
                        <a:pt x="140213" y="0"/>
                        <a:pt x="79331" y="0"/>
                      </a:cubicBezTo>
                      <a:cubicBezTo>
                        <a:pt x="63757" y="0"/>
                        <a:pt x="48736" y="2468"/>
                        <a:pt x="34639" y="7002"/>
                      </a:cubicBezTo>
                      <a:cubicBezTo>
                        <a:pt x="33254" y="8976"/>
                        <a:pt x="27283" y="17705"/>
                        <a:pt x="20419" y="35008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6" name="Graphic 1">
              <a:extLst>
                <a:ext uri="{FF2B5EF4-FFF2-40B4-BE49-F238E27FC236}">
                  <a16:creationId xmlns:a16="http://schemas.microsoft.com/office/drawing/2014/main" id="{3D811C91-8983-46EE-516E-12BFBFC9778E}"/>
                </a:ext>
              </a:extLst>
            </p:cNvPr>
            <p:cNvGrpSpPr/>
            <p:nvPr/>
          </p:nvGrpSpPr>
          <p:grpSpPr>
            <a:xfrm>
              <a:off x="10977294" y="598174"/>
              <a:ext cx="847919" cy="111995"/>
              <a:chOff x="10977294" y="598174"/>
              <a:chExt cx="847919" cy="111995"/>
            </a:xfrm>
            <a:solidFill>
              <a:schemeClr val="bg1"/>
            </a:solidFill>
          </p:grpSpPr>
          <p:grpSp>
            <p:nvGrpSpPr>
              <p:cNvPr id="7" name="Graphic 1">
                <a:extLst>
                  <a:ext uri="{FF2B5EF4-FFF2-40B4-BE49-F238E27FC236}">
                    <a16:creationId xmlns:a16="http://schemas.microsoft.com/office/drawing/2014/main" id="{90128314-2D61-3245-5D7E-F94B096E373F}"/>
                  </a:ext>
                </a:extLst>
              </p:cNvPr>
              <p:cNvGrpSpPr/>
              <p:nvPr/>
            </p:nvGrpSpPr>
            <p:grpSpPr>
              <a:xfrm>
                <a:off x="10977294" y="623621"/>
                <a:ext cx="847919" cy="75291"/>
                <a:chOff x="10977294" y="623621"/>
                <a:chExt cx="847919" cy="75291"/>
              </a:xfrm>
              <a:grpFill/>
            </p:grpSpPr>
            <p:sp>
              <p:nvSpPr>
                <p:cNvPr id="18" name="Freeform 17">
                  <a:extLst>
                    <a:ext uri="{FF2B5EF4-FFF2-40B4-BE49-F238E27FC236}">
                      <a16:creationId xmlns:a16="http://schemas.microsoft.com/office/drawing/2014/main" id="{AEB1221A-0B04-3DF6-FBDF-28216488207E}"/>
                    </a:ext>
                  </a:extLst>
                </p:cNvPr>
                <p:cNvSpPr/>
                <p:nvPr/>
              </p:nvSpPr>
              <p:spPr>
                <a:xfrm>
                  <a:off x="11421476" y="623713"/>
                  <a:ext cx="44476" cy="54810"/>
                </a:xfrm>
                <a:custGeom>
                  <a:avLst/>
                  <a:gdLst>
                    <a:gd name="connsiteX0" fmla="*/ 23516 w 44476"/>
                    <a:gd name="connsiteY0" fmla="*/ 47408 h 54810"/>
                    <a:gd name="connsiteX1" fmla="*/ 28102 w 44476"/>
                    <a:gd name="connsiteY1" fmla="*/ 46637 h 54810"/>
                    <a:gd name="connsiteX2" fmla="*/ 31980 w 44476"/>
                    <a:gd name="connsiteY2" fmla="*/ 44478 h 54810"/>
                    <a:gd name="connsiteX3" fmla="*/ 34720 w 44476"/>
                    <a:gd name="connsiteY3" fmla="*/ 41239 h 54810"/>
                    <a:gd name="connsiteX4" fmla="*/ 35951 w 44476"/>
                    <a:gd name="connsiteY4" fmla="*/ 37167 h 54810"/>
                    <a:gd name="connsiteX5" fmla="*/ 44477 w 44476"/>
                    <a:gd name="connsiteY5" fmla="*/ 37167 h 54810"/>
                    <a:gd name="connsiteX6" fmla="*/ 42538 w 44476"/>
                    <a:gd name="connsiteY6" fmla="*/ 43892 h 54810"/>
                    <a:gd name="connsiteX7" fmla="*/ 37982 w 44476"/>
                    <a:gd name="connsiteY7" fmla="*/ 49505 h 54810"/>
                    <a:gd name="connsiteX8" fmla="*/ 31426 w 44476"/>
                    <a:gd name="connsiteY8" fmla="*/ 53361 h 54810"/>
                    <a:gd name="connsiteX9" fmla="*/ 23516 w 44476"/>
                    <a:gd name="connsiteY9" fmla="*/ 54810 h 54810"/>
                    <a:gd name="connsiteX10" fmla="*/ 13143 w 44476"/>
                    <a:gd name="connsiteY10" fmla="*/ 52682 h 54810"/>
                    <a:gd name="connsiteX11" fmla="*/ 5817 w 44476"/>
                    <a:gd name="connsiteY11" fmla="*/ 46945 h 54810"/>
                    <a:gd name="connsiteX12" fmla="*/ 1447 w 44476"/>
                    <a:gd name="connsiteY12" fmla="*/ 38555 h 54810"/>
                    <a:gd name="connsiteX13" fmla="*/ 0 w 44476"/>
                    <a:gd name="connsiteY13" fmla="*/ 28439 h 54810"/>
                    <a:gd name="connsiteX14" fmla="*/ 0 w 44476"/>
                    <a:gd name="connsiteY14" fmla="*/ 26372 h 54810"/>
                    <a:gd name="connsiteX15" fmla="*/ 1447 w 44476"/>
                    <a:gd name="connsiteY15" fmla="*/ 16255 h 54810"/>
                    <a:gd name="connsiteX16" fmla="*/ 5817 w 44476"/>
                    <a:gd name="connsiteY16" fmla="*/ 7865 h 54810"/>
                    <a:gd name="connsiteX17" fmla="*/ 13143 w 44476"/>
                    <a:gd name="connsiteY17" fmla="*/ 2128 h 54810"/>
                    <a:gd name="connsiteX18" fmla="*/ 23485 w 44476"/>
                    <a:gd name="connsiteY18" fmla="*/ 0 h 54810"/>
                    <a:gd name="connsiteX19" fmla="*/ 31888 w 44476"/>
                    <a:gd name="connsiteY19" fmla="*/ 1481 h 54810"/>
                    <a:gd name="connsiteX20" fmla="*/ 38413 w 44476"/>
                    <a:gd name="connsiteY20" fmla="*/ 5521 h 54810"/>
                    <a:gd name="connsiteX21" fmla="*/ 42722 w 44476"/>
                    <a:gd name="connsiteY21" fmla="*/ 11597 h 54810"/>
                    <a:gd name="connsiteX22" fmla="*/ 44477 w 44476"/>
                    <a:gd name="connsiteY22" fmla="*/ 19185 h 54810"/>
                    <a:gd name="connsiteX23" fmla="*/ 35951 w 44476"/>
                    <a:gd name="connsiteY23" fmla="*/ 19185 h 54810"/>
                    <a:gd name="connsiteX24" fmla="*/ 34812 w 44476"/>
                    <a:gd name="connsiteY24" fmla="*/ 14620 h 54810"/>
                    <a:gd name="connsiteX25" fmla="*/ 32257 w 44476"/>
                    <a:gd name="connsiteY25" fmla="*/ 10919 h 54810"/>
                    <a:gd name="connsiteX26" fmla="*/ 28441 w 44476"/>
                    <a:gd name="connsiteY26" fmla="*/ 8390 h 54810"/>
                    <a:gd name="connsiteX27" fmla="*/ 23485 w 44476"/>
                    <a:gd name="connsiteY27" fmla="*/ 7464 h 54810"/>
                    <a:gd name="connsiteX28" fmla="*/ 16529 w 44476"/>
                    <a:gd name="connsiteY28" fmla="*/ 9130 h 54810"/>
                    <a:gd name="connsiteX29" fmla="*/ 12096 w 44476"/>
                    <a:gd name="connsiteY29" fmla="*/ 13510 h 54810"/>
                    <a:gd name="connsiteX30" fmla="*/ 9726 w 44476"/>
                    <a:gd name="connsiteY30" fmla="*/ 19617 h 54810"/>
                    <a:gd name="connsiteX31" fmla="*/ 9049 w 44476"/>
                    <a:gd name="connsiteY31" fmla="*/ 26434 h 54810"/>
                    <a:gd name="connsiteX32" fmla="*/ 9049 w 44476"/>
                    <a:gd name="connsiteY32" fmla="*/ 28500 h 54810"/>
                    <a:gd name="connsiteX33" fmla="*/ 9726 w 44476"/>
                    <a:gd name="connsiteY33" fmla="*/ 35409 h 54810"/>
                    <a:gd name="connsiteX34" fmla="*/ 12066 w 44476"/>
                    <a:gd name="connsiteY34" fmla="*/ 41486 h 54810"/>
                    <a:gd name="connsiteX35" fmla="*/ 16498 w 44476"/>
                    <a:gd name="connsiteY35" fmla="*/ 45835 h 54810"/>
                    <a:gd name="connsiteX36" fmla="*/ 23516 w 44476"/>
                    <a:gd name="connsiteY36" fmla="*/ 47500 h 5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44476" h="54810">
                      <a:moveTo>
                        <a:pt x="23516" y="47408"/>
                      </a:moveTo>
                      <a:cubicBezTo>
                        <a:pt x="25116" y="47408"/>
                        <a:pt x="26625" y="47161"/>
                        <a:pt x="28102" y="46637"/>
                      </a:cubicBezTo>
                      <a:cubicBezTo>
                        <a:pt x="29579" y="46112"/>
                        <a:pt x="30872" y="45403"/>
                        <a:pt x="31980" y="44478"/>
                      </a:cubicBezTo>
                      <a:cubicBezTo>
                        <a:pt x="33088" y="43552"/>
                        <a:pt x="34012" y="42473"/>
                        <a:pt x="34720" y="41239"/>
                      </a:cubicBezTo>
                      <a:cubicBezTo>
                        <a:pt x="35427" y="39974"/>
                        <a:pt x="35828" y="38617"/>
                        <a:pt x="35951" y="37167"/>
                      </a:cubicBezTo>
                      <a:lnTo>
                        <a:pt x="44477" y="37167"/>
                      </a:lnTo>
                      <a:cubicBezTo>
                        <a:pt x="44354" y="39512"/>
                        <a:pt x="43707" y="41763"/>
                        <a:pt x="42538" y="43892"/>
                      </a:cubicBezTo>
                      <a:cubicBezTo>
                        <a:pt x="41368" y="46020"/>
                        <a:pt x="39860" y="47901"/>
                        <a:pt x="37982" y="49505"/>
                      </a:cubicBezTo>
                      <a:cubicBezTo>
                        <a:pt x="36105" y="51109"/>
                        <a:pt x="33919" y="52405"/>
                        <a:pt x="31426" y="53361"/>
                      </a:cubicBezTo>
                      <a:cubicBezTo>
                        <a:pt x="28933" y="54317"/>
                        <a:pt x="26286" y="54810"/>
                        <a:pt x="23516" y="54810"/>
                      </a:cubicBezTo>
                      <a:cubicBezTo>
                        <a:pt x="19545" y="54810"/>
                        <a:pt x="16098" y="54101"/>
                        <a:pt x="13143" y="52682"/>
                      </a:cubicBezTo>
                      <a:cubicBezTo>
                        <a:pt x="10188" y="51263"/>
                        <a:pt x="7757" y="49351"/>
                        <a:pt x="5817" y="46945"/>
                      </a:cubicBezTo>
                      <a:cubicBezTo>
                        <a:pt x="3878" y="44539"/>
                        <a:pt x="2401" y="41732"/>
                        <a:pt x="1447" y="38555"/>
                      </a:cubicBezTo>
                      <a:cubicBezTo>
                        <a:pt x="492" y="35348"/>
                        <a:pt x="0" y="31986"/>
                        <a:pt x="0" y="28439"/>
                      </a:cubicBezTo>
                      <a:lnTo>
                        <a:pt x="0" y="26372"/>
                      </a:lnTo>
                      <a:cubicBezTo>
                        <a:pt x="0" y="22825"/>
                        <a:pt x="492" y="19463"/>
                        <a:pt x="1447" y="16255"/>
                      </a:cubicBezTo>
                      <a:cubicBezTo>
                        <a:pt x="2401" y="13047"/>
                        <a:pt x="3847" y="10271"/>
                        <a:pt x="5817" y="7865"/>
                      </a:cubicBezTo>
                      <a:cubicBezTo>
                        <a:pt x="7787" y="5459"/>
                        <a:pt x="10219" y="3547"/>
                        <a:pt x="13143" y="2128"/>
                      </a:cubicBezTo>
                      <a:cubicBezTo>
                        <a:pt x="16067" y="709"/>
                        <a:pt x="19514" y="0"/>
                        <a:pt x="23485" y="0"/>
                      </a:cubicBezTo>
                      <a:cubicBezTo>
                        <a:pt x="26563" y="0"/>
                        <a:pt x="29364" y="494"/>
                        <a:pt x="31888" y="1481"/>
                      </a:cubicBezTo>
                      <a:cubicBezTo>
                        <a:pt x="34412" y="2468"/>
                        <a:pt x="36597" y="3794"/>
                        <a:pt x="38413" y="5521"/>
                      </a:cubicBezTo>
                      <a:cubicBezTo>
                        <a:pt x="40229" y="7248"/>
                        <a:pt x="41676" y="9253"/>
                        <a:pt x="42722" y="11597"/>
                      </a:cubicBezTo>
                      <a:cubicBezTo>
                        <a:pt x="43769" y="13942"/>
                        <a:pt x="44354" y="16471"/>
                        <a:pt x="44477" y="19185"/>
                      </a:cubicBezTo>
                      <a:lnTo>
                        <a:pt x="35951" y="19185"/>
                      </a:lnTo>
                      <a:cubicBezTo>
                        <a:pt x="35828" y="17550"/>
                        <a:pt x="35427" y="16039"/>
                        <a:pt x="34812" y="14620"/>
                      </a:cubicBezTo>
                      <a:cubicBezTo>
                        <a:pt x="34165" y="13201"/>
                        <a:pt x="33334" y="11968"/>
                        <a:pt x="32257" y="10919"/>
                      </a:cubicBezTo>
                      <a:cubicBezTo>
                        <a:pt x="31180" y="9870"/>
                        <a:pt x="29918" y="9007"/>
                        <a:pt x="28441" y="8390"/>
                      </a:cubicBezTo>
                      <a:cubicBezTo>
                        <a:pt x="26963" y="7773"/>
                        <a:pt x="25301" y="7464"/>
                        <a:pt x="23485" y="7464"/>
                      </a:cubicBezTo>
                      <a:cubicBezTo>
                        <a:pt x="20684" y="7464"/>
                        <a:pt x="18375" y="8020"/>
                        <a:pt x="16529" y="9130"/>
                      </a:cubicBezTo>
                      <a:cubicBezTo>
                        <a:pt x="14682" y="10240"/>
                        <a:pt x="13205" y="11690"/>
                        <a:pt x="12096" y="13510"/>
                      </a:cubicBezTo>
                      <a:cubicBezTo>
                        <a:pt x="10988" y="15330"/>
                        <a:pt x="10188" y="17365"/>
                        <a:pt x="9726" y="19617"/>
                      </a:cubicBezTo>
                      <a:cubicBezTo>
                        <a:pt x="9265" y="21869"/>
                        <a:pt x="9049" y="24151"/>
                        <a:pt x="9049" y="26434"/>
                      </a:cubicBezTo>
                      <a:lnTo>
                        <a:pt x="9049" y="28500"/>
                      </a:lnTo>
                      <a:cubicBezTo>
                        <a:pt x="9049" y="30844"/>
                        <a:pt x="9265" y="33158"/>
                        <a:pt x="9726" y="35409"/>
                      </a:cubicBezTo>
                      <a:cubicBezTo>
                        <a:pt x="10188" y="37661"/>
                        <a:pt x="10958" y="39697"/>
                        <a:pt x="12066" y="41486"/>
                      </a:cubicBezTo>
                      <a:cubicBezTo>
                        <a:pt x="13174" y="43275"/>
                        <a:pt x="14651" y="44724"/>
                        <a:pt x="16498" y="45835"/>
                      </a:cubicBezTo>
                      <a:cubicBezTo>
                        <a:pt x="18345" y="46945"/>
                        <a:pt x="20684" y="47500"/>
                        <a:pt x="23516" y="47500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9" name="Freeform 18">
                  <a:extLst>
                    <a:ext uri="{FF2B5EF4-FFF2-40B4-BE49-F238E27FC236}">
                      <a16:creationId xmlns:a16="http://schemas.microsoft.com/office/drawing/2014/main" id="{29DF4CF1-ECEE-03E0-0E0B-9B8096179783}"/>
                    </a:ext>
                  </a:extLst>
                </p:cNvPr>
                <p:cNvSpPr/>
                <p:nvPr/>
              </p:nvSpPr>
              <p:spPr>
                <a:xfrm>
                  <a:off x="11473647" y="623651"/>
                  <a:ext cx="48077" cy="54841"/>
                </a:xfrm>
                <a:custGeom>
                  <a:avLst/>
                  <a:gdLst>
                    <a:gd name="connsiteX0" fmla="*/ 62 w 48077"/>
                    <a:gd name="connsiteY0" fmla="*/ 26927 h 54841"/>
                    <a:gd name="connsiteX1" fmla="*/ 1754 w 48077"/>
                    <a:gd name="connsiteY1" fmla="*/ 16255 h 54841"/>
                    <a:gd name="connsiteX2" fmla="*/ 6525 w 48077"/>
                    <a:gd name="connsiteY2" fmla="*/ 7742 h 54841"/>
                    <a:gd name="connsiteX3" fmla="*/ 14066 w 48077"/>
                    <a:gd name="connsiteY3" fmla="*/ 2067 h 54841"/>
                    <a:gd name="connsiteX4" fmla="*/ 24008 w 48077"/>
                    <a:gd name="connsiteY4" fmla="*/ 0 h 54841"/>
                    <a:gd name="connsiteX5" fmla="*/ 34073 w 48077"/>
                    <a:gd name="connsiteY5" fmla="*/ 2067 h 54841"/>
                    <a:gd name="connsiteX6" fmla="*/ 41645 w 48077"/>
                    <a:gd name="connsiteY6" fmla="*/ 7742 h 54841"/>
                    <a:gd name="connsiteX7" fmla="*/ 46416 w 48077"/>
                    <a:gd name="connsiteY7" fmla="*/ 16255 h 54841"/>
                    <a:gd name="connsiteX8" fmla="*/ 48078 w 48077"/>
                    <a:gd name="connsiteY8" fmla="*/ 26927 h 54841"/>
                    <a:gd name="connsiteX9" fmla="*/ 48078 w 48077"/>
                    <a:gd name="connsiteY9" fmla="*/ 28007 h 54841"/>
                    <a:gd name="connsiteX10" fmla="*/ 46416 w 48077"/>
                    <a:gd name="connsiteY10" fmla="*/ 38679 h 54841"/>
                    <a:gd name="connsiteX11" fmla="*/ 41645 w 48077"/>
                    <a:gd name="connsiteY11" fmla="*/ 47192 h 54841"/>
                    <a:gd name="connsiteX12" fmla="*/ 34073 w 48077"/>
                    <a:gd name="connsiteY12" fmla="*/ 52806 h 54841"/>
                    <a:gd name="connsiteX13" fmla="*/ 24070 w 48077"/>
                    <a:gd name="connsiteY13" fmla="*/ 54841 h 54841"/>
                    <a:gd name="connsiteX14" fmla="*/ 14066 w 48077"/>
                    <a:gd name="connsiteY14" fmla="*/ 52806 h 54841"/>
                    <a:gd name="connsiteX15" fmla="*/ 6494 w 48077"/>
                    <a:gd name="connsiteY15" fmla="*/ 47192 h 54841"/>
                    <a:gd name="connsiteX16" fmla="*/ 1693 w 48077"/>
                    <a:gd name="connsiteY16" fmla="*/ 38679 h 54841"/>
                    <a:gd name="connsiteX17" fmla="*/ 0 w 48077"/>
                    <a:gd name="connsiteY17" fmla="*/ 28007 h 54841"/>
                    <a:gd name="connsiteX18" fmla="*/ 0 w 48077"/>
                    <a:gd name="connsiteY18" fmla="*/ 26927 h 54841"/>
                    <a:gd name="connsiteX19" fmla="*/ 9142 w 48077"/>
                    <a:gd name="connsiteY19" fmla="*/ 28007 h 54841"/>
                    <a:gd name="connsiteX20" fmla="*/ 10065 w 48077"/>
                    <a:gd name="connsiteY20" fmla="*/ 35471 h 54841"/>
                    <a:gd name="connsiteX21" fmla="*/ 12866 w 48077"/>
                    <a:gd name="connsiteY21" fmla="*/ 41640 h 54841"/>
                    <a:gd name="connsiteX22" fmla="*/ 17544 w 48077"/>
                    <a:gd name="connsiteY22" fmla="*/ 45866 h 54841"/>
                    <a:gd name="connsiteX23" fmla="*/ 24100 w 48077"/>
                    <a:gd name="connsiteY23" fmla="*/ 47439 h 54841"/>
                    <a:gd name="connsiteX24" fmla="*/ 30626 w 48077"/>
                    <a:gd name="connsiteY24" fmla="*/ 45866 h 54841"/>
                    <a:gd name="connsiteX25" fmla="*/ 35304 w 48077"/>
                    <a:gd name="connsiteY25" fmla="*/ 41640 h 54841"/>
                    <a:gd name="connsiteX26" fmla="*/ 38105 w 48077"/>
                    <a:gd name="connsiteY26" fmla="*/ 35471 h 54841"/>
                    <a:gd name="connsiteX27" fmla="*/ 39059 w 48077"/>
                    <a:gd name="connsiteY27" fmla="*/ 28007 h 54841"/>
                    <a:gd name="connsiteX28" fmla="*/ 39059 w 48077"/>
                    <a:gd name="connsiteY28" fmla="*/ 26927 h 54841"/>
                    <a:gd name="connsiteX29" fmla="*/ 38105 w 48077"/>
                    <a:gd name="connsiteY29" fmla="*/ 19463 h 54841"/>
                    <a:gd name="connsiteX30" fmla="*/ 35274 w 48077"/>
                    <a:gd name="connsiteY30" fmla="*/ 13263 h 54841"/>
                    <a:gd name="connsiteX31" fmla="*/ 30564 w 48077"/>
                    <a:gd name="connsiteY31" fmla="*/ 9007 h 54841"/>
                    <a:gd name="connsiteX32" fmla="*/ 23977 w 48077"/>
                    <a:gd name="connsiteY32" fmla="*/ 7434 h 54841"/>
                    <a:gd name="connsiteX33" fmla="*/ 17483 w 48077"/>
                    <a:gd name="connsiteY33" fmla="*/ 9007 h 54841"/>
                    <a:gd name="connsiteX34" fmla="*/ 12835 w 48077"/>
                    <a:gd name="connsiteY34" fmla="*/ 13263 h 54841"/>
                    <a:gd name="connsiteX35" fmla="*/ 10034 w 48077"/>
                    <a:gd name="connsiteY35" fmla="*/ 19463 h 54841"/>
                    <a:gd name="connsiteX36" fmla="*/ 9111 w 48077"/>
                    <a:gd name="connsiteY36" fmla="*/ 26927 h 54841"/>
                    <a:gd name="connsiteX37" fmla="*/ 9111 w 48077"/>
                    <a:gd name="connsiteY37" fmla="*/ 28007 h 548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8077" h="54841">
                      <a:moveTo>
                        <a:pt x="62" y="26927"/>
                      </a:moveTo>
                      <a:cubicBezTo>
                        <a:pt x="62" y="23072"/>
                        <a:pt x="616" y="19525"/>
                        <a:pt x="1754" y="16255"/>
                      </a:cubicBezTo>
                      <a:cubicBezTo>
                        <a:pt x="2862" y="12986"/>
                        <a:pt x="4463" y="10148"/>
                        <a:pt x="6525" y="7742"/>
                      </a:cubicBezTo>
                      <a:cubicBezTo>
                        <a:pt x="8588" y="5336"/>
                        <a:pt x="11111" y="3455"/>
                        <a:pt x="14066" y="2067"/>
                      </a:cubicBezTo>
                      <a:cubicBezTo>
                        <a:pt x="17021" y="679"/>
                        <a:pt x="20345" y="0"/>
                        <a:pt x="24008" y="0"/>
                      </a:cubicBezTo>
                      <a:cubicBezTo>
                        <a:pt x="27671" y="0"/>
                        <a:pt x="31088" y="679"/>
                        <a:pt x="34073" y="2067"/>
                      </a:cubicBezTo>
                      <a:cubicBezTo>
                        <a:pt x="37059" y="3455"/>
                        <a:pt x="39583" y="5336"/>
                        <a:pt x="41645" y="7742"/>
                      </a:cubicBezTo>
                      <a:cubicBezTo>
                        <a:pt x="43738" y="10148"/>
                        <a:pt x="45308" y="12986"/>
                        <a:pt x="46416" y="16255"/>
                      </a:cubicBezTo>
                      <a:cubicBezTo>
                        <a:pt x="47524" y="19525"/>
                        <a:pt x="48078" y="23102"/>
                        <a:pt x="48078" y="26927"/>
                      </a:cubicBezTo>
                      <a:lnTo>
                        <a:pt x="48078" y="28007"/>
                      </a:lnTo>
                      <a:cubicBezTo>
                        <a:pt x="48078" y="31862"/>
                        <a:pt x="47524" y="35409"/>
                        <a:pt x="46416" y="38679"/>
                      </a:cubicBezTo>
                      <a:cubicBezTo>
                        <a:pt x="45308" y="41948"/>
                        <a:pt x="43707" y="44786"/>
                        <a:pt x="41645" y="47192"/>
                      </a:cubicBezTo>
                      <a:cubicBezTo>
                        <a:pt x="39552" y="49598"/>
                        <a:pt x="37059" y="51448"/>
                        <a:pt x="34073" y="52806"/>
                      </a:cubicBezTo>
                      <a:cubicBezTo>
                        <a:pt x="31088" y="54163"/>
                        <a:pt x="27794" y="54841"/>
                        <a:pt x="24070" y="54841"/>
                      </a:cubicBezTo>
                      <a:cubicBezTo>
                        <a:pt x="20345" y="54841"/>
                        <a:pt x="17021" y="54163"/>
                        <a:pt x="14066" y="52806"/>
                      </a:cubicBezTo>
                      <a:cubicBezTo>
                        <a:pt x="11111" y="51448"/>
                        <a:pt x="8588" y="49567"/>
                        <a:pt x="6494" y="47192"/>
                      </a:cubicBezTo>
                      <a:cubicBezTo>
                        <a:pt x="4401" y="44786"/>
                        <a:pt x="2801" y="41979"/>
                        <a:pt x="1693" y="38679"/>
                      </a:cubicBezTo>
                      <a:cubicBezTo>
                        <a:pt x="585" y="35409"/>
                        <a:pt x="0" y="31831"/>
                        <a:pt x="0" y="28007"/>
                      </a:cubicBezTo>
                      <a:lnTo>
                        <a:pt x="0" y="26927"/>
                      </a:lnTo>
                      <a:close/>
                      <a:moveTo>
                        <a:pt x="9142" y="28007"/>
                      </a:moveTo>
                      <a:cubicBezTo>
                        <a:pt x="9142" y="30659"/>
                        <a:pt x="9449" y="33127"/>
                        <a:pt x="10065" y="35471"/>
                      </a:cubicBezTo>
                      <a:cubicBezTo>
                        <a:pt x="10681" y="37815"/>
                        <a:pt x="11604" y="39882"/>
                        <a:pt x="12866" y="41640"/>
                      </a:cubicBezTo>
                      <a:cubicBezTo>
                        <a:pt x="14128" y="43429"/>
                        <a:pt x="15667" y="44817"/>
                        <a:pt x="17544" y="45866"/>
                      </a:cubicBezTo>
                      <a:cubicBezTo>
                        <a:pt x="19422" y="46914"/>
                        <a:pt x="21607" y="47439"/>
                        <a:pt x="24100" y="47439"/>
                      </a:cubicBezTo>
                      <a:cubicBezTo>
                        <a:pt x="26594" y="47439"/>
                        <a:pt x="28748" y="46914"/>
                        <a:pt x="30626" y="45866"/>
                      </a:cubicBezTo>
                      <a:cubicBezTo>
                        <a:pt x="32503" y="44817"/>
                        <a:pt x="34073" y="43429"/>
                        <a:pt x="35304" y="41640"/>
                      </a:cubicBezTo>
                      <a:cubicBezTo>
                        <a:pt x="36535" y="39851"/>
                        <a:pt x="37459" y="37815"/>
                        <a:pt x="38105" y="35471"/>
                      </a:cubicBezTo>
                      <a:cubicBezTo>
                        <a:pt x="38752" y="33127"/>
                        <a:pt x="39059" y="30629"/>
                        <a:pt x="39059" y="28007"/>
                      </a:cubicBezTo>
                      <a:lnTo>
                        <a:pt x="39059" y="26927"/>
                      </a:lnTo>
                      <a:cubicBezTo>
                        <a:pt x="39059" y="24305"/>
                        <a:pt x="38752" y="21838"/>
                        <a:pt x="38105" y="19463"/>
                      </a:cubicBezTo>
                      <a:cubicBezTo>
                        <a:pt x="37459" y="17088"/>
                        <a:pt x="36535" y="15021"/>
                        <a:pt x="35274" y="13263"/>
                      </a:cubicBezTo>
                      <a:cubicBezTo>
                        <a:pt x="34012" y="11505"/>
                        <a:pt x="32442" y="10055"/>
                        <a:pt x="30564" y="9007"/>
                      </a:cubicBezTo>
                      <a:cubicBezTo>
                        <a:pt x="28687" y="7958"/>
                        <a:pt x="26471" y="7434"/>
                        <a:pt x="23977" y="7434"/>
                      </a:cubicBezTo>
                      <a:cubicBezTo>
                        <a:pt x="21484" y="7434"/>
                        <a:pt x="19360" y="7958"/>
                        <a:pt x="17483" y="9007"/>
                      </a:cubicBezTo>
                      <a:cubicBezTo>
                        <a:pt x="15605" y="10055"/>
                        <a:pt x="14066" y="11474"/>
                        <a:pt x="12835" y="13263"/>
                      </a:cubicBezTo>
                      <a:cubicBezTo>
                        <a:pt x="11604" y="15052"/>
                        <a:pt x="10650" y="17119"/>
                        <a:pt x="10034" y="19463"/>
                      </a:cubicBezTo>
                      <a:cubicBezTo>
                        <a:pt x="9419" y="21838"/>
                        <a:pt x="9111" y="24305"/>
                        <a:pt x="9111" y="26927"/>
                      </a:cubicBezTo>
                      <a:lnTo>
                        <a:pt x="9111" y="2800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0" name="Freeform 19">
                  <a:extLst>
                    <a:ext uri="{FF2B5EF4-FFF2-40B4-BE49-F238E27FC236}">
                      <a16:creationId xmlns:a16="http://schemas.microsoft.com/office/drawing/2014/main" id="{306BED53-12EA-6C83-D817-C04436157111}"/>
                    </a:ext>
                  </a:extLst>
                </p:cNvPr>
                <p:cNvSpPr/>
                <p:nvPr/>
              </p:nvSpPr>
              <p:spPr>
                <a:xfrm>
                  <a:off x="11533021" y="623651"/>
                  <a:ext cx="73994" cy="53854"/>
                </a:xfrm>
                <a:custGeom>
                  <a:avLst/>
                  <a:gdLst>
                    <a:gd name="connsiteX0" fmla="*/ 8495 w 73994"/>
                    <a:gd name="connsiteY0" fmla="*/ 987 h 53854"/>
                    <a:gd name="connsiteX1" fmla="*/ 8741 w 73994"/>
                    <a:gd name="connsiteY1" fmla="*/ 6847 h 53854"/>
                    <a:gd name="connsiteX2" fmla="*/ 15359 w 73994"/>
                    <a:gd name="connsiteY2" fmla="*/ 1820 h 53854"/>
                    <a:gd name="connsiteX3" fmla="*/ 24408 w 73994"/>
                    <a:gd name="connsiteY3" fmla="*/ 0 h 53854"/>
                    <a:gd name="connsiteX4" fmla="*/ 33458 w 73994"/>
                    <a:gd name="connsiteY4" fmla="*/ 2036 h 53854"/>
                    <a:gd name="connsiteX5" fmla="*/ 39490 w 73994"/>
                    <a:gd name="connsiteY5" fmla="*/ 8513 h 53854"/>
                    <a:gd name="connsiteX6" fmla="*/ 46354 w 73994"/>
                    <a:gd name="connsiteY6" fmla="*/ 2344 h 53854"/>
                    <a:gd name="connsiteX7" fmla="*/ 56327 w 73994"/>
                    <a:gd name="connsiteY7" fmla="*/ 0 h 53854"/>
                    <a:gd name="connsiteX8" fmla="*/ 63837 w 73994"/>
                    <a:gd name="connsiteY8" fmla="*/ 1110 h 53854"/>
                    <a:gd name="connsiteX9" fmla="*/ 69377 w 73994"/>
                    <a:gd name="connsiteY9" fmla="*/ 4565 h 53854"/>
                    <a:gd name="connsiteX10" fmla="*/ 72825 w 73994"/>
                    <a:gd name="connsiteY10" fmla="*/ 10518 h 53854"/>
                    <a:gd name="connsiteX11" fmla="*/ 73994 w 73994"/>
                    <a:gd name="connsiteY11" fmla="*/ 19124 h 53854"/>
                    <a:gd name="connsiteX12" fmla="*/ 73994 w 73994"/>
                    <a:gd name="connsiteY12" fmla="*/ 53854 h 53854"/>
                    <a:gd name="connsiteX13" fmla="*/ 64976 w 73994"/>
                    <a:gd name="connsiteY13" fmla="*/ 53854 h 53854"/>
                    <a:gd name="connsiteX14" fmla="*/ 64976 w 73994"/>
                    <a:gd name="connsiteY14" fmla="*/ 19062 h 53854"/>
                    <a:gd name="connsiteX15" fmla="*/ 64176 w 73994"/>
                    <a:gd name="connsiteY15" fmla="*/ 13541 h 53854"/>
                    <a:gd name="connsiteX16" fmla="*/ 61898 w 73994"/>
                    <a:gd name="connsiteY16" fmla="*/ 10024 h 53854"/>
                    <a:gd name="connsiteX17" fmla="*/ 58327 w 73994"/>
                    <a:gd name="connsiteY17" fmla="*/ 8205 h 53854"/>
                    <a:gd name="connsiteX18" fmla="*/ 53711 w 73994"/>
                    <a:gd name="connsiteY18" fmla="*/ 7680 h 53854"/>
                    <a:gd name="connsiteX19" fmla="*/ 48786 w 73994"/>
                    <a:gd name="connsiteY19" fmla="*/ 8575 h 53854"/>
                    <a:gd name="connsiteX20" fmla="*/ 45092 w 73994"/>
                    <a:gd name="connsiteY20" fmla="*/ 10950 h 53854"/>
                    <a:gd name="connsiteX21" fmla="*/ 42661 w 73994"/>
                    <a:gd name="connsiteY21" fmla="*/ 14466 h 53854"/>
                    <a:gd name="connsiteX22" fmla="*/ 41522 w 73994"/>
                    <a:gd name="connsiteY22" fmla="*/ 18784 h 53854"/>
                    <a:gd name="connsiteX23" fmla="*/ 41522 w 73994"/>
                    <a:gd name="connsiteY23" fmla="*/ 53854 h 53854"/>
                    <a:gd name="connsiteX24" fmla="*/ 32442 w 73994"/>
                    <a:gd name="connsiteY24" fmla="*/ 53854 h 53854"/>
                    <a:gd name="connsiteX25" fmla="*/ 32442 w 73994"/>
                    <a:gd name="connsiteY25" fmla="*/ 19124 h 53854"/>
                    <a:gd name="connsiteX26" fmla="*/ 31642 w 73994"/>
                    <a:gd name="connsiteY26" fmla="*/ 13880 h 53854"/>
                    <a:gd name="connsiteX27" fmla="*/ 29364 w 73994"/>
                    <a:gd name="connsiteY27" fmla="*/ 10333 h 53854"/>
                    <a:gd name="connsiteX28" fmla="*/ 25824 w 73994"/>
                    <a:gd name="connsiteY28" fmla="*/ 8328 h 53854"/>
                    <a:gd name="connsiteX29" fmla="*/ 21176 w 73994"/>
                    <a:gd name="connsiteY29" fmla="*/ 7680 h 53854"/>
                    <a:gd name="connsiteX30" fmla="*/ 13420 w 73994"/>
                    <a:gd name="connsiteY30" fmla="*/ 9778 h 53854"/>
                    <a:gd name="connsiteX31" fmla="*/ 9018 w 73994"/>
                    <a:gd name="connsiteY31" fmla="*/ 15237 h 53854"/>
                    <a:gd name="connsiteX32" fmla="*/ 9018 w 73994"/>
                    <a:gd name="connsiteY32" fmla="*/ 53823 h 53854"/>
                    <a:gd name="connsiteX33" fmla="*/ 0 w 73994"/>
                    <a:gd name="connsiteY33" fmla="*/ 53823 h 53854"/>
                    <a:gd name="connsiteX34" fmla="*/ 0 w 73994"/>
                    <a:gd name="connsiteY34" fmla="*/ 956 h 53854"/>
                    <a:gd name="connsiteX35" fmla="*/ 8526 w 73994"/>
                    <a:gd name="connsiteY35" fmla="*/ 956 h 538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73994" h="53854">
                      <a:moveTo>
                        <a:pt x="8495" y="987"/>
                      </a:moveTo>
                      <a:lnTo>
                        <a:pt x="8741" y="6847"/>
                      </a:lnTo>
                      <a:cubicBezTo>
                        <a:pt x="10557" y="4688"/>
                        <a:pt x="12774" y="3023"/>
                        <a:pt x="15359" y="1820"/>
                      </a:cubicBezTo>
                      <a:cubicBezTo>
                        <a:pt x="17945" y="617"/>
                        <a:pt x="20961" y="0"/>
                        <a:pt x="24408" y="0"/>
                      </a:cubicBezTo>
                      <a:cubicBezTo>
                        <a:pt x="27856" y="0"/>
                        <a:pt x="30841" y="679"/>
                        <a:pt x="33458" y="2036"/>
                      </a:cubicBezTo>
                      <a:cubicBezTo>
                        <a:pt x="36074" y="3393"/>
                        <a:pt x="38074" y="5552"/>
                        <a:pt x="39490" y="8513"/>
                      </a:cubicBezTo>
                      <a:cubicBezTo>
                        <a:pt x="41245" y="5984"/>
                        <a:pt x="43522" y="3917"/>
                        <a:pt x="46354" y="2344"/>
                      </a:cubicBezTo>
                      <a:cubicBezTo>
                        <a:pt x="49186" y="771"/>
                        <a:pt x="52479" y="0"/>
                        <a:pt x="56327" y="0"/>
                      </a:cubicBezTo>
                      <a:cubicBezTo>
                        <a:pt x="59159" y="0"/>
                        <a:pt x="61652" y="370"/>
                        <a:pt x="63837" y="1110"/>
                      </a:cubicBezTo>
                      <a:cubicBezTo>
                        <a:pt x="66022" y="1851"/>
                        <a:pt x="67869" y="2992"/>
                        <a:pt x="69377" y="4565"/>
                      </a:cubicBezTo>
                      <a:cubicBezTo>
                        <a:pt x="70886" y="6138"/>
                        <a:pt x="72024" y="8112"/>
                        <a:pt x="72825" y="10518"/>
                      </a:cubicBezTo>
                      <a:cubicBezTo>
                        <a:pt x="73625" y="12924"/>
                        <a:pt x="73994" y="15792"/>
                        <a:pt x="73994" y="19124"/>
                      </a:cubicBezTo>
                      <a:lnTo>
                        <a:pt x="73994" y="53854"/>
                      </a:lnTo>
                      <a:lnTo>
                        <a:pt x="64976" y="53854"/>
                      </a:lnTo>
                      <a:lnTo>
                        <a:pt x="64976" y="19062"/>
                      </a:lnTo>
                      <a:cubicBezTo>
                        <a:pt x="64976" y="16841"/>
                        <a:pt x="64699" y="15021"/>
                        <a:pt x="64176" y="13541"/>
                      </a:cubicBezTo>
                      <a:cubicBezTo>
                        <a:pt x="63652" y="12060"/>
                        <a:pt x="62883" y="10888"/>
                        <a:pt x="61898" y="10024"/>
                      </a:cubicBezTo>
                      <a:cubicBezTo>
                        <a:pt x="60913" y="9130"/>
                        <a:pt x="59743" y="8544"/>
                        <a:pt x="58327" y="8205"/>
                      </a:cubicBezTo>
                      <a:cubicBezTo>
                        <a:pt x="56912" y="7865"/>
                        <a:pt x="55373" y="7680"/>
                        <a:pt x="53711" y="7680"/>
                      </a:cubicBezTo>
                      <a:cubicBezTo>
                        <a:pt x="51864" y="7680"/>
                        <a:pt x="50202" y="7989"/>
                        <a:pt x="48786" y="8575"/>
                      </a:cubicBezTo>
                      <a:cubicBezTo>
                        <a:pt x="47370" y="9161"/>
                        <a:pt x="46139" y="9963"/>
                        <a:pt x="45092" y="10950"/>
                      </a:cubicBezTo>
                      <a:cubicBezTo>
                        <a:pt x="44076" y="11937"/>
                        <a:pt x="43245" y="13109"/>
                        <a:pt x="42661" y="14466"/>
                      </a:cubicBezTo>
                      <a:cubicBezTo>
                        <a:pt x="42076" y="15823"/>
                        <a:pt x="41676" y="17273"/>
                        <a:pt x="41522" y="18784"/>
                      </a:cubicBezTo>
                      <a:lnTo>
                        <a:pt x="41522" y="53854"/>
                      </a:lnTo>
                      <a:lnTo>
                        <a:pt x="32442" y="53854"/>
                      </a:lnTo>
                      <a:lnTo>
                        <a:pt x="32442" y="19124"/>
                      </a:lnTo>
                      <a:cubicBezTo>
                        <a:pt x="32442" y="17057"/>
                        <a:pt x="32165" y="15330"/>
                        <a:pt x="31642" y="13880"/>
                      </a:cubicBezTo>
                      <a:cubicBezTo>
                        <a:pt x="31118" y="12430"/>
                        <a:pt x="30349" y="11258"/>
                        <a:pt x="29364" y="10333"/>
                      </a:cubicBezTo>
                      <a:cubicBezTo>
                        <a:pt x="28379" y="9408"/>
                        <a:pt x="27209" y="8760"/>
                        <a:pt x="25824" y="8328"/>
                      </a:cubicBezTo>
                      <a:cubicBezTo>
                        <a:pt x="24439" y="7896"/>
                        <a:pt x="22900" y="7680"/>
                        <a:pt x="21176" y="7680"/>
                      </a:cubicBezTo>
                      <a:cubicBezTo>
                        <a:pt x="17945" y="7680"/>
                        <a:pt x="15359" y="8390"/>
                        <a:pt x="13420" y="9778"/>
                      </a:cubicBezTo>
                      <a:cubicBezTo>
                        <a:pt x="11481" y="11166"/>
                        <a:pt x="10003" y="13016"/>
                        <a:pt x="9018" y="15237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1" name="Freeform 20">
                  <a:extLst>
                    <a:ext uri="{FF2B5EF4-FFF2-40B4-BE49-F238E27FC236}">
                      <a16:creationId xmlns:a16="http://schemas.microsoft.com/office/drawing/2014/main" id="{BCE1897F-F787-750B-42B8-C4A8A368BD34}"/>
                    </a:ext>
                  </a:extLst>
                </p:cNvPr>
                <p:cNvSpPr/>
                <p:nvPr/>
              </p:nvSpPr>
              <p:spPr>
                <a:xfrm>
                  <a:off x="11620590" y="623651"/>
                  <a:ext cx="44599" cy="74180"/>
                </a:xfrm>
                <a:custGeom>
                  <a:avLst/>
                  <a:gdLst>
                    <a:gd name="connsiteX0" fmla="*/ 44538 w 44599"/>
                    <a:gd name="connsiteY0" fmla="*/ 28007 h 74180"/>
                    <a:gd name="connsiteX1" fmla="*/ 43184 w 44599"/>
                    <a:gd name="connsiteY1" fmla="*/ 38741 h 74180"/>
                    <a:gd name="connsiteX2" fmla="*/ 39213 w 44599"/>
                    <a:gd name="connsiteY2" fmla="*/ 47254 h 74180"/>
                    <a:gd name="connsiteX3" fmla="*/ 32811 w 44599"/>
                    <a:gd name="connsiteY3" fmla="*/ 52836 h 74180"/>
                    <a:gd name="connsiteX4" fmla="*/ 24131 w 44599"/>
                    <a:gd name="connsiteY4" fmla="*/ 54841 h 74180"/>
                    <a:gd name="connsiteX5" fmla="*/ 15421 w 44599"/>
                    <a:gd name="connsiteY5" fmla="*/ 53268 h 74180"/>
                    <a:gd name="connsiteX6" fmla="*/ 9019 w 44599"/>
                    <a:gd name="connsiteY6" fmla="*/ 48734 h 74180"/>
                    <a:gd name="connsiteX7" fmla="*/ 9019 w 44599"/>
                    <a:gd name="connsiteY7" fmla="*/ 74181 h 74180"/>
                    <a:gd name="connsiteX8" fmla="*/ 0 w 44599"/>
                    <a:gd name="connsiteY8" fmla="*/ 74181 h 74180"/>
                    <a:gd name="connsiteX9" fmla="*/ 0 w 44599"/>
                    <a:gd name="connsiteY9" fmla="*/ 987 h 74180"/>
                    <a:gd name="connsiteX10" fmla="*/ 8249 w 44599"/>
                    <a:gd name="connsiteY10" fmla="*/ 987 h 74180"/>
                    <a:gd name="connsiteX11" fmla="*/ 8680 w 44599"/>
                    <a:gd name="connsiteY11" fmla="*/ 6847 h 74180"/>
                    <a:gd name="connsiteX12" fmla="*/ 15174 w 44599"/>
                    <a:gd name="connsiteY12" fmla="*/ 1758 h 74180"/>
                    <a:gd name="connsiteX13" fmla="*/ 24008 w 44599"/>
                    <a:gd name="connsiteY13" fmla="*/ 0 h 74180"/>
                    <a:gd name="connsiteX14" fmla="*/ 32811 w 44599"/>
                    <a:gd name="connsiteY14" fmla="*/ 1943 h 74180"/>
                    <a:gd name="connsiteX15" fmla="*/ 39275 w 44599"/>
                    <a:gd name="connsiteY15" fmla="*/ 7434 h 74180"/>
                    <a:gd name="connsiteX16" fmla="*/ 43246 w 44599"/>
                    <a:gd name="connsiteY16" fmla="*/ 15947 h 74180"/>
                    <a:gd name="connsiteX17" fmla="*/ 44600 w 44599"/>
                    <a:gd name="connsiteY17" fmla="*/ 26958 h 74180"/>
                    <a:gd name="connsiteX18" fmla="*/ 44600 w 44599"/>
                    <a:gd name="connsiteY18" fmla="*/ 27976 h 74180"/>
                    <a:gd name="connsiteX19" fmla="*/ 35520 w 44599"/>
                    <a:gd name="connsiteY19" fmla="*/ 26989 h 74180"/>
                    <a:gd name="connsiteX20" fmla="*/ 34689 w 44599"/>
                    <a:gd name="connsiteY20" fmla="*/ 19525 h 74180"/>
                    <a:gd name="connsiteX21" fmla="*/ 32103 w 44599"/>
                    <a:gd name="connsiteY21" fmla="*/ 13387 h 74180"/>
                    <a:gd name="connsiteX22" fmla="*/ 27671 w 44599"/>
                    <a:gd name="connsiteY22" fmla="*/ 9222 h 74180"/>
                    <a:gd name="connsiteX23" fmla="*/ 21269 w 44599"/>
                    <a:gd name="connsiteY23" fmla="*/ 7680 h 74180"/>
                    <a:gd name="connsiteX24" fmla="*/ 17114 w 44599"/>
                    <a:gd name="connsiteY24" fmla="*/ 8205 h 74180"/>
                    <a:gd name="connsiteX25" fmla="*/ 13728 w 44599"/>
                    <a:gd name="connsiteY25" fmla="*/ 9716 h 74180"/>
                    <a:gd name="connsiteX26" fmla="*/ 11050 w 44599"/>
                    <a:gd name="connsiteY26" fmla="*/ 12029 h 74180"/>
                    <a:gd name="connsiteX27" fmla="*/ 8988 w 44599"/>
                    <a:gd name="connsiteY27" fmla="*/ 14929 h 74180"/>
                    <a:gd name="connsiteX28" fmla="*/ 8988 w 44599"/>
                    <a:gd name="connsiteY28" fmla="*/ 40190 h 74180"/>
                    <a:gd name="connsiteX29" fmla="*/ 11050 w 44599"/>
                    <a:gd name="connsiteY29" fmla="*/ 43090 h 74180"/>
                    <a:gd name="connsiteX30" fmla="*/ 13728 w 44599"/>
                    <a:gd name="connsiteY30" fmla="*/ 45372 h 74180"/>
                    <a:gd name="connsiteX31" fmla="*/ 17144 w 44599"/>
                    <a:gd name="connsiteY31" fmla="*/ 46853 h 74180"/>
                    <a:gd name="connsiteX32" fmla="*/ 21392 w 44599"/>
                    <a:gd name="connsiteY32" fmla="*/ 47377 h 74180"/>
                    <a:gd name="connsiteX33" fmla="*/ 27702 w 44599"/>
                    <a:gd name="connsiteY33" fmla="*/ 45804 h 74180"/>
                    <a:gd name="connsiteX34" fmla="*/ 32103 w 44599"/>
                    <a:gd name="connsiteY34" fmla="*/ 41609 h 74180"/>
                    <a:gd name="connsiteX35" fmla="*/ 34689 w 44599"/>
                    <a:gd name="connsiteY35" fmla="*/ 35440 h 74180"/>
                    <a:gd name="connsiteX36" fmla="*/ 35520 w 44599"/>
                    <a:gd name="connsiteY36" fmla="*/ 27945 h 74180"/>
                    <a:gd name="connsiteX37" fmla="*/ 35520 w 44599"/>
                    <a:gd name="connsiteY37" fmla="*/ 26927 h 741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44599" h="74180">
                      <a:moveTo>
                        <a:pt x="44538" y="28007"/>
                      </a:moveTo>
                      <a:cubicBezTo>
                        <a:pt x="44538" y="31893"/>
                        <a:pt x="44077" y="35471"/>
                        <a:pt x="43184" y="38741"/>
                      </a:cubicBezTo>
                      <a:cubicBezTo>
                        <a:pt x="42261" y="42010"/>
                        <a:pt x="40937" y="44848"/>
                        <a:pt x="39213" y="47254"/>
                      </a:cubicBezTo>
                      <a:cubicBezTo>
                        <a:pt x="37490" y="49659"/>
                        <a:pt x="35335" y="51510"/>
                        <a:pt x="32811" y="52836"/>
                      </a:cubicBezTo>
                      <a:cubicBezTo>
                        <a:pt x="30287" y="54163"/>
                        <a:pt x="27394" y="54841"/>
                        <a:pt x="24131" y="54841"/>
                      </a:cubicBezTo>
                      <a:cubicBezTo>
                        <a:pt x="20869" y="54841"/>
                        <a:pt x="17914" y="54317"/>
                        <a:pt x="15421" y="53268"/>
                      </a:cubicBezTo>
                      <a:cubicBezTo>
                        <a:pt x="12928" y="52220"/>
                        <a:pt x="10804" y="50708"/>
                        <a:pt x="9019" y="48734"/>
                      </a:cubicBezTo>
                      <a:lnTo>
                        <a:pt x="9019" y="74181"/>
                      </a:lnTo>
                      <a:lnTo>
                        <a:pt x="0" y="74181"/>
                      </a:lnTo>
                      <a:lnTo>
                        <a:pt x="0" y="987"/>
                      </a:lnTo>
                      <a:lnTo>
                        <a:pt x="8249" y="987"/>
                      </a:lnTo>
                      <a:lnTo>
                        <a:pt x="8680" y="6847"/>
                      </a:lnTo>
                      <a:cubicBezTo>
                        <a:pt x="10465" y="4627"/>
                        <a:pt x="12620" y="2930"/>
                        <a:pt x="15174" y="1758"/>
                      </a:cubicBezTo>
                      <a:cubicBezTo>
                        <a:pt x="17729" y="586"/>
                        <a:pt x="20653" y="0"/>
                        <a:pt x="24008" y="0"/>
                      </a:cubicBezTo>
                      <a:cubicBezTo>
                        <a:pt x="27363" y="0"/>
                        <a:pt x="30257" y="648"/>
                        <a:pt x="32811" y="1943"/>
                      </a:cubicBezTo>
                      <a:cubicBezTo>
                        <a:pt x="35366" y="3239"/>
                        <a:pt x="37520" y="5089"/>
                        <a:pt x="39275" y="7434"/>
                      </a:cubicBezTo>
                      <a:cubicBezTo>
                        <a:pt x="41029" y="9778"/>
                        <a:pt x="42353" y="12615"/>
                        <a:pt x="43246" y="15947"/>
                      </a:cubicBezTo>
                      <a:cubicBezTo>
                        <a:pt x="44138" y="19247"/>
                        <a:pt x="44600" y="22917"/>
                        <a:pt x="44600" y="26958"/>
                      </a:cubicBezTo>
                      <a:lnTo>
                        <a:pt x="44600" y="27976"/>
                      </a:lnTo>
                      <a:close/>
                      <a:moveTo>
                        <a:pt x="35520" y="26989"/>
                      </a:moveTo>
                      <a:cubicBezTo>
                        <a:pt x="35520" y="24336"/>
                        <a:pt x="35243" y="21869"/>
                        <a:pt x="34689" y="19525"/>
                      </a:cubicBezTo>
                      <a:cubicBezTo>
                        <a:pt x="34135" y="17211"/>
                        <a:pt x="33273" y="15145"/>
                        <a:pt x="32103" y="13387"/>
                      </a:cubicBezTo>
                      <a:cubicBezTo>
                        <a:pt x="30934" y="11628"/>
                        <a:pt x="29456" y="10240"/>
                        <a:pt x="27671" y="9222"/>
                      </a:cubicBezTo>
                      <a:cubicBezTo>
                        <a:pt x="25886" y="8205"/>
                        <a:pt x="23762" y="7680"/>
                        <a:pt x="21269" y="7680"/>
                      </a:cubicBezTo>
                      <a:cubicBezTo>
                        <a:pt x="19730" y="7680"/>
                        <a:pt x="18345" y="7865"/>
                        <a:pt x="17114" y="8205"/>
                      </a:cubicBezTo>
                      <a:cubicBezTo>
                        <a:pt x="15882" y="8544"/>
                        <a:pt x="14744" y="9068"/>
                        <a:pt x="13728" y="9716"/>
                      </a:cubicBezTo>
                      <a:cubicBezTo>
                        <a:pt x="12712" y="10364"/>
                        <a:pt x="11819" y="11135"/>
                        <a:pt x="11050" y="12029"/>
                      </a:cubicBezTo>
                      <a:cubicBezTo>
                        <a:pt x="10280" y="12924"/>
                        <a:pt x="9573" y="13880"/>
                        <a:pt x="8988" y="14929"/>
                      </a:cubicBezTo>
                      <a:lnTo>
                        <a:pt x="8988" y="40190"/>
                      </a:lnTo>
                      <a:cubicBezTo>
                        <a:pt x="9573" y="41239"/>
                        <a:pt x="10250" y="42195"/>
                        <a:pt x="11050" y="43090"/>
                      </a:cubicBezTo>
                      <a:cubicBezTo>
                        <a:pt x="11850" y="43984"/>
                        <a:pt x="12712" y="44755"/>
                        <a:pt x="13728" y="45372"/>
                      </a:cubicBezTo>
                      <a:cubicBezTo>
                        <a:pt x="14744" y="46020"/>
                        <a:pt x="15882" y="46513"/>
                        <a:pt x="17144" y="46853"/>
                      </a:cubicBezTo>
                      <a:cubicBezTo>
                        <a:pt x="18406" y="47192"/>
                        <a:pt x="19822" y="47377"/>
                        <a:pt x="21392" y="47377"/>
                      </a:cubicBezTo>
                      <a:cubicBezTo>
                        <a:pt x="23824" y="47377"/>
                        <a:pt x="25947" y="46853"/>
                        <a:pt x="27702" y="45804"/>
                      </a:cubicBezTo>
                      <a:cubicBezTo>
                        <a:pt x="29487" y="44755"/>
                        <a:pt x="30934" y="43367"/>
                        <a:pt x="32103" y="41609"/>
                      </a:cubicBezTo>
                      <a:cubicBezTo>
                        <a:pt x="33273" y="39851"/>
                        <a:pt x="34135" y="37784"/>
                        <a:pt x="34689" y="35440"/>
                      </a:cubicBezTo>
                      <a:cubicBezTo>
                        <a:pt x="35243" y="33065"/>
                        <a:pt x="35520" y="30567"/>
                        <a:pt x="35520" y="27945"/>
                      </a:cubicBezTo>
                      <a:lnTo>
                        <a:pt x="35520" y="2692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2" name="Freeform 21">
                  <a:extLst>
                    <a:ext uri="{FF2B5EF4-FFF2-40B4-BE49-F238E27FC236}">
                      <a16:creationId xmlns:a16="http://schemas.microsoft.com/office/drawing/2014/main" id="{CC549AEE-3EF3-D4B1-C788-1F9E8361BBB4}"/>
                    </a:ext>
                  </a:extLst>
                </p:cNvPr>
                <p:cNvSpPr/>
                <p:nvPr/>
              </p:nvSpPr>
              <p:spPr>
                <a:xfrm>
                  <a:off x="11675162" y="623621"/>
                  <a:ext cx="43491" cy="54872"/>
                </a:xfrm>
                <a:custGeom>
                  <a:avLst/>
                  <a:gdLst>
                    <a:gd name="connsiteX0" fmla="*/ 34012 w 43491"/>
                    <a:gd name="connsiteY0" fmla="*/ 53885 h 54872"/>
                    <a:gd name="connsiteX1" fmla="*/ 33242 w 43491"/>
                    <a:gd name="connsiteY1" fmla="*/ 51418 h 54872"/>
                    <a:gd name="connsiteX2" fmla="*/ 32750 w 43491"/>
                    <a:gd name="connsiteY2" fmla="*/ 48302 h 54872"/>
                    <a:gd name="connsiteX3" fmla="*/ 29887 w 43491"/>
                    <a:gd name="connsiteY3" fmla="*/ 50832 h 54872"/>
                    <a:gd name="connsiteX4" fmla="*/ 26440 w 43491"/>
                    <a:gd name="connsiteY4" fmla="*/ 52929 h 54872"/>
                    <a:gd name="connsiteX5" fmla="*/ 22377 w 43491"/>
                    <a:gd name="connsiteY5" fmla="*/ 54348 h 54872"/>
                    <a:gd name="connsiteX6" fmla="*/ 17760 w 43491"/>
                    <a:gd name="connsiteY6" fmla="*/ 54872 h 54872"/>
                    <a:gd name="connsiteX7" fmla="*/ 10434 w 43491"/>
                    <a:gd name="connsiteY7" fmla="*/ 53638 h 54872"/>
                    <a:gd name="connsiteX8" fmla="*/ 4832 w 43491"/>
                    <a:gd name="connsiteY8" fmla="*/ 50307 h 54872"/>
                    <a:gd name="connsiteX9" fmla="*/ 1262 w 43491"/>
                    <a:gd name="connsiteY9" fmla="*/ 45341 h 54872"/>
                    <a:gd name="connsiteX10" fmla="*/ 0 w 43491"/>
                    <a:gd name="connsiteY10" fmla="*/ 39203 h 54872"/>
                    <a:gd name="connsiteX11" fmla="*/ 1662 w 43491"/>
                    <a:gd name="connsiteY11" fmla="*/ 31708 h 54872"/>
                    <a:gd name="connsiteX12" fmla="*/ 6402 w 43491"/>
                    <a:gd name="connsiteY12" fmla="*/ 26249 h 54872"/>
                    <a:gd name="connsiteX13" fmla="*/ 13882 w 43491"/>
                    <a:gd name="connsiteY13" fmla="*/ 22917 h 54872"/>
                    <a:gd name="connsiteX14" fmla="*/ 23670 w 43491"/>
                    <a:gd name="connsiteY14" fmla="*/ 21807 h 54872"/>
                    <a:gd name="connsiteX15" fmla="*/ 32627 w 43491"/>
                    <a:gd name="connsiteY15" fmla="*/ 21807 h 54872"/>
                    <a:gd name="connsiteX16" fmla="*/ 32627 w 43491"/>
                    <a:gd name="connsiteY16" fmla="*/ 17643 h 54872"/>
                    <a:gd name="connsiteX17" fmla="*/ 29795 w 43491"/>
                    <a:gd name="connsiteY17" fmla="*/ 10086 h 54872"/>
                    <a:gd name="connsiteX18" fmla="*/ 21453 w 43491"/>
                    <a:gd name="connsiteY18" fmla="*/ 7279 h 54872"/>
                    <a:gd name="connsiteX19" fmla="*/ 16837 w 43491"/>
                    <a:gd name="connsiteY19" fmla="*/ 7958 h 54872"/>
                    <a:gd name="connsiteX20" fmla="*/ 13266 w 43491"/>
                    <a:gd name="connsiteY20" fmla="*/ 9778 h 54872"/>
                    <a:gd name="connsiteX21" fmla="*/ 10958 w 43491"/>
                    <a:gd name="connsiteY21" fmla="*/ 12430 h 54872"/>
                    <a:gd name="connsiteX22" fmla="*/ 10127 w 43491"/>
                    <a:gd name="connsiteY22" fmla="*/ 15607 h 54872"/>
                    <a:gd name="connsiteX23" fmla="*/ 1046 w 43491"/>
                    <a:gd name="connsiteY23" fmla="*/ 15607 h 54872"/>
                    <a:gd name="connsiteX24" fmla="*/ 2524 w 43491"/>
                    <a:gd name="connsiteY24" fmla="*/ 9994 h 54872"/>
                    <a:gd name="connsiteX25" fmla="*/ 6741 w 43491"/>
                    <a:gd name="connsiteY25" fmla="*/ 4997 h 54872"/>
                    <a:gd name="connsiteX26" fmla="*/ 13358 w 43491"/>
                    <a:gd name="connsiteY26" fmla="*/ 1388 h 54872"/>
                    <a:gd name="connsiteX27" fmla="*/ 22007 w 43491"/>
                    <a:gd name="connsiteY27" fmla="*/ 0 h 54872"/>
                    <a:gd name="connsiteX28" fmla="*/ 29918 w 43491"/>
                    <a:gd name="connsiteY28" fmla="*/ 1110 h 54872"/>
                    <a:gd name="connsiteX29" fmla="*/ 36135 w 43491"/>
                    <a:gd name="connsiteY29" fmla="*/ 4442 h 54872"/>
                    <a:gd name="connsiteX30" fmla="*/ 40167 w 43491"/>
                    <a:gd name="connsiteY30" fmla="*/ 9994 h 54872"/>
                    <a:gd name="connsiteX31" fmla="*/ 41645 w 43491"/>
                    <a:gd name="connsiteY31" fmla="*/ 17766 h 54872"/>
                    <a:gd name="connsiteX32" fmla="*/ 41645 w 43491"/>
                    <a:gd name="connsiteY32" fmla="*/ 42349 h 54872"/>
                    <a:gd name="connsiteX33" fmla="*/ 42107 w 43491"/>
                    <a:gd name="connsiteY33" fmla="*/ 47994 h 54872"/>
                    <a:gd name="connsiteX34" fmla="*/ 43492 w 43491"/>
                    <a:gd name="connsiteY34" fmla="*/ 53114 h 54872"/>
                    <a:gd name="connsiteX35" fmla="*/ 43492 w 43491"/>
                    <a:gd name="connsiteY35" fmla="*/ 53885 h 54872"/>
                    <a:gd name="connsiteX36" fmla="*/ 34042 w 43491"/>
                    <a:gd name="connsiteY36" fmla="*/ 53885 h 54872"/>
                    <a:gd name="connsiteX37" fmla="*/ 19053 w 43491"/>
                    <a:gd name="connsiteY37" fmla="*/ 47007 h 54872"/>
                    <a:gd name="connsiteX38" fmla="*/ 23639 w 43491"/>
                    <a:gd name="connsiteY38" fmla="*/ 46328 h 54872"/>
                    <a:gd name="connsiteX39" fmla="*/ 27548 w 43491"/>
                    <a:gd name="connsiteY39" fmla="*/ 44539 h 54872"/>
                    <a:gd name="connsiteX40" fmla="*/ 30595 w 43491"/>
                    <a:gd name="connsiteY40" fmla="*/ 42010 h 54872"/>
                    <a:gd name="connsiteX41" fmla="*/ 32627 w 43491"/>
                    <a:gd name="connsiteY41" fmla="*/ 39080 h 54872"/>
                    <a:gd name="connsiteX42" fmla="*/ 32627 w 43491"/>
                    <a:gd name="connsiteY42" fmla="*/ 28223 h 54872"/>
                    <a:gd name="connsiteX43" fmla="*/ 25116 w 43491"/>
                    <a:gd name="connsiteY43" fmla="*/ 28223 h 54872"/>
                    <a:gd name="connsiteX44" fmla="*/ 13174 w 43491"/>
                    <a:gd name="connsiteY44" fmla="*/ 30628 h 54872"/>
                    <a:gd name="connsiteX45" fmla="*/ 8988 w 43491"/>
                    <a:gd name="connsiteY45" fmla="*/ 37939 h 54872"/>
                    <a:gd name="connsiteX46" fmla="*/ 9634 w 43491"/>
                    <a:gd name="connsiteY46" fmla="*/ 41517 h 54872"/>
                    <a:gd name="connsiteX47" fmla="*/ 11573 w 43491"/>
                    <a:gd name="connsiteY47" fmla="*/ 44385 h 54872"/>
                    <a:gd name="connsiteX48" fmla="*/ 14744 w 43491"/>
                    <a:gd name="connsiteY48" fmla="*/ 46297 h 54872"/>
                    <a:gd name="connsiteX49" fmla="*/ 19114 w 43491"/>
                    <a:gd name="connsiteY49" fmla="*/ 47007 h 54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</a:cxnLst>
                  <a:rect l="l" t="t" r="r" b="b"/>
                  <a:pathLst>
                    <a:path w="43491" h="54872">
                      <a:moveTo>
                        <a:pt x="34012" y="53885"/>
                      </a:moveTo>
                      <a:cubicBezTo>
                        <a:pt x="33673" y="53237"/>
                        <a:pt x="33427" y="52405"/>
                        <a:pt x="33242" y="51418"/>
                      </a:cubicBezTo>
                      <a:cubicBezTo>
                        <a:pt x="33057" y="50431"/>
                        <a:pt x="32873" y="49382"/>
                        <a:pt x="32750" y="48302"/>
                      </a:cubicBezTo>
                      <a:cubicBezTo>
                        <a:pt x="31919" y="49197"/>
                        <a:pt x="30964" y="50030"/>
                        <a:pt x="29887" y="50832"/>
                      </a:cubicBezTo>
                      <a:cubicBezTo>
                        <a:pt x="28810" y="51634"/>
                        <a:pt x="27671" y="52343"/>
                        <a:pt x="26440" y="52929"/>
                      </a:cubicBezTo>
                      <a:cubicBezTo>
                        <a:pt x="25209" y="53515"/>
                        <a:pt x="23823" y="54009"/>
                        <a:pt x="22377" y="54348"/>
                      </a:cubicBezTo>
                      <a:cubicBezTo>
                        <a:pt x="20899" y="54687"/>
                        <a:pt x="19360" y="54872"/>
                        <a:pt x="17760" y="54872"/>
                      </a:cubicBezTo>
                      <a:cubicBezTo>
                        <a:pt x="15051" y="54872"/>
                        <a:pt x="12620" y="54471"/>
                        <a:pt x="10434" y="53638"/>
                      </a:cubicBezTo>
                      <a:cubicBezTo>
                        <a:pt x="8249" y="52806"/>
                        <a:pt x="6371" y="51726"/>
                        <a:pt x="4832" y="50307"/>
                      </a:cubicBezTo>
                      <a:cubicBezTo>
                        <a:pt x="3293" y="48888"/>
                        <a:pt x="2093" y="47254"/>
                        <a:pt x="1262" y="45341"/>
                      </a:cubicBezTo>
                      <a:cubicBezTo>
                        <a:pt x="431" y="43429"/>
                        <a:pt x="0" y="41393"/>
                        <a:pt x="0" y="39203"/>
                      </a:cubicBezTo>
                      <a:cubicBezTo>
                        <a:pt x="0" y="36366"/>
                        <a:pt x="554" y="33867"/>
                        <a:pt x="1662" y="31708"/>
                      </a:cubicBezTo>
                      <a:cubicBezTo>
                        <a:pt x="2770" y="29549"/>
                        <a:pt x="4340" y="27729"/>
                        <a:pt x="6402" y="26249"/>
                      </a:cubicBezTo>
                      <a:cubicBezTo>
                        <a:pt x="8464" y="24768"/>
                        <a:pt x="10958" y="23688"/>
                        <a:pt x="13882" y="22917"/>
                      </a:cubicBezTo>
                      <a:cubicBezTo>
                        <a:pt x="16806" y="22146"/>
                        <a:pt x="20068" y="21807"/>
                        <a:pt x="23670" y="21807"/>
                      </a:cubicBezTo>
                      <a:lnTo>
                        <a:pt x="32627" y="21807"/>
                      </a:lnTo>
                      <a:lnTo>
                        <a:pt x="32627" y="17643"/>
                      </a:lnTo>
                      <a:cubicBezTo>
                        <a:pt x="32627" y="14497"/>
                        <a:pt x="31672" y="11968"/>
                        <a:pt x="29795" y="10086"/>
                      </a:cubicBezTo>
                      <a:cubicBezTo>
                        <a:pt x="27917" y="8205"/>
                        <a:pt x="25116" y="7279"/>
                        <a:pt x="21453" y="7279"/>
                      </a:cubicBezTo>
                      <a:cubicBezTo>
                        <a:pt x="19761" y="7279"/>
                        <a:pt x="18222" y="7495"/>
                        <a:pt x="16837" y="7958"/>
                      </a:cubicBezTo>
                      <a:cubicBezTo>
                        <a:pt x="15451" y="8421"/>
                        <a:pt x="14251" y="9037"/>
                        <a:pt x="13266" y="9778"/>
                      </a:cubicBezTo>
                      <a:cubicBezTo>
                        <a:pt x="12281" y="10518"/>
                        <a:pt x="11512" y="11443"/>
                        <a:pt x="10958" y="12430"/>
                      </a:cubicBezTo>
                      <a:cubicBezTo>
                        <a:pt x="10404" y="13417"/>
                        <a:pt x="10127" y="14497"/>
                        <a:pt x="10127" y="15607"/>
                      </a:cubicBezTo>
                      <a:lnTo>
                        <a:pt x="1046" y="15607"/>
                      </a:lnTo>
                      <a:cubicBezTo>
                        <a:pt x="1046" y="13726"/>
                        <a:pt x="1539" y="11844"/>
                        <a:pt x="2524" y="9994"/>
                      </a:cubicBezTo>
                      <a:cubicBezTo>
                        <a:pt x="3509" y="8143"/>
                        <a:pt x="4925" y="6477"/>
                        <a:pt x="6741" y="4997"/>
                      </a:cubicBezTo>
                      <a:cubicBezTo>
                        <a:pt x="8557" y="3516"/>
                        <a:pt x="10773" y="2313"/>
                        <a:pt x="13358" y="1388"/>
                      </a:cubicBezTo>
                      <a:cubicBezTo>
                        <a:pt x="15944" y="463"/>
                        <a:pt x="18837" y="0"/>
                        <a:pt x="22007" y="0"/>
                      </a:cubicBezTo>
                      <a:cubicBezTo>
                        <a:pt x="24870" y="0"/>
                        <a:pt x="27517" y="370"/>
                        <a:pt x="29918" y="1110"/>
                      </a:cubicBezTo>
                      <a:cubicBezTo>
                        <a:pt x="32350" y="1851"/>
                        <a:pt x="34412" y="2961"/>
                        <a:pt x="36135" y="4442"/>
                      </a:cubicBezTo>
                      <a:cubicBezTo>
                        <a:pt x="37859" y="5922"/>
                        <a:pt x="39213" y="7773"/>
                        <a:pt x="40167" y="9994"/>
                      </a:cubicBezTo>
                      <a:cubicBezTo>
                        <a:pt x="41122" y="12214"/>
                        <a:pt x="41645" y="14805"/>
                        <a:pt x="41645" y="17766"/>
                      </a:cubicBezTo>
                      <a:lnTo>
                        <a:pt x="41645" y="42349"/>
                      </a:lnTo>
                      <a:cubicBezTo>
                        <a:pt x="41645" y="44138"/>
                        <a:pt x="41799" y="46020"/>
                        <a:pt x="42107" y="47994"/>
                      </a:cubicBezTo>
                      <a:cubicBezTo>
                        <a:pt x="42414" y="49968"/>
                        <a:pt x="42876" y="51664"/>
                        <a:pt x="43492" y="53114"/>
                      </a:cubicBezTo>
                      <a:lnTo>
                        <a:pt x="43492" y="53885"/>
                      </a:lnTo>
                      <a:lnTo>
                        <a:pt x="34042" y="53885"/>
                      </a:lnTo>
                      <a:close/>
                      <a:moveTo>
                        <a:pt x="19053" y="47007"/>
                      </a:moveTo>
                      <a:cubicBezTo>
                        <a:pt x="20684" y="47007"/>
                        <a:pt x="22192" y="46791"/>
                        <a:pt x="23639" y="46328"/>
                      </a:cubicBezTo>
                      <a:cubicBezTo>
                        <a:pt x="25055" y="45866"/>
                        <a:pt x="26378" y="45280"/>
                        <a:pt x="27548" y="44539"/>
                      </a:cubicBezTo>
                      <a:cubicBezTo>
                        <a:pt x="28717" y="43799"/>
                        <a:pt x="29733" y="42966"/>
                        <a:pt x="30595" y="42010"/>
                      </a:cubicBezTo>
                      <a:cubicBezTo>
                        <a:pt x="31457" y="41054"/>
                        <a:pt x="32134" y="40098"/>
                        <a:pt x="32627" y="39080"/>
                      </a:cubicBezTo>
                      <a:lnTo>
                        <a:pt x="32627" y="28223"/>
                      </a:lnTo>
                      <a:lnTo>
                        <a:pt x="25116" y="28223"/>
                      </a:lnTo>
                      <a:cubicBezTo>
                        <a:pt x="19945" y="28223"/>
                        <a:pt x="15975" y="29025"/>
                        <a:pt x="13174" y="30628"/>
                      </a:cubicBezTo>
                      <a:cubicBezTo>
                        <a:pt x="10373" y="32232"/>
                        <a:pt x="8988" y="34669"/>
                        <a:pt x="8988" y="37939"/>
                      </a:cubicBezTo>
                      <a:cubicBezTo>
                        <a:pt x="8988" y="39203"/>
                        <a:pt x="9203" y="40406"/>
                        <a:pt x="9634" y="41517"/>
                      </a:cubicBezTo>
                      <a:cubicBezTo>
                        <a:pt x="10065" y="42627"/>
                        <a:pt x="10711" y="43583"/>
                        <a:pt x="11573" y="44385"/>
                      </a:cubicBezTo>
                      <a:cubicBezTo>
                        <a:pt x="12435" y="45187"/>
                        <a:pt x="13482" y="45804"/>
                        <a:pt x="14744" y="46297"/>
                      </a:cubicBezTo>
                      <a:cubicBezTo>
                        <a:pt x="16005" y="46791"/>
                        <a:pt x="17452" y="47007"/>
                        <a:pt x="19114" y="47007"/>
                      </a:cubicBez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23" name="Freeform 22">
                  <a:extLst>
                    <a:ext uri="{FF2B5EF4-FFF2-40B4-BE49-F238E27FC236}">
                      <a16:creationId xmlns:a16="http://schemas.microsoft.com/office/drawing/2014/main" id="{9B1F27E7-E197-8A3D-6465-14C4D22C0FE1}"/>
                    </a:ext>
                  </a:extLst>
                </p:cNvPr>
                <p:cNvSpPr/>
                <p:nvPr/>
              </p:nvSpPr>
              <p:spPr>
                <a:xfrm>
                  <a:off x="11730935" y="623651"/>
                  <a:ext cx="41491" cy="53823"/>
                </a:xfrm>
                <a:custGeom>
                  <a:avLst/>
                  <a:gdLst>
                    <a:gd name="connsiteX0" fmla="*/ 8495 w 41491"/>
                    <a:gd name="connsiteY0" fmla="*/ 987 h 53823"/>
                    <a:gd name="connsiteX1" fmla="*/ 8803 w 41491"/>
                    <a:gd name="connsiteY1" fmla="*/ 7619 h 53823"/>
                    <a:gd name="connsiteX2" fmla="*/ 15636 w 41491"/>
                    <a:gd name="connsiteY2" fmla="*/ 2036 h 53823"/>
                    <a:gd name="connsiteX3" fmla="*/ 24593 w 41491"/>
                    <a:gd name="connsiteY3" fmla="*/ 0 h 53823"/>
                    <a:gd name="connsiteX4" fmla="*/ 31580 w 41491"/>
                    <a:gd name="connsiteY4" fmla="*/ 1049 h 53823"/>
                    <a:gd name="connsiteX5" fmla="*/ 36905 w 41491"/>
                    <a:gd name="connsiteY5" fmla="*/ 4411 h 53823"/>
                    <a:gd name="connsiteX6" fmla="*/ 40291 w 41491"/>
                    <a:gd name="connsiteY6" fmla="*/ 10364 h 53823"/>
                    <a:gd name="connsiteX7" fmla="*/ 41491 w 41491"/>
                    <a:gd name="connsiteY7" fmla="*/ 19185 h 53823"/>
                    <a:gd name="connsiteX8" fmla="*/ 41491 w 41491"/>
                    <a:gd name="connsiteY8" fmla="*/ 53823 h 53823"/>
                    <a:gd name="connsiteX9" fmla="*/ 32473 w 41491"/>
                    <a:gd name="connsiteY9" fmla="*/ 53823 h 53823"/>
                    <a:gd name="connsiteX10" fmla="*/ 32473 w 41491"/>
                    <a:gd name="connsiteY10" fmla="*/ 19093 h 53823"/>
                    <a:gd name="connsiteX11" fmla="*/ 31795 w 41491"/>
                    <a:gd name="connsiteY11" fmla="*/ 13849 h 53823"/>
                    <a:gd name="connsiteX12" fmla="*/ 29764 w 41491"/>
                    <a:gd name="connsiteY12" fmla="*/ 10302 h 53823"/>
                    <a:gd name="connsiteX13" fmla="*/ 26440 w 41491"/>
                    <a:gd name="connsiteY13" fmla="*/ 8297 h 53823"/>
                    <a:gd name="connsiteX14" fmla="*/ 21884 w 41491"/>
                    <a:gd name="connsiteY14" fmla="*/ 7649 h 53823"/>
                    <a:gd name="connsiteX15" fmla="*/ 14189 w 41491"/>
                    <a:gd name="connsiteY15" fmla="*/ 9994 h 53823"/>
                    <a:gd name="connsiteX16" fmla="*/ 9018 w 41491"/>
                    <a:gd name="connsiteY16" fmla="*/ 16162 h 53823"/>
                    <a:gd name="connsiteX17" fmla="*/ 9018 w 41491"/>
                    <a:gd name="connsiteY17" fmla="*/ 53823 h 53823"/>
                    <a:gd name="connsiteX18" fmla="*/ 0 w 41491"/>
                    <a:gd name="connsiteY18" fmla="*/ 53823 h 53823"/>
                    <a:gd name="connsiteX19" fmla="*/ 0 w 41491"/>
                    <a:gd name="connsiteY19" fmla="*/ 956 h 53823"/>
                    <a:gd name="connsiteX20" fmla="*/ 8526 w 41491"/>
                    <a:gd name="connsiteY20" fmla="*/ 956 h 538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41491" h="53823">
                      <a:moveTo>
                        <a:pt x="8495" y="987"/>
                      </a:moveTo>
                      <a:lnTo>
                        <a:pt x="8803" y="7619"/>
                      </a:lnTo>
                      <a:cubicBezTo>
                        <a:pt x="10681" y="5244"/>
                        <a:pt x="12958" y="3362"/>
                        <a:pt x="15636" y="2036"/>
                      </a:cubicBezTo>
                      <a:cubicBezTo>
                        <a:pt x="18314" y="679"/>
                        <a:pt x="21300" y="0"/>
                        <a:pt x="24593" y="0"/>
                      </a:cubicBezTo>
                      <a:cubicBezTo>
                        <a:pt x="27148" y="0"/>
                        <a:pt x="29487" y="339"/>
                        <a:pt x="31580" y="1049"/>
                      </a:cubicBezTo>
                      <a:cubicBezTo>
                        <a:pt x="33673" y="1758"/>
                        <a:pt x="35427" y="2869"/>
                        <a:pt x="36905" y="4411"/>
                      </a:cubicBezTo>
                      <a:cubicBezTo>
                        <a:pt x="38382" y="5953"/>
                        <a:pt x="39490" y="7958"/>
                        <a:pt x="40291" y="10364"/>
                      </a:cubicBezTo>
                      <a:cubicBezTo>
                        <a:pt x="41091" y="12770"/>
                        <a:pt x="41491" y="15731"/>
                        <a:pt x="41491" y="19185"/>
                      </a:cubicBezTo>
                      <a:lnTo>
                        <a:pt x="41491" y="53823"/>
                      </a:lnTo>
                      <a:lnTo>
                        <a:pt x="32473" y="53823"/>
                      </a:lnTo>
                      <a:lnTo>
                        <a:pt x="32473" y="19093"/>
                      </a:lnTo>
                      <a:cubicBezTo>
                        <a:pt x="32473" y="17026"/>
                        <a:pt x="32257" y="15299"/>
                        <a:pt x="31795" y="13849"/>
                      </a:cubicBezTo>
                      <a:cubicBezTo>
                        <a:pt x="31334" y="12399"/>
                        <a:pt x="30657" y="11227"/>
                        <a:pt x="29764" y="10302"/>
                      </a:cubicBezTo>
                      <a:cubicBezTo>
                        <a:pt x="28871" y="9377"/>
                        <a:pt x="27763" y="8729"/>
                        <a:pt x="26440" y="8297"/>
                      </a:cubicBezTo>
                      <a:cubicBezTo>
                        <a:pt x="25116" y="7865"/>
                        <a:pt x="23608" y="7649"/>
                        <a:pt x="21884" y="7649"/>
                      </a:cubicBezTo>
                      <a:cubicBezTo>
                        <a:pt x="18960" y="7649"/>
                        <a:pt x="16375" y="8421"/>
                        <a:pt x="14189" y="9994"/>
                      </a:cubicBezTo>
                      <a:cubicBezTo>
                        <a:pt x="12004" y="11567"/>
                        <a:pt x="10250" y="13602"/>
                        <a:pt x="9018" y="16162"/>
                      </a:cubicBezTo>
                      <a:lnTo>
                        <a:pt x="9018" y="53823"/>
                      </a:lnTo>
                      <a:lnTo>
                        <a:pt x="0" y="53823"/>
                      </a:lnTo>
                      <a:lnTo>
                        <a:pt x="0" y="956"/>
                      </a:lnTo>
                      <a:lnTo>
                        <a:pt x="8526" y="956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  <p:grpSp>
              <p:nvGrpSpPr>
                <p:cNvPr id="24" name="Graphic 1">
                  <a:extLst>
                    <a:ext uri="{FF2B5EF4-FFF2-40B4-BE49-F238E27FC236}">
                      <a16:creationId xmlns:a16="http://schemas.microsoft.com/office/drawing/2014/main" id="{D08A2009-5621-6BD8-1B98-30C51825C84D}"/>
                    </a:ext>
                  </a:extLst>
                </p:cNvPr>
                <p:cNvGrpSpPr/>
                <p:nvPr/>
              </p:nvGrpSpPr>
              <p:grpSpPr>
                <a:xfrm>
                  <a:off x="10977294" y="623621"/>
                  <a:ext cx="97294" cy="54872"/>
                  <a:chOff x="10977294" y="623621"/>
                  <a:chExt cx="97294" cy="54872"/>
                </a:xfrm>
                <a:grpFill/>
              </p:grpSpPr>
              <p:sp>
                <p:nvSpPr>
                  <p:cNvPr id="26" name="Freeform 25">
                    <a:extLst>
                      <a:ext uri="{FF2B5EF4-FFF2-40B4-BE49-F238E27FC236}">
                        <a16:creationId xmlns:a16="http://schemas.microsoft.com/office/drawing/2014/main" id="{AC4BBB93-94AF-C90F-2F03-CA4CCFAC96B3}"/>
                      </a:ext>
                    </a:extLst>
                  </p:cNvPr>
                  <p:cNvSpPr/>
                  <p:nvPr/>
                </p:nvSpPr>
                <p:spPr>
                  <a:xfrm>
                    <a:off x="10977294" y="623621"/>
                    <a:ext cx="43491" cy="54872"/>
                  </a:xfrm>
                  <a:custGeom>
                    <a:avLst/>
                    <a:gdLst>
                      <a:gd name="connsiteX0" fmla="*/ 34012 w 43491"/>
                      <a:gd name="connsiteY0" fmla="*/ 53885 h 54872"/>
                      <a:gd name="connsiteX1" fmla="*/ 33242 w 43491"/>
                      <a:gd name="connsiteY1" fmla="*/ 51418 h 54872"/>
                      <a:gd name="connsiteX2" fmla="*/ 32750 w 43491"/>
                      <a:gd name="connsiteY2" fmla="*/ 48302 h 54872"/>
                      <a:gd name="connsiteX3" fmla="*/ 29887 w 43491"/>
                      <a:gd name="connsiteY3" fmla="*/ 50832 h 54872"/>
                      <a:gd name="connsiteX4" fmla="*/ 26440 w 43491"/>
                      <a:gd name="connsiteY4" fmla="*/ 52929 h 54872"/>
                      <a:gd name="connsiteX5" fmla="*/ 22377 w 43491"/>
                      <a:gd name="connsiteY5" fmla="*/ 54348 h 54872"/>
                      <a:gd name="connsiteX6" fmla="*/ 17760 w 43491"/>
                      <a:gd name="connsiteY6" fmla="*/ 54872 h 54872"/>
                      <a:gd name="connsiteX7" fmla="*/ 10434 w 43491"/>
                      <a:gd name="connsiteY7" fmla="*/ 53638 h 54872"/>
                      <a:gd name="connsiteX8" fmla="*/ 4832 w 43491"/>
                      <a:gd name="connsiteY8" fmla="*/ 50307 h 54872"/>
                      <a:gd name="connsiteX9" fmla="*/ 1262 w 43491"/>
                      <a:gd name="connsiteY9" fmla="*/ 45341 h 54872"/>
                      <a:gd name="connsiteX10" fmla="*/ 0 w 43491"/>
                      <a:gd name="connsiteY10" fmla="*/ 39203 h 54872"/>
                      <a:gd name="connsiteX11" fmla="*/ 1662 w 43491"/>
                      <a:gd name="connsiteY11" fmla="*/ 31708 h 54872"/>
                      <a:gd name="connsiteX12" fmla="*/ 6402 w 43491"/>
                      <a:gd name="connsiteY12" fmla="*/ 26249 h 54872"/>
                      <a:gd name="connsiteX13" fmla="*/ 13882 w 43491"/>
                      <a:gd name="connsiteY13" fmla="*/ 22917 h 54872"/>
                      <a:gd name="connsiteX14" fmla="*/ 23670 w 43491"/>
                      <a:gd name="connsiteY14" fmla="*/ 21807 h 54872"/>
                      <a:gd name="connsiteX15" fmla="*/ 32626 w 43491"/>
                      <a:gd name="connsiteY15" fmla="*/ 21807 h 54872"/>
                      <a:gd name="connsiteX16" fmla="*/ 32626 w 43491"/>
                      <a:gd name="connsiteY16" fmla="*/ 17643 h 54872"/>
                      <a:gd name="connsiteX17" fmla="*/ 29795 w 43491"/>
                      <a:gd name="connsiteY17" fmla="*/ 10086 h 54872"/>
                      <a:gd name="connsiteX18" fmla="*/ 21453 w 43491"/>
                      <a:gd name="connsiteY18" fmla="*/ 7279 h 54872"/>
                      <a:gd name="connsiteX19" fmla="*/ 16836 w 43491"/>
                      <a:gd name="connsiteY19" fmla="*/ 7958 h 54872"/>
                      <a:gd name="connsiteX20" fmla="*/ 13266 w 43491"/>
                      <a:gd name="connsiteY20" fmla="*/ 9778 h 54872"/>
                      <a:gd name="connsiteX21" fmla="*/ 10958 w 43491"/>
                      <a:gd name="connsiteY21" fmla="*/ 12430 h 54872"/>
                      <a:gd name="connsiteX22" fmla="*/ 10127 w 43491"/>
                      <a:gd name="connsiteY22" fmla="*/ 15607 h 54872"/>
                      <a:gd name="connsiteX23" fmla="*/ 1046 w 43491"/>
                      <a:gd name="connsiteY23" fmla="*/ 15607 h 54872"/>
                      <a:gd name="connsiteX24" fmla="*/ 2524 w 43491"/>
                      <a:gd name="connsiteY24" fmla="*/ 9994 h 54872"/>
                      <a:gd name="connsiteX25" fmla="*/ 6741 w 43491"/>
                      <a:gd name="connsiteY25" fmla="*/ 4997 h 54872"/>
                      <a:gd name="connsiteX26" fmla="*/ 13358 w 43491"/>
                      <a:gd name="connsiteY26" fmla="*/ 1388 h 54872"/>
                      <a:gd name="connsiteX27" fmla="*/ 22007 w 43491"/>
                      <a:gd name="connsiteY27" fmla="*/ 0 h 54872"/>
                      <a:gd name="connsiteX28" fmla="*/ 29918 w 43491"/>
                      <a:gd name="connsiteY28" fmla="*/ 1110 h 54872"/>
                      <a:gd name="connsiteX29" fmla="*/ 36135 w 43491"/>
                      <a:gd name="connsiteY29" fmla="*/ 4442 h 54872"/>
                      <a:gd name="connsiteX30" fmla="*/ 40167 w 43491"/>
                      <a:gd name="connsiteY30" fmla="*/ 9994 h 54872"/>
                      <a:gd name="connsiteX31" fmla="*/ 41645 w 43491"/>
                      <a:gd name="connsiteY31" fmla="*/ 17766 h 54872"/>
                      <a:gd name="connsiteX32" fmla="*/ 41645 w 43491"/>
                      <a:gd name="connsiteY32" fmla="*/ 42349 h 54872"/>
                      <a:gd name="connsiteX33" fmla="*/ 42107 w 43491"/>
                      <a:gd name="connsiteY33" fmla="*/ 47994 h 54872"/>
                      <a:gd name="connsiteX34" fmla="*/ 43492 w 43491"/>
                      <a:gd name="connsiteY34" fmla="*/ 53114 h 54872"/>
                      <a:gd name="connsiteX35" fmla="*/ 43492 w 43491"/>
                      <a:gd name="connsiteY35" fmla="*/ 53885 h 54872"/>
                      <a:gd name="connsiteX36" fmla="*/ 34042 w 43491"/>
                      <a:gd name="connsiteY36" fmla="*/ 53885 h 54872"/>
                      <a:gd name="connsiteX37" fmla="*/ 19053 w 43491"/>
                      <a:gd name="connsiteY37" fmla="*/ 47007 h 54872"/>
                      <a:gd name="connsiteX38" fmla="*/ 23639 w 43491"/>
                      <a:gd name="connsiteY38" fmla="*/ 46328 h 54872"/>
                      <a:gd name="connsiteX39" fmla="*/ 27548 w 43491"/>
                      <a:gd name="connsiteY39" fmla="*/ 44539 h 54872"/>
                      <a:gd name="connsiteX40" fmla="*/ 30595 w 43491"/>
                      <a:gd name="connsiteY40" fmla="*/ 42010 h 54872"/>
                      <a:gd name="connsiteX41" fmla="*/ 32626 w 43491"/>
                      <a:gd name="connsiteY41" fmla="*/ 39080 h 54872"/>
                      <a:gd name="connsiteX42" fmla="*/ 32626 w 43491"/>
                      <a:gd name="connsiteY42" fmla="*/ 28223 h 54872"/>
                      <a:gd name="connsiteX43" fmla="*/ 25116 w 43491"/>
                      <a:gd name="connsiteY43" fmla="*/ 28223 h 54872"/>
                      <a:gd name="connsiteX44" fmla="*/ 13174 w 43491"/>
                      <a:gd name="connsiteY44" fmla="*/ 30628 h 54872"/>
                      <a:gd name="connsiteX45" fmla="*/ 8988 w 43491"/>
                      <a:gd name="connsiteY45" fmla="*/ 37939 h 54872"/>
                      <a:gd name="connsiteX46" fmla="*/ 9634 w 43491"/>
                      <a:gd name="connsiteY46" fmla="*/ 41517 h 54872"/>
                      <a:gd name="connsiteX47" fmla="*/ 11573 w 43491"/>
                      <a:gd name="connsiteY47" fmla="*/ 44385 h 54872"/>
                      <a:gd name="connsiteX48" fmla="*/ 14743 w 43491"/>
                      <a:gd name="connsiteY48" fmla="*/ 46297 h 54872"/>
                      <a:gd name="connsiteX49" fmla="*/ 19114 w 43491"/>
                      <a:gd name="connsiteY49" fmla="*/ 47007 h 54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</a:cxnLst>
                    <a:rect l="l" t="t" r="r" b="b"/>
                    <a:pathLst>
                      <a:path w="43491" h="54872">
                        <a:moveTo>
                          <a:pt x="34012" y="53885"/>
                        </a:moveTo>
                        <a:cubicBezTo>
                          <a:pt x="33673" y="53237"/>
                          <a:pt x="33427" y="52405"/>
                          <a:pt x="33242" y="51418"/>
                        </a:cubicBezTo>
                        <a:cubicBezTo>
                          <a:pt x="33057" y="50431"/>
                          <a:pt x="32873" y="49382"/>
                          <a:pt x="32750" y="48302"/>
                        </a:cubicBezTo>
                        <a:cubicBezTo>
                          <a:pt x="31919" y="49197"/>
                          <a:pt x="30964" y="50030"/>
                          <a:pt x="29887" y="50832"/>
                        </a:cubicBezTo>
                        <a:cubicBezTo>
                          <a:pt x="28810" y="51634"/>
                          <a:pt x="27671" y="52343"/>
                          <a:pt x="26440" y="52929"/>
                        </a:cubicBezTo>
                        <a:cubicBezTo>
                          <a:pt x="25209" y="53515"/>
                          <a:pt x="23823" y="54009"/>
                          <a:pt x="22377" y="54348"/>
                        </a:cubicBezTo>
                        <a:cubicBezTo>
                          <a:pt x="20899" y="54687"/>
                          <a:pt x="19360" y="54872"/>
                          <a:pt x="17760" y="54872"/>
                        </a:cubicBezTo>
                        <a:cubicBezTo>
                          <a:pt x="15051" y="54872"/>
                          <a:pt x="12620" y="54471"/>
                          <a:pt x="10434" y="53638"/>
                        </a:cubicBezTo>
                        <a:cubicBezTo>
                          <a:pt x="8249" y="52806"/>
                          <a:pt x="6371" y="51726"/>
                          <a:pt x="4832" y="50307"/>
                        </a:cubicBezTo>
                        <a:cubicBezTo>
                          <a:pt x="3293" y="48888"/>
                          <a:pt x="2093" y="47254"/>
                          <a:pt x="1262" y="45341"/>
                        </a:cubicBezTo>
                        <a:cubicBezTo>
                          <a:pt x="431" y="43429"/>
                          <a:pt x="0" y="41393"/>
                          <a:pt x="0" y="39203"/>
                        </a:cubicBezTo>
                        <a:cubicBezTo>
                          <a:pt x="0" y="36366"/>
                          <a:pt x="554" y="33867"/>
                          <a:pt x="1662" y="31708"/>
                        </a:cubicBezTo>
                        <a:cubicBezTo>
                          <a:pt x="2770" y="29549"/>
                          <a:pt x="4340" y="27729"/>
                          <a:pt x="6402" y="26249"/>
                        </a:cubicBezTo>
                        <a:cubicBezTo>
                          <a:pt x="8464" y="24768"/>
                          <a:pt x="10958" y="23688"/>
                          <a:pt x="13882" y="22917"/>
                        </a:cubicBezTo>
                        <a:cubicBezTo>
                          <a:pt x="16806" y="22146"/>
                          <a:pt x="20068" y="21807"/>
                          <a:pt x="23670" y="21807"/>
                        </a:cubicBezTo>
                        <a:lnTo>
                          <a:pt x="32626" y="21807"/>
                        </a:lnTo>
                        <a:lnTo>
                          <a:pt x="32626" y="17643"/>
                        </a:lnTo>
                        <a:cubicBezTo>
                          <a:pt x="32626" y="14497"/>
                          <a:pt x="31672" y="11968"/>
                          <a:pt x="29795" y="10086"/>
                        </a:cubicBezTo>
                        <a:cubicBezTo>
                          <a:pt x="27917" y="8205"/>
                          <a:pt x="25116" y="7279"/>
                          <a:pt x="21453" y="7279"/>
                        </a:cubicBezTo>
                        <a:cubicBezTo>
                          <a:pt x="19761" y="7279"/>
                          <a:pt x="18222" y="7495"/>
                          <a:pt x="16836" y="7958"/>
                        </a:cubicBezTo>
                        <a:cubicBezTo>
                          <a:pt x="15451" y="8421"/>
                          <a:pt x="14251" y="9037"/>
                          <a:pt x="13266" y="9778"/>
                        </a:cubicBezTo>
                        <a:cubicBezTo>
                          <a:pt x="12281" y="10518"/>
                          <a:pt x="11512" y="11443"/>
                          <a:pt x="10958" y="12430"/>
                        </a:cubicBezTo>
                        <a:cubicBezTo>
                          <a:pt x="10404" y="13417"/>
                          <a:pt x="10127" y="14497"/>
                          <a:pt x="10127" y="15607"/>
                        </a:cubicBezTo>
                        <a:lnTo>
                          <a:pt x="1046" y="15607"/>
                        </a:lnTo>
                        <a:cubicBezTo>
                          <a:pt x="1046" y="13726"/>
                          <a:pt x="1539" y="11844"/>
                          <a:pt x="2524" y="9994"/>
                        </a:cubicBezTo>
                        <a:cubicBezTo>
                          <a:pt x="3509" y="8143"/>
                          <a:pt x="4925" y="6477"/>
                          <a:pt x="6741" y="4997"/>
                        </a:cubicBezTo>
                        <a:cubicBezTo>
                          <a:pt x="8557" y="3516"/>
                          <a:pt x="10773" y="2313"/>
                          <a:pt x="13358" y="1388"/>
                        </a:cubicBezTo>
                        <a:cubicBezTo>
                          <a:pt x="15944" y="463"/>
                          <a:pt x="18837" y="0"/>
                          <a:pt x="22007" y="0"/>
                        </a:cubicBezTo>
                        <a:cubicBezTo>
                          <a:pt x="24870" y="0"/>
                          <a:pt x="27517" y="370"/>
                          <a:pt x="29918" y="1110"/>
                        </a:cubicBezTo>
                        <a:cubicBezTo>
                          <a:pt x="32319" y="1851"/>
                          <a:pt x="34412" y="2961"/>
                          <a:pt x="36135" y="4442"/>
                        </a:cubicBezTo>
                        <a:cubicBezTo>
                          <a:pt x="37859" y="5922"/>
                          <a:pt x="39213" y="7773"/>
                          <a:pt x="40167" y="9994"/>
                        </a:cubicBezTo>
                        <a:cubicBezTo>
                          <a:pt x="41152" y="12214"/>
                          <a:pt x="41645" y="14805"/>
                          <a:pt x="41645" y="17766"/>
                        </a:cubicBezTo>
                        <a:lnTo>
                          <a:pt x="41645" y="42349"/>
                        </a:lnTo>
                        <a:cubicBezTo>
                          <a:pt x="41645" y="44138"/>
                          <a:pt x="41799" y="46020"/>
                          <a:pt x="42107" y="47994"/>
                        </a:cubicBezTo>
                        <a:cubicBezTo>
                          <a:pt x="42414" y="49968"/>
                          <a:pt x="42876" y="51664"/>
                          <a:pt x="43492" y="53114"/>
                        </a:cubicBezTo>
                        <a:lnTo>
                          <a:pt x="43492" y="53885"/>
                        </a:lnTo>
                        <a:lnTo>
                          <a:pt x="34042" y="53885"/>
                        </a:lnTo>
                        <a:close/>
                        <a:moveTo>
                          <a:pt x="19053" y="47007"/>
                        </a:moveTo>
                        <a:cubicBezTo>
                          <a:pt x="20684" y="47007"/>
                          <a:pt x="22192" y="46791"/>
                          <a:pt x="23639" y="46328"/>
                        </a:cubicBezTo>
                        <a:cubicBezTo>
                          <a:pt x="25055" y="45866"/>
                          <a:pt x="26378" y="45280"/>
                          <a:pt x="27548" y="44539"/>
                        </a:cubicBezTo>
                        <a:cubicBezTo>
                          <a:pt x="28717" y="43799"/>
                          <a:pt x="29733" y="42966"/>
                          <a:pt x="30595" y="42010"/>
                        </a:cubicBezTo>
                        <a:cubicBezTo>
                          <a:pt x="31457" y="41054"/>
                          <a:pt x="32134" y="40098"/>
                          <a:pt x="32626" y="39080"/>
                        </a:cubicBezTo>
                        <a:lnTo>
                          <a:pt x="32626" y="28223"/>
                        </a:lnTo>
                        <a:lnTo>
                          <a:pt x="25116" y="28223"/>
                        </a:lnTo>
                        <a:cubicBezTo>
                          <a:pt x="19945" y="28223"/>
                          <a:pt x="15975" y="29025"/>
                          <a:pt x="13174" y="30628"/>
                        </a:cubicBezTo>
                        <a:cubicBezTo>
                          <a:pt x="10373" y="32232"/>
                          <a:pt x="8988" y="34669"/>
                          <a:pt x="8988" y="37939"/>
                        </a:cubicBezTo>
                        <a:cubicBezTo>
                          <a:pt x="8988" y="39203"/>
                          <a:pt x="9203" y="40406"/>
                          <a:pt x="9634" y="41517"/>
                        </a:cubicBezTo>
                        <a:cubicBezTo>
                          <a:pt x="10065" y="42627"/>
                          <a:pt x="10711" y="43583"/>
                          <a:pt x="11573" y="44385"/>
                        </a:cubicBezTo>
                        <a:cubicBezTo>
                          <a:pt x="12435" y="45187"/>
                          <a:pt x="13481" y="45804"/>
                          <a:pt x="14743" y="46297"/>
                        </a:cubicBezTo>
                        <a:cubicBezTo>
                          <a:pt x="16005" y="46791"/>
                          <a:pt x="17452" y="47007"/>
                          <a:pt x="19114" y="47007"/>
                        </a:cubicBez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27" name="Freeform 26">
                    <a:extLst>
                      <a:ext uri="{FF2B5EF4-FFF2-40B4-BE49-F238E27FC236}">
                        <a16:creationId xmlns:a16="http://schemas.microsoft.com/office/drawing/2014/main" id="{3A9D34DD-696A-7A2E-34A7-184CAA7CA689}"/>
                      </a:ext>
                    </a:extLst>
                  </p:cNvPr>
                  <p:cNvSpPr/>
                  <p:nvPr/>
                </p:nvSpPr>
                <p:spPr>
                  <a:xfrm>
                    <a:off x="11033097" y="623651"/>
                    <a:ext cx="41491" cy="53823"/>
                  </a:xfrm>
                  <a:custGeom>
                    <a:avLst/>
                    <a:gdLst>
                      <a:gd name="connsiteX0" fmla="*/ 8495 w 41491"/>
                      <a:gd name="connsiteY0" fmla="*/ 987 h 53823"/>
                      <a:gd name="connsiteX1" fmla="*/ 8803 w 41491"/>
                      <a:gd name="connsiteY1" fmla="*/ 7619 h 53823"/>
                      <a:gd name="connsiteX2" fmla="*/ 15636 w 41491"/>
                      <a:gd name="connsiteY2" fmla="*/ 2036 h 53823"/>
                      <a:gd name="connsiteX3" fmla="*/ 24593 w 41491"/>
                      <a:gd name="connsiteY3" fmla="*/ 0 h 53823"/>
                      <a:gd name="connsiteX4" fmla="*/ 31580 w 41491"/>
                      <a:gd name="connsiteY4" fmla="*/ 1049 h 53823"/>
                      <a:gd name="connsiteX5" fmla="*/ 36905 w 41491"/>
                      <a:gd name="connsiteY5" fmla="*/ 4411 h 53823"/>
                      <a:gd name="connsiteX6" fmla="*/ 40291 w 41491"/>
                      <a:gd name="connsiteY6" fmla="*/ 10364 h 53823"/>
                      <a:gd name="connsiteX7" fmla="*/ 41491 w 41491"/>
                      <a:gd name="connsiteY7" fmla="*/ 19185 h 53823"/>
                      <a:gd name="connsiteX8" fmla="*/ 41491 w 41491"/>
                      <a:gd name="connsiteY8" fmla="*/ 53823 h 53823"/>
                      <a:gd name="connsiteX9" fmla="*/ 32473 w 41491"/>
                      <a:gd name="connsiteY9" fmla="*/ 53823 h 53823"/>
                      <a:gd name="connsiteX10" fmla="*/ 32473 w 41491"/>
                      <a:gd name="connsiteY10" fmla="*/ 19093 h 53823"/>
                      <a:gd name="connsiteX11" fmla="*/ 31795 w 41491"/>
                      <a:gd name="connsiteY11" fmla="*/ 13849 h 53823"/>
                      <a:gd name="connsiteX12" fmla="*/ 29764 w 41491"/>
                      <a:gd name="connsiteY12" fmla="*/ 10302 h 53823"/>
                      <a:gd name="connsiteX13" fmla="*/ 26440 w 41491"/>
                      <a:gd name="connsiteY13" fmla="*/ 8297 h 53823"/>
                      <a:gd name="connsiteX14" fmla="*/ 21884 w 41491"/>
                      <a:gd name="connsiteY14" fmla="*/ 7649 h 53823"/>
                      <a:gd name="connsiteX15" fmla="*/ 14189 w 41491"/>
                      <a:gd name="connsiteY15" fmla="*/ 9994 h 53823"/>
                      <a:gd name="connsiteX16" fmla="*/ 9018 w 41491"/>
                      <a:gd name="connsiteY16" fmla="*/ 16162 h 53823"/>
                      <a:gd name="connsiteX17" fmla="*/ 9018 w 41491"/>
                      <a:gd name="connsiteY17" fmla="*/ 53823 h 53823"/>
                      <a:gd name="connsiteX18" fmla="*/ 0 w 41491"/>
                      <a:gd name="connsiteY18" fmla="*/ 53823 h 53823"/>
                      <a:gd name="connsiteX19" fmla="*/ 0 w 41491"/>
                      <a:gd name="connsiteY19" fmla="*/ 956 h 53823"/>
                      <a:gd name="connsiteX20" fmla="*/ 8526 w 41491"/>
                      <a:gd name="connsiteY20" fmla="*/ 956 h 53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</a:cxnLst>
                    <a:rect l="l" t="t" r="r" b="b"/>
                    <a:pathLst>
                      <a:path w="41491" h="53823">
                        <a:moveTo>
                          <a:pt x="8495" y="987"/>
                        </a:moveTo>
                        <a:lnTo>
                          <a:pt x="8803" y="7619"/>
                        </a:lnTo>
                        <a:cubicBezTo>
                          <a:pt x="10681" y="5244"/>
                          <a:pt x="12958" y="3362"/>
                          <a:pt x="15636" y="2036"/>
                        </a:cubicBezTo>
                        <a:cubicBezTo>
                          <a:pt x="18314" y="679"/>
                          <a:pt x="21300" y="0"/>
                          <a:pt x="24593" y="0"/>
                        </a:cubicBezTo>
                        <a:cubicBezTo>
                          <a:pt x="27148" y="0"/>
                          <a:pt x="29487" y="339"/>
                          <a:pt x="31580" y="1049"/>
                        </a:cubicBezTo>
                        <a:cubicBezTo>
                          <a:pt x="33673" y="1758"/>
                          <a:pt x="35427" y="2869"/>
                          <a:pt x="36905" y="4411"/>
                        </a:cubicBezTo>
                        <a:cubicBezTo>
                          <a:pt x="38382" y="5953"/>
                          <a:pt x="39490" y="7958"/>
                          <a:pt x="40291" y="10364"/>
                        </a:cubicBezTo>
                        <a:cubicBezTo>
                          <a:pt x="41091" y="12800"/>
                          <a:pt x="41491" y="15731"/>
                          <a:pt x="41491" y="19185"/>
                        </a:cubicBezTo>
                        <a:lnTo>
                          <a:pt x="41491" y="53823"/>
                        </a:lnTo>
                        <a:lnTo>
                          <a:pt x="32473" y="53823"/>
                        </a:lnTo>
                        <a:lnTo>
                          <a:pt x="32473" y="19093"/>
                        </a:lnTo>
                        <a:cubicBezTo>
                          <a:pt x="32473" y="17026"/>
                          <a:pt x="32257" y="15299"/>
                          <a:pt x="31795" y="13849"/>
                        </a:cubicBezTo>
                        <a:cubicBezTo>
                          <a:pt x="31334" y="12399"/>
                          <a:pt x="30657" y="11227"/>
                          <a:pt x="29764" y="10302"/>
                        </a:cubicBezTo>
                        <a:cubicBezTo>
                          <a:pt x="28871" y="9377"/>
                          <a:pt x="27763" y="8729"/>
                          <a:pt x="26440" y="8297"/>
                        </a:cubicBezTo>
                        <a:cubicBezTo>
                          <a:pt x="25116" y="7865"/>
                          <a:pt x="23608" y="7649"/>
                          <a:pt x="21884" y="7649"/>
                        </a:cubicBezTo>
                        <a:cubicBezTo>
                          <a:pt x="18960" y="7649"/>
                          <a:pt x="16375" y="8421"/>
                          <a:pt x="14189" y="9994"/>
                        </a:cubicBezTo>
                        <a:cubicBezTo>
                          <a:pt x="11973" y="11567"/>
                          <a:pt x="10250" y="13602"/>
                          <a:pt x="9018" y="16162"/>
                        </a:cubicBezTo>
                        <a:lnTo>
                          <a:pt x="9018" y="53823"/>
                        </a:lnTo>
                        <a:lnTo>
                          <a:pt x="0" y="53823"/>
                        </a:lnTo>
                        <a:lnTo>
                          <a:pt x="0" y="956"/>
                        </a:lnTo>
                        <a:lnTo>
                          <a:pt x="8526" y="956"/>
                        </a:lnTo>
                        <a:close/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25" name="Freeform 24">
                  <a:extLst>
                    <a:ext uri="{FF2B5EF4-FFF2-40B4-BE49-F238E27FC236}">
                      <a16:creationId xmlns:a16="http://schemas.microsoft.com/office/drawing/2014/main" id="{08D67EB0-A38F-6496-9B99-83901326F4F1}"/>
                    </a:ext>
                  </a:extLst>
                </p:cNvPr>
                <p:cNvSpPr/>
                <p:nvPr/>
              </p:nvSpPr>
              <p:spPr>
                <a:xfrm>
                  <a:off x="11780213" y="624639"/>
                  <a:ext cx="44999" cy="74273"/>
                </a:xfrm>
                <a:custGeom>
                  <a:avLst/>
                  <a:gdLst>
                    <a:gd name="connsiteX0" fmla="*/ 23054 w 44999"/>
                    <a:gd name="connsiteY0" fmla="*/ 39635 h 74273"/>
                    <a:gd name="connsiteX1" fmla="*/ 35335 w 44999"/>
                    <a:gd name="connsiteY1" fmla="*/ 0 h 74273"/>
                    <a:gd name="connsiteX2" fmla="*/ 45000 w 44999"/>
                    <a:gd name="connsiteY2" fmla="*/ 0 h 74273"/>
                    <a:gd name="connsiteX3" fmla="*/ 23793 w 44999"/>
                    <a:gd name="connsiteY3" fmla="*/ 61041 h 74273"/>
                    <a:gd name="connsiteX4" fmla="*/ 21884 w 44999"/>
                    <a:gd name="connsiteY4" fmla="*/ 65298 h 74273"/>
                    <a:gd name="connsiteX5" fmla="*/ 18837 w 44999"/>
                    <a:gd name="connsiteY5" fmla="*/ 69585 h 74273"/>
                    <a:gd name="connsiteX6" fmla="*/ 14313 w 44999"/>
                    <a:gd name="connsiteY6" fmla="*/ 72916 h 74273"/>
                    <a:gd name="connsiteX7" fmla="*/ 8126 w 44999"/>
                    <a:gd name="connsiteY7" fmla="*/ 74273 h 74273"/>
                    <a:gd name="connsiteX8" fmla="*/ 6864 w 44999"/>
                    <a:gd name="connsiteY8" fmla="*/ 74181 h 74273"/>
                    <a:gd name="connsiteX9" fmla="*/ 5386 w 44999"/>
                    <a:gd name="connsiteY9" fmla="*/ 73965 h 74273"/>
                    <a:gd name="connsiteX10" fmla="*/ 4032 w 44999"/>
                    <a:gd name="connsiteY10" fmla="*/ 73718 h 74273"/>
                    <a:gd name="connsiteX11" fmla="*/ 3047 w 44999"/>
                    <a:gd name="connsiteY11" fmla="*/ 73502 h 74273"/>
                    <a:gd name="connsiteX12" fmla="*/ 3047 w 44999"/>
                    <a:gd name="connsiteY12" fmla="*/ 66161 h 74273"/>
                    <a:gd name="connsiteX13" fmla="*/ 3570 w 44999"/>
                    <a:gd name="connsiteY13" fmla="*/ 66223 h 74273"/>
                    <a:gd name="connsiteX14" fmla="*/ 4278 w 44999"/>
                    <a:gd name="connsiteY14" fmla="*/ 66285 h 74273"/>
                    <a:gd name="connsiteX15" fmla="*/ 4955 w 44999"/>
                    <a:gd name="connsiteY15" fmla="*/ 66346 h 74273"/>
                    <a:gd name="connsiteX16" fmla="*/ 5479 w 44999"/>
                    <a:gd name="connsiteY16" fmla="*/ 66346 h 74273"/>
                    <a:gd name="connsiteX17" fmla="*/ 9511 w 44999"/>
                    <a:gd name="connsiteY17" fmla="*/ 65914 h 74273"/>
                    <a:gd name="connsiteX18" fmla="*/ 12620 w 44999"/>
                    <a:gd name="connsiteY18" fmla="*/ 64465 h 74273"/>
                    <a:gd name="connsiteX19" fmla="*/ 14990 w 44999"/>
                    <a:gd name="connsiteY19" fmla="*/ 61812 h 74273"/>
                    <a:gd name="connsiteX20" fmla="*/ 16806 w 44999"/>
                    <a:gd name="connsiteY20" fmla="*/ 57710 h 74273"/>
                    <a:gd name="connsiteX21" fmla="*/ 18806 w 44999"/>
                    <a:gd name="connsiteY21" fmla="*/ 52343 h 74273"/>
                    <a:gd name="connsiteX22" fmla="*/ 0 w 44999"/>
                    <a:gd name="connsiteY22" fmla="*/ 62 h 74273"/>
                    <a:gd name="connsiteX23" fmla="*/ 9849 w 44999"/>
                    <a:gd name="connsiteY23" fmla="*/ 62 h 74273"/>
                    <a:gd name="connsiteX24" fmla="*/ 23023 w 44999"/>
                    <a:gd name="connsiteY24" fmla="*/ 39697 h 74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4999" h="74273">
                      <a:moveTo>
                        <a:pt x="23054" y="39635"/>
                      </a:moveTo>
                      <a:lnTo>
                        <a:pt x="35335" y="0"/>
                      </a:lnTo>
                      <a:lnTo>
                        <a:pt x="45000" y="0"/>
                      </a:lnTo>
                      <a:lnTo>
                        <a:pt x="23793" y="61041"/>
                      </a:lnTo>
                      <a:cubicBezTo>
                        <a:pt x="23300" y="62336"/>
                        <a:pt x="22685" y="63755"/>
                        <a:pt x="21884" y="65298"/>
                      </a:cubicBezTo>
                      <a:cubicBezTo>
                        <a:pt x="21115" y="66840"/>
                        <a:pt x="20099" y="68259"/>
                        <a:pt x="18837" y="69585"/>
                      </a:cubicBezTo>
                      <a:cubicBezTo>
                        <a:pt x="17575" y="70911"/>
                        <a:pt x="16067" y="72022"/>
                        <a:pt x="14313" y="72916"/>
                      </a:cubicBezTo>
                      <a:cubicBezTo>
                        <a:pt x="12558" y="73811"/>
                        <a:pt x="10496" y="74273"/>
                        <a:pt x="8126" y="74273"/>
                      </a:cubicBezTo>
                      <a:cubicBezTo>
                        <a:pt x="7756" y="74273"/>
                        <a:pt x="7356" y="74242"/>
                        <a:pt x="6864" y="74181"/>
                      </a:cubicBezTo>
                      <a:cubicBezTo>
                        <a:pt x="6371" y="74119"/>
                        <a:pt x="5879" y="74027"/>
                        <a:pt x="5386" y="73965"/>
                      </a:cubicBezTo>
                      <a:cubicBezTo>
                        <a:pt x="4894" y="73903"/>
                        <a:pt x="4432" y="73811"/>
                        <a:pt x="4032" y="73718"/>
                      </a:cubicBezTo>
                      <a:cubicBezTo>
                        <a:pt x="3632" y="73626"/>
                        <a:pt x="3293" y="73564"/>
                        <a:pt x="3047" y="73502"/>
                      </a:cubicBezTo>
                      <a:lnTo>
                        <a:pt x="3047" y="66161"/>
                      </a:lnTo>
                      <a:cubicBezTo>
                        <a:pt x="3047" y="66161"/>
                        <a:pt x="3355" y="66223"/>
                        <a:pt x="3570" y="66223"/>
                      </a:cubicBezTo>
                      <a:cubicBezTo>
                        <a:pt x="3786" y="66223"/>
                        <a:pt x="4032" y="66254"/>
                        <a:pt x="4278" y="66285"/>
                      </a:cubicBezTo>
                      <a:cubicBezTo>
                        <a:pt x="4525" y="66315"/>
                        <a:pt x="4740" y="66315"/>
                        <a:pt x="4955" y="66346"/>
                      </a:cubicBezTo>
                      <a:cubicBezTo>
                        <a:pt x="5171" y="66377"/>
                        <a:pt x="5325" y="66346"/>
                        <a:pt x="5479" y="66346"/>
                      </a:cubicBezTo>
                      <a:cubicBezTo>
                        <a:pt x="7018" y="66346"/>
                        <a:pt x="8341" y="66192"/>
                        <a:pt x="9511" y="65914"/>
                      </a:cubicBezTo>
                      <a:cubicBezTo>
                        <a:pt x="10681" y="65637"/>
                        <a:pt x="11727" y="65143"/>
                        <a:pt x="12620" y="64465"/>
                      </a:cubicBezTo>
                      <a:cubicBezTo>
                        <a:pt x="13512" y="63786"/>
                        <a:pt x="14313" y="62923"/>
                        <a:pt x="14990" y="61812"/>
                      </a:cubicBezTo>
                      <a:cubicBezTo>
                        <a:pt x="15667" y="60702"/>
                        <a:pt x="16282" y="59345"/>
                        <a:pt x="16806" y="57710"/>
                      </a:cubicBezTo>
                      <a:lnTo>
                        <a:pt x="18806" y="52343"/>
                      </a:lnTo>
                      <a:lnTo>
                        <a:pt x="0" y="62"/>
                      </a:lnTo>
                      <a:lnTo>
                        <a:pt x="9849" y="62"/>
                      </a:lnTo>
                      <a:lnTo>
                        <a:pt x="23023" y="39697"/>
                      </a:lnTo>
                      <a:close/>
                    </a:path>
                  </a:pathLst>
                </a:custGeom>
                <a:grpFill/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8" name="Graphic 1">
                <a:extLst>
                  <a:ext uri="{FF2B5EF4-FFF2-40B4-BE49-F238E27FC236}">
                    <a16:creationId xmlns:a16="http://schemas.microsoft.com/office/drawing/2014/main" id="{C91DEA47-AD07-C0CB-E411-AEA49039E656}"/>
                  </a:ext>
                </a:extLst>
              </p:cNvPr>
              <p:cNvGrpSpPr/>
              <p:nvPr/>
            </p:nvGrpSpPr>
            <p:grpSpPr>
              <a:xfrm>
                <a:off x="11115341" y="598174"/>
                <a:ext cx="267660" cy="111995"/>
                <a:chOff x="11115341" y="598174"/>
                <a:chExt cx="267660" cy="111995"/>
              </a:xfrm>
              <a:grpFill/>
            </p:grpSpPr>
            <p:grpSp>
              <p:nvGrpSpPr>
                <p:cNvPr id="10" name="Graphic 1">
                  <a:extLst>
                    <a:ext uri="{FF2B5EF4-FFF2-40B4-BE49-F238E27FC236}">
                      <a16:creationId xmlns:a16="http://schemas.microsoft.com/office/drawing/2014/main" id="{E9DAA64B-43B5-9D41-C2F8-7A48FD6BA4C3}"/>
                    </a:ext>
                  </a:extLst>
                </p:cNvPr>
                <p:cNvGrpSpPr/>
                <p:nvPr/>
              </p:nvGrpSpPr>
              <p:grpSpPr>
                <a:xfrm>
                  <a:off x="11115341" y="598174"/>
                  <a:ext cx="267660" cy="111995"/>
                  <a:chOff x="11115341" y="598174"/>
                  <a:chExt cx="267660" cy="111995"/>
                </a:xfrm>
                <a:grpFill/>
              </p:grpSpPr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62282CD1-4E22-D1B0-7858-5ABC20A61A79}"/>
                      </a:ext>
                    </a:extLst>
                  </p:cNvPr>
                  <p:cNvSpPr/>
                  <p:nvPr/>
                </p:nvSpPr>
                <p:spPr>
                  <a:xfrm>
                    <a:off x="11115341" y="619457"/>
                    <a:ext cx="48508" cy="62182"/>
                  </a:xfrm>
                  <a:custGeom>
                    <a:avLst/>
                    <a:gdLst>
                      <a:gd name="connsiteX0" fmla="*/ 35674 w 48508"/>
                      <a:gd name="connsiteY0" fmla="*/ 43336 h 62182"/>
                      <a:gd name="connsiteX1" fmla="*/ 30472 w 48508"/>
                      <a:gd name="connsiteY1" fmla="*/ 47932 h 62182"/>
                      <a:gd name="connsiteX2" fmla="*/ 22685 w 48508"/>
                      <a:gd name="connsiteY2" fmla="*/ 50122 h 62182"/>
                      <a:gd name="connsiteX3" fmla="*/ 14990 w 48508"/>
                      <a:gd name="connsiteY3" fmla="*/ 47716 h 62182"/>
                      <a:gd name="connsiteX4" fmla="*/ 12527 w 48508"/>
                      <a:gd name="connsiteY4" fmla="*/ 41424 h 62182"/>
                      <a:gd name="connsiteX5" fmla="*/ 15328 w 48508"/>
                      <a:gd name="connsiteY5" fmla="*/ 35872 h 62182"/>
                      <a:gd name="connsiteX6" fmla="*/ 23454 w 48508"/>
                      <a:gd name="connsiteY6" fmla="*/ 33713 h 62182"/>
                      <a:gd name="connsiteX7" fmla="*/ 30995 w 48508"/>
                      <a:gd name="connsiteY7" fmla="*/ 34361 h 62182"/>
                      <a:gd name="connsiteX8" fmla="*/ 35704 w 48508"/>
                      <a:gd name="connsiteY8" fmla="*/ 35903 h 62182"/>
                      <a:gd name="connsiteX9" fmla="*/ 35704 w 48508"/>
                      <a:gd name="connsiteY9" fmla="*/ 43306 h 62182"/>
                      <a:gd name="connsiteX10" fmla="*/ 42230 w 48508"/>
                      <a:gd name="connsiteY10" fmla="*/ 4997 h 62182"/>
                      <a:gd name="connsiteX11" fmla="*/ 26070 w 48508"/>
                      <a:gd name="connsiteY11" fmla="*/ 0 h 62182"/>
                      <a:gd name="connsiteX12" fmla="*/ 14990 w 48508"/>
                      <a:gd name="connsiteY12" fmla="*/ 1357 h 62182"/>
                      <a:gd name="connsiteX13" fmla="*/ 5910 w 48508"/>
                      <a:gd name="connsiteY13" fmla="*/ 5305 h 62182"/>
                      <a:gd name="connsiteX14" fmla="*/ 5571 w 48508"/>
                      <a:gd name="connsiteY14" fmla="*/ 6508 h 62182"/>
                      <a:gd name="connsiteX15" fmla="*/ 9942 w 48508"/>
                      <a:gd name="connsiteY15" fmla="*/ 15114 h 62182"/>
                      <a:gd name="connsiteX16" fmla="*/ 10496 w 48508"/>
                      <a:gd name="connsiteY16" fmla="*/ 15576 h 62182"/>
                      <a:gd name="connsiteX17" fmla="*/ 10773 w 48508"/>
                      <a:gd name="connsiteY17" fmla="*/ 15607 h 62182"/>
                      <a:gd name="connsiteX18" fmla="*/ 11204 w 48508"/>
                      <a:gd name="connsiteY18" fmla="*/ 15484 h 62182"/>
                      <a:gd name="connsiteX19" fmla="*/ 17945 w 48508"/>
                      <a:gd name="connsiteY19" fmla="*/ 12800 h 62182"/>
                      <a:gd name="connsiteX20" fmla="*/ 25763 w 48508"/>
                      <a:gd name="connsiteY20" fmla="*/ 11937 h 62182"/>
                      <a:gd name="connsiteX21" fmla="*/ 33211 w 48508"/>
                      <a:gd name="connsiteY21" fmla="*/ 14250 h 62182"/>
                      <a:gd name="connsiteX22" fmla="*/ 35704 w 48508"/>
                      <a:gd name="connsiteY22" fmla="*/ 20851 h 62182"/>
                      <a:gd name="connsiteX23" fmla="*/ 35704 w 48508"/>
                      <a:gd name="connsiteY23" fmla="*/ 23812 h 62182"/>
                      <a:gd name="connsiteX24" fmla="*/ 23793 w 48508"/>
                      <a:gd name="connsiteY24" fmla="*/ 22054 h 62182"/>
                      <a:gd name="connsiteX25" fmla="*/ 14466 w 48508"/>
                      <a:gd name="connsiteY25" fmla="*/ 23195 h 62182"/>
                      <a:gd name="connsiteX26" fmla="*/ 6925 w 48508"/>
                      <a:gd name="connsiteY26" fmla="*/ 26773 h 62182"/>
                      <a:gd name="connsiteX27" fmla="*/ 1847 w 48508"/>
                      <a:gd name="connsiteY27" fmla="*/ 32942 h 62182"/>
                      <a:gd name="connsiteX28" fmla="*/ 0 w 48508"/>
                      <a:gd name="connsiteY28" fmla="*/ 41732 h 62182"/>
                      <a:gd name="connsiteX29" fmla="*/ 1908 w 48508"/>
                      <a:gd name="connsiteY29" fmla="*/ 51171 h 62182"/>
                      <a:gd name="connsiteX30" fmla="*/ 6802 w 48508"/>
                      <a:gd name="connsiteY30" fmla="*/ 57556 h 62182"/>
                      <a:gd name="connsiteX31" fmla="*/ 13512 w 48508"/>
                      <a:gd name="connsiteY31" fmla="*/ 61103 h 62182"/>
                      <a:gd name="connsiteX32" fmla="*/ 20838 w 48508"/>
                      <a:gd name="connsiteY32" fmla="*/ 62182 h 62182"/>
                      <a:gd name="connsiteX33" fmla="*/ 29979 w 48508"/>
                      <a:gd name="connsiteY33" fmla="*/ 60116 h 62182"/>
                      <a:gd name="connsiteX34" fmla="*/ 35674 w 48508"/>
                      <a:gd name="connsiteY34" fmla="*/ 56414 h 62182"/>
                      <a:gd name="connsiteX35" fmla="*/ 35674 w 48508"/>
                      <a:gd name="connsiteY35" fmla="*/ 60085 h 62182"/>
                      <a:gd name="connsiteX36" fmla="*/ 36566 w 48508"/>
                      <a:gd name="connsiteY36" fmla="*/ 61010 h 62182"/>
                      <a:gd name="connsiteX37" fmla="*/ 47616 w 48508"/>
                      <a:gd name="connsiteY37" fmla="*/ 61010 h 62182"/>
                      <a:gd name="connsiteX38" fmla="*/ 48509 w 48508"/>
                      <a:gd name="connsiteY38" fmla="*/ 60085 h 62182"/>
                      <a:gd name="connsiteX39" fmla="*/ 48509 w 48508"/>
                      <a:gd name="connsiteY39" fmla="*/ 20326 h 62182"/>
                      <a:gd name="connsiteX40" fmla="*/ 42199 w 48508"/>
                      <a:gd name="connsiteY40" fmla="*/ 4997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48508" h="62182">
                        <a:moveTo>
                          <a:pt x="35674" y="43336"/>
                        </a:moveTo>
                        <a:cubicBezTo>
                          <a:pt x="34443" y="44971"/>
                          <a:pt x="32688" y="46544"/>
                          <a:pt x="30472" y="47932"/>
                        </a:cubicBezTo>
                        <a:cubicBezTo>
                          <a:pt x="28194" y="49382"/>
                          <a:pt x="25578" y="50122"/>
                          <a:pt x="22685" y="50122"/>
                        </a:cubicBezTo>
                        <a:cubicBezTo>
                          <a:pt x="19207" y="50122"/>
                          <a:pt x="16621" y="49320"/>
                          <a:pt x="14990" y="47716"/>
                        </a:cubicBezTo>
                        <a:cubicBezTo>
                          <a:pt x="13328" y="46112"/>
                          <a:pt x="12527" y="44046"/>
                          <a:pt x="12527" y="41424"/>
                        </a:cubicBezTo>
                        <a:cubicBezTo>
                          <a:pt x="12527" y="39049"/>
                          <a:pt x="13451" y="37260"/>
                          <a:pt x="15328" y="35872"/>
                        </a:cubicBezTo>
                        <a:cubicBezTo>
                          <a:pt x="17267" y="34453"/>
                          <a:pt x="20007" y="33713"/>
                          <a:pt x="23454" y="33713"/>
                        </a:cubicBezTo>
                        <a:cubicBezTo>
                          <a:pt x="26440" y="33713"/>
                          <a:pt x="28964" y="33929"/>
                          <a:pt x="30995" y="34361"/>
                        </a:cubicBezTo>
                        <a:cubicBezTo>
                          <a:pt x="32780" y="34731"/>
                          <a:pt x="34350" y="35255"/>
                          <a:pt x="35704" y="35903"/>
                        </a:cubicBezTo>
                        <a:lnTo>
                          <a:pt x="35704" y="43306"/>
                        </a:lnTo>
                        <a:close/>
                        <a:moveTo>
                          <a:pt x="42230" y="4997"/>
                        </a:moveTo>
                        <a:cubicBezTo>
                          <a:pt x="38105" y="1666"/>
                          <a:pt x="32657" y="0"/>
                          <a:pt x="26070" y="0"/>
                        </a:cubicBezTo>
                        <a:cubicBezTo>
                          <a:pt x="21915" y="0"/>
                          <a:pt x="18191" y="463"/>
                          <a:pt x="14990" y="1357"/>
                        </a:cubicBezTo>
                        <a:cubicBezTo>
                          <a:pt x="11789" y="2252"/>
                          <a:pt x="8741" y="3578"/>
                          <a:pt x="5910" y="5305"/>
                        </a:cubicBezTo>
                        <a:cubicBezTo>
                          <a:pt x="5510" y="5552"/>
                          <a:pt x="5356" y="6076"/>
                          <a:pt x="5571" y="6508"/>
                        </a:cubicBezTo>
                        <a:lnTo>
                          <a:pt x="9942" y="15114"/>
                        </a:lnTo>
                        <a:cubicBezTo>
                          <a:pt x="10065" y="15330"/>
                          <a:pt x="10250" y="15484"/>
                          <a:pt x="10496" y="15576"/>
                        </a:cubicBezTo>
                        <a:cubicBezTo>
                          <a:pt x="10588" y="15576"/>
                          <a:pt x="10681" y="15607"/>
                          <a:pt x="10773" y="15607"/>
                        </a:cubicBezTo>
                        <a:cubicBezTo>
                          <a:pt x="10927" y="15607"/>
                          <a:pt x="11081" y="15576"/>
                          <a:pt x="11204" y="15484"/>
                        </a:cubicBezTo>
                        <a:cubicBezTo>
                          <a:pt x="13389" y="14281"/>
                          <a:pt x="15636" y="13387"/>
                          <a:pt x="17945" y="12800"/>
                        </a:cubicBezTo>
                        <a:cubicBezTo>
                          <a:pt x="20222" y="12245"/>
                          <a:pt x="22869" y="11937"/>
                          <a:pt x="25763" y="11937"/>
                        </a:cubicBezTo>
                        <a:cubicBezTo>
                          <a:pt x="29025" y="11937"/>
                          <a:pt x="31518" y="12708"/>
                          <a:pt x="33211" y="14250"/>
                        </a:cubicBezTo>
                        <a:cubicBezTo>
                          <a:pt x="34873" y="15761"/>
                          <a:pt x="35704" y="17951"/>
                          <a:pt x="35704" y="20851"/>
                        </a:cubicBezTo>
                        <a:lnTo>
                          <a:pt x="35704" y="23812"/>
                        </a:lnTo>
                        <a:cubicBezTo>
                          <a:pt x="32503" y="22640"/>
                          <a:pt x="28502" y="22054"/>
                          <a:pt x="23793" y="22054"/>
                        </a:cubicBezTo>
                        <a:cubicBezTo>
                          <a:pt x="20438" y="22054"/>
                          <a:pt x="17329" y="22424"/>
                          <a:pt x="14466" y="23195"/>
                        </a:cubicBezTo>
                        <a:cubicBezTo>
                          <a:pt x="11604" y="23966"/>
                          <a:pt x="9049" y="25169"/>
                          <a:pt x="6925" y="26773"/>
                        </a:cubicBezTo>
                        <a:cubicBezTo>
                          <a:pt x="4771" y="28408"/>
                          <a:pt x="3078" y="30474"/>
                          <a:pt x="1847" y="32942"/>
                        </a:cubicBezTo>
                        <a:cubicBezTo>
                          <a:pt x="616" y="35409"/>
                          <a:pt x="0" y="38370"/>
                          <a:pt x="0" y="41732"/>
                        </a:cubicBezTo>
                        <a:cubicBezTo>
                          <a:pt x="0" y="45372"/>
                          <a:pt x="646" y="48580"/>
                          <a:pt x="1908" y="51171"/>
                        </a:cubicBezTo>
                        <a:cubicBezTo>
                          <a:pt x="3170" y="53793"/>
                          <a:pt x="4832" y="55921"/>
                          <a:pt x="6802" y="57556"/>
                        </a:cubicBezTo>
                        <a:cubicBezTo>
                          <a:pt x="8803" y="59160"/>
                          <a:pt x="11050" y="60362"/>
                          <a:pt x="13512" y="61103"/>
                        </a:cubicBezTo>
                        <a:cubicBezTo>
                          <a:pt x="15944" y="61812"/>
                          <a:pt x="18406" y="62182"/>
                          <a:pt x="20838" y="62182"/>
                        </a:cubicBezTo>
                        <a:cubicBezTo>
                          <a:pt x="24101" y="62182"/>
                          <a:pt x="27178" y="61473"/>
                          <a:pt x="29979" y="60116"/>
                        </a:cubicBezTo>
                        <a:cubicBezTo>
                          <a:pt x="32072" y="59098"/>
                          <a:pt x="34012" y="57833"/>
                          <a:pt x="35674" y="56414"/>
                        </a:cubicBezTo>
                        <a:lnTo>
                          <a:pt x="35674" y="60085"/>
                        </a:lnTo>
                        <a:cubicBezTo>
                          <a:pt x="35674" y="60578"/>
                          <a:pt x="36074" y="61010"/>
                          <a:pt x="36566" y="61010"/>
                        </a:cubicBezTo>
                        <a:lnTo>
                          <a:pt x="47616" y="61010"/>
                        </a:lnTo>
                        <a:cubicBezTo>
                          <a:pt x="48109" y="61010"/>
                          <a:pt x="48509" y="60609"/>
                          <a:pt x="48509" y="60085"/>
                        </a:cubicBezTo>
                        <a:lnTo>
                          <a:pt x="48509" y="20326"/>
                        </a:lnTo>
                        <a:cubicBezTo>
                          <a:pt x="48509" y="13510"/>
                          <a:pt x="46385" y="8359"/>
                          <a:pt x="42199" y="4997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DB30A5B0-1F2A-2F67-6CB6-0803FFADECB2}"/>
                      </a:ext>
                    </a:extLst>
                  </p:cNvPr>
                  <p:cNvSpPr/>
                  <p:nvPr/>
                </p:nvSpPr>
                <p:spPr>
                  <a:xfrm>
                    <a:off x="11177762" y="619457"/>
                    <a:ext cx="50078" cy="90713"/>
                  </a:xfrm>
                  <a:custGeom>
                    <a:avLst/>
                    <a:gdLst>
                      <a:gd name="connsiteX0" fmla="*/ 33858 w 50078"/>
                      <a:gd name="connsiteY0" fmla="*/ 45650 h 90713"/>
                      <a:gd name="connsiteX1" fmla="*/ 25332 w 50078"/>
                      <a:gd name="connsiteY1" fmla="*/ 49814 h 90713"/>
                      <a:gd name="connsiteX2" fmla="*/ 21515 w 50078"/>
                      <a:gd name="connsiteY2" fmla="*/ 49166 h 90713"/>
                      <a:gd name="connsiteX3" fmla="*/ 17975 w 50078"/>
                      <a:gd name="connsiteY3" fmla="*/ 47439 h 90713"/>
                      <a:gd name="connsiteX4" fmla="*/ 14959 w 50078"/>
                      <a:gd name="connsiteY4" fmla="*/ 45125 h 90713"/>
                      <a:gd name="connsiteX5" fmla="*/ 12866 w 50078"/>
                      <a:gd name="connsiteY5" fmla="*/ 42843 h 90713"/>
                      <a:gd name="connsiteX6" fmla="*/ 12866 w 50078"/>
                      <a:gd name="connsiteY6" fmla="*/ 19216 h 90713"/>
                      <a:gd name="connsiteX7" fmla="*/ 18006 w 50078"/>
                      <a:gd name="connsiteY7" fmla="*/ 14559 h 90713"/>
                      <a:gd name="connsiteX8" fmla="*/ 24932 w 50078"/>
                      <a:gd name="connsiteY8" fmla="*/ 12461 h 90713"/>
                      <a:gd name="connsiteX9" fmla="*/ 33704 w 50078"/>
                      <a:gd name="connsiteY9" fmla="*/ 16995 h 90713"/>
                      <a:gd name="connsiteX10" fmla="*/ 36874 w 50078"/>
                      <a:gd name="connsiteY10" fmla="*/ 32387 h 90713"/>
                      <a:gd name="connsiteX11" fmla="*/ 33888 w 50078"/>
                      <a:gd name="connsiteY11" fmla="*/ 45650 h 90713"/>
                      <a:gd name="connsiteX12" fmla="*/ 43492 w 50078"/>
                      <a:gd name="connsiteY12" fmla="*/ 7649 h 90713"/>
                      <a:gd name="connsiteX13" fmla="*/ 36074 w 50078"/>
                      <a:gd name="connsiteY13" fmla="*/ 1851 h 90713"/>
                      <a:gd name="connsiteX14" fmla="*/ 27055 w 50078"/>
                      <a:gd name="connsiteY14" fmla="*/ 0 h 90713"/>
                      <a:gd name="connsiteX15" fmla="*/ 18406 w 50078"/>
                      <a:gd name="connsiteY15" fmla="*/ 2067 h 90713"/>
                      <a:gd name="connsiteX16" fmla="*/ 12958 w 50078"/>
                      <a:gd name="connsiteY16" fmla="*/ 5737 h 90713"/>
                      <a:gd name="connsiteX17" fmla="*/ 12958 w 50078"/>
                      <a:gd name="connsiteY17" fmla="*/ 2128 h 90713"/>
                      <a:gd name="connsiteX18" fmla="*/ 12066 w 50078"/>
                      <a:gd name="connsiteY18" fmla="*/ 1203 h 90713"/>
                      <a:gd name="connsiteX19" fmla="*/ 893 w 50078"/>
                      <a:gd name="connsiteY19" fmla="*/ 1203 h 90713"/>
                      <a:gd name="connsiteX20" fmla="*/ 0 w 50078"/>
                      <a:gd name="connsiteY20" fmla="*/ 2128 h 90713"/>
                      <a:gd name="connsiteX21" fmla="*/ 0 w 50078"/>
                      <a:gd name="connsiteY21" fmla="*/ 89819 h 90713"/>
                      <a:gd name="connsiteX22" fmla="*/ 431 w 50078"/>
                      <a:gd name="connsiteY22" fmla="*/ 90590 h 90713"/>
                      <a:gd name="connsiteX23" fmla="*/ 893 w 50078"/>
                      <a:gd name="connsiteY23" fmla="*/ 90713 h 90713"/>
                      <a:gd name="connsiteX24" fmla="*/ 1324 w 50078"/>
                      <a:gd name="connsiteY24" fmla="*/ 90621 h 90713"/>
                      <a:gd name="connsiteX25" fmla="*/ 12497 w 50078"/>
                      <a:gd name="connsiteY25" fmla="*/ 84760 h 90713"/>
                      <a:gd name="connsiteX26" fmla="*/ 12989 w 50078"/>
                      <a:gd name="connsiteY26" fmla="*/ 83958 h 90713"/>
                      <a:gd name="connsiteX27" fmla="*/ 12989 w 50078"/>
                      <a:gd name="connsiteY27" fmla="*/ 56785 h 90713"/>
                      <a:gd name="connsiteX28" fmla="*/ 17914 w 50078"/>
                      <a:gd name="connsiteY28" fmla="*/ 60116 h 90713"/>
                      <a:gd name="connsiteX29" fmla="*/ 26532 w 50078"/>
                      <a:gd name="connsiteY29" fmla="*/ 62213 h 90713"/>
                      <a:gd name="connsiteX30" fmla="*/ 35489 w 50078"/>
                      <a:gd name="connsiteY30" fmla="*/ 60362 h 90713"/>
                      <a:gd name="connsiteX31" fmla="*/ 43030 w 50078"/>
                      <a:gd name="connsiteY31" fmla="*/ 54718 h 90713"/>
                      <a:gd name="connsiteX32" fmla="*/ 48170 w 50078"/>
                      <a:gd name="connsiteY32" fmla="*/ 45310 h 90713"/>
                      <a:gd name="connsiteX33" fmla="*/ 50079 w 50078"/>
                      <a:gd name="connsiteY33" fmla="*/ 32047 h 90713"/>
                      <a:gd name="connsiteX34" fmla="*/ 48355 w 50078"/>
                      <a:gd name="connsiteY34" fmla="*/ 17612 h 90713"/>
                      <a:gd name="connsiteX35" fmla="*/ 43492 w 50078"/>
                      <a:gd name="connsiteY35" fmla="*/ 7619 h 907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</a:cxnLst>
                    <a:rect l="l" t="t" r="r" b="b"/>
                    <a:pathLst>
                      <a:path w="50078" h="90713">
                        <a:moveTo>
                          <a:pt x="33858" y="45650"/>
                        </a:moveTo>
                        <a:cubicBezTo>
                          <a:pt x="31919" y="48457"/>
                          <a:pt x="29118" y="49814"/>
                          <a:pt x="25332" y="49814"/>
                        </a:cubicBezTo>
                        <a:cubicBezTo>
                          <a:pt x="23977" y="49814"/>
                          <a:pt x="22685" y="49598"/>
                          <a:pt x="21515" y="49166"/>
                        </a:cubicBezTo>
                        <a:cubicBezTo>
                          <a:pt x="20284" y="48703"/>
                          <a:pt x="19083" y="48117"/>
                          <a:pt x="17975" y="47439"/>
                        </a:cubicBezTo>
                        <a:cubicBezTo>
                          <a:pt x="16867" y="46729"/>
                          <a:pt x="15852" y="45958"/>
                          <a:pt x="14959" y="45125"/>
                        </a:cubicBezTo>
                        <a:cubicBezTo>
                          <a:pt x="14128" y="44354"/>
                          <a:pt x="13420" y="43614"/>
                          <a:pt x="12866" y="42843"/>
                        </a:cubicBezTo>
                        <a:lnTo>
                          <a:pt x="12866" y="19216"/>
                        </a:lnTo>
                        <a:cubicBezTo>
                          <a:pt x="14220" y="17489"/>
                          <a:pt x="15975" y="15916"/>
                          <a:pt x="18006" y="14559"/>
                        </a:cubicBezTo>
                        <a:cubicBezTo>
                          <a:pt x="20099" y="13171"/>
                          <a:pt x="22408" y="12461"/>
                          <a:pt x="24932" y="12461"/>
                        </a:cubicBezTo>
                        <a:cubicBezTo>
                          <a:pt x="28779" y="12461"/>
                          <a:pt x="31672" y="13942"/>
                          <a:pt x="33704" y="16995"/>
                        </a:cubicBezTo>
                        <a:cubicBezTo>
                          <a:pt x="35797" y="20111"/>
                          <a:pt x="36874" y="25292"/>
                          <a:pt x="36874" y="32387"/>
                        </a:cubicBezTo>
                        <a:cubicBezTo>
                          <a:pt x="36874" y="38309"/>
                          <a:pt x="35858" y="42781"/>
                          <a:pt x="33888" y="45650"/>
                        </a:cubicBezTo>
                        <a:moveTo>
                          <a:pt x="43492" y="7649"/>
                        </a:moveTo>
                        <a:cubicBezTo>
                          <a:pt x="41399" y="5058"/>
                          <a:pt x="38906" y="3084"/>
                          <a:pt x="36074" y="1851"/>
                        </a:cubicBezTo>
                        <a:cubicBezTo>
                          <a:pt x="33273" y="617"/>
                          <a:pt x="30226" y="0"/>
                          <a:pt x="27055" y="0"/>
                        </a:cubicBezTo>
                        <a:cubicBezTo>
                          <a:pt x="23885" y="0"/>
                          <a:pt x="20961" y="679"/>
                          <a:pt x="18406" y="2067"/>
                        </a:cubicBezTo>
                        <a:cubicBezTo>
                          <a:pt x="16498" y="3084"/>
                          <a:pt x="14682" y="4318"/>
                          <a:pt x="12958" y="5737"/>
                        </a:cubicBezTo>
                        <a:lnTo>
                          <a:pt x="12958" y="2128"/>
                        </a:lnTo>
                        <a:cubicBezTo>
                          <a:pt x="12958" y="1635"/>
                          <a:pt x="12558" y="1203"/>
                          <a:pt x="12066" y="1203"/>
                        </a:cubicBezTo>
                        <a:lnTo>
                          <a:pt x="893" y="1203"/>
                        </a:lnTo>
                        <a:cubicBezTo>
                          <a:pt x="400" y="1203"/>
                          <a:pt x="0" y="1604"/>
                          <a:pt x="0" y="2128"/>
                        </a:cubicBezTo>
                        <a:lnTo>
                          <a:pt x="0" y="89819"/>
                        </a:lnTo>
                        <a:cubicBezTo>
                          <a:pt x="0" y="90127"/>
                          <a:pt x="154" y="90436"/>
                          <a:pt x="431" y="90590"/>
                        </a:cubicBezTo>
                        <a:cubicBezTo>
                          <a:pt x="585" y="90683"/>
                          <a:pt x="739" y="90713"/>
                          <a:pt x="893" y="90713"/>
                        </a:cubicBezTo>
                        <a:cubicBezTo>
                          <a:pt x="1046" y="90713"/>
                          <a:pt x="1170" y="90683"/>
                          <a:pt x="1324" y="90621"/>
                        </a:cubicBezTo>
                        <a:lnTo>
                          <a:pt x="12497" y="84760"/>
                        </a:lnTo>
                        <a:cubicBezTo>
                          <a:pt x="12804" y="84606"/>
                          <a:pt x="12989" y="84298"/>
                          <a:pt x="12989" y="83958"/>
                        </a:cubicBezTo>
                        <a:lnTo>
                          <a:pt x="12989" y="56785"/>
                        </a:lnTo>
                        <a:cubicBezTo>
                          <a:pt x="14374" y="58018"/>
                          <a:pt x="16036" y="59129"/>
                          <a:pt x="17914" y="60116"/>
                        </a:cubicBezTo>
                        <a:cubicBezTo>
                          <a:pt x="20592" y="61504"/>
                          <a:pt x="23485" y="62213"/>
                          <a:pt x="26532" y="62213"/>
                        </a:cubicBezTo>
                        <a:cubicBezTo>
                          <a:pt x="29579" y="62213"/>
                          <a:pt x="32627" y="61596"/>
                          <a:pt x="35489" y="60362"/>
                        </a:cubicBezTo>
                        <a:cubicBezTo>
                          <a:pt x="38352" y="59129"/>
                          <a:pt x="40875" y="57247"/>
                          <a:pt x="43030" y="54718"/>
                        </a:cubicBezTo>
                        <a:cubicBezTo>
                          <a:pt x="45185" y="52220"/>
                          <a:pt x="46908" y="49043"/>
                          <a:pt x="48170" y="45310"/>
                        </a:cubicBezTo>
                        <a:cubicBezTo>
                          <a:pt x="49432" y="41578"/>
                          <a:pt x="50079" y="37137"/>
                          <a:pt x="50079" y="32047"/>
                        </a:cubicBezTo>
                        <a:cubicBezTo>
                          <a:pt x="50079" y="26464"/>
                          <a:pt x="49494" y="21622"/>
                          <a:pt x="48355" y="17612"/>
                        </a:cubicBezTo>
                        <a:cubicBezTo>
                          <a:pt x="47185" y="13572"/>
                          <a:pt x="45554" y="10209"/>
                          <a:pt x="43492" y="7619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5672E7B3-14B5-2452-93E0-D8321CD9D412}"/>
                      </a:ext>
                    </a:extLst>
                  </p:cNvPr>
                  <p:cNvSpPr/>
                  <p:nvPr/>
                </p:nvSpPr>
                <p:spPr>
                  <a:xfrm>
                    <a:off x="11234335" y="598174"/>
                    <a:ext cx="35304" cy="83495"/>
                  </a:xfrm>
                  <a:custGeom>
                    <a:avLst/>
                    <a:gdLst>
                      <a:gd name="connsiteX0" fmla="*/ 34381 w 35304"/>
                      <a:gd name="connsiteY0" fmla="*/ 22516 h 83495"/>
                      <a:gd name="connsiteX1" fmla="*/ 21053 w 35304"/>
                      <a:gd name="connsiteY1" fmla="*/ 22516 h 83495"/>
                      <a:gd name="connsiteX2" fmla="*/ 21053 w 35304"/>
                      <a:gd name="connsiteY2" fmla="*/ 894 h 83495"/>
                      <a:gd name="connsiteX3" fmla="*/ 20622 w 35304"/>
                      <a:gd name="connsiteY3" fmla="*/ 123 h 83495"/>
                      <a:gd name="connsiteX4" fmla="*/ 20161 w 35304"/>
                      <a:gd name="connsiteY4" fmla="*/ 0 h 83495"/>
                      <a:gd name="connsiteX5" fmla="*/ 19730 w 35304"/>
                      <a:gd name="connsiteY5" fmla="*/ 93 h 83495"/>
                      <a:gd name="connsiteX6" fmla="*/ 8680 w 35304"/>
                      <a:gd name="connsiteY6" fmla="*/ 6045 h 83495"/>
                      <a:gd name="connsiteX7" fmla="*/ 8187 w 35304"/>
                      <a:gd name="connsiteY7" fmla="*/ 6847 h 83495"/>
                      <a:gd name="connsiteX8" fmla="*/ 8187 w 35304"/>
                      <a:gd name="connsiteY8" fmla="*/ 22486 h 83495"/>
                      <a:gd name="connsiteX9" fmla="*/ 893 w 35304"/>
                      <a:gd name="connsiteY9" fmla="*/ 22486 h 83495"/>
                      <a:gd name="connsiteX10" fmla="*/ 0 w 35304"/>
                      <a:gd name="connsiteY10" fmla="*/ 23411 h 83495"/>
                      <a:gd name="connsiteX11" fmla="*/ 0 w 35304"/>
                      <a:gd name="connsiteY11" fmla="*/ 33775 h 83495"/>
                      <a:gd name="connsiteX12" fmla="*/ 893 w 35304"/>
                      <a:gd name="connsiteY12" fmla="*/ 34700 h 83495"/>
                      <a:gd name="connsiteX13" fmla="*/ 8187 w 35304"/>
                      <a:gd name="connsiteY13" fmla="*/ 34700 h 83495"/>
                      <a:gd name="connsiteX14" fmla="*/ 8187 w 35304"/>
                      <a:gd name="connsiteY14" fmla="*/ 67241 h 83495"/>
                      <a:gd name="connsiteX15" fmla="*/ 11881 w 35304"/>
                      <a:gd name="connsiteY15" fmla="*/ 79455 h 83495"/>
                      <a:gd name="connsiteX16" fmla="*/ 22007 w 35304"/>
                      <a:gd name="connsiteY16" fmla="*/ 83496 h 83495"/>
                      <a:gd name="connsiteX17" fmla="*/ 28410 w 35304"/>
                      <a:gd name="connsiteY17" fmla="*/ 82756 h 83495"/>
                      <a:gd name="connsiteX18" fmla="*/ 33519 w 35304"/>
                      <a:gd name="connsiteY18" fmla="*/ 80720 h 83495"/>
                      <a:gd name="connsiteX19" fmla="*/ 33950 w 35304"/>
                      <a:gd name="connsiteY19" fmla="*/ 80041 h 83495"/>
                      <a:gd name="connsiteX20" fmla="*/ 35274 w 35304"/>
                      <a:gd name="connsiteY20" fmla="*/ 69986 h 83495"/>
                      <a:gd name="connsiteX21" fmla="*/ 34873 w 35304"/>
                      <a:gd name="connsiteY21" fmla="*/ 69091 h 83495"/>
                      <a:gd name="connsiteX22" fmla="*/ 34381 w 35304"/>
                      <a:gd name="connsiteY22" fmla="*/ 68937 h 83495"/>
                      <a:gd name="connsiteX23" fmla="*/ 33919 w 35304"/>
                      <a:gd name="connsiteY23" fmla="*/ 69061 h 83495"/>
                      <a:gd name="connsiteX24" fmla="*/ 30287 w 35304"/>
                      <a:gd name="connsiteY24" fmla="*/ 70572 h 83495"/>
                      <a:gd name="connsiteX25" fmla="*/ 26070 w 35304"/>
                      <a:gd name="connsiteY25" fmla="*/ 71251 h 83495"/>
                      <a:gd name="connsiteX26" fmla="*/ 22192 w 35304"/>
                      <a:gd name="connsiteY26" fmla="*/ 70078 h 83495"/>
                      <a:gd name="connsiteX27" fmla="*/ 21084 w 35304"/>
                      <a:gd name="connsiteY27" fmla="*/ 65205 h 83495"/>
                      <a:gd name="connsiteX28" fmla="*/ 21084 w 35304"/>
                      <a:gd name="connsiteY28" fmla="*/ 34669 h 83495"/>
                      <a:gd name="connsiteX29" fmla="*/ 34412 w 35304"/>
                      <a:gd name="connsiteY29" fmla="*/ 34669 h 83495"/>
                      <a:gd name="connsiteX30" fmla="*/ 35304 w 35304"/>
                      <a:gd name="connsiteY30" fmla="*/ 33744 h 83495"/>
                      <a:gd name="connsiteX31" fmla="*/ 35304 w 35304"/>
                      <a:gd name="connsiteY31" fmla="*/ 23380 h 83495"/>
                      <a:gd name="connsiteX32" fmla="*/ 34412 w 35304"/>
                      <a:gd name="connsiteY32" fmla="*/ 22455 h 83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</a:cxnLst>
                    <a:rect l="l" t="t" r="r" b="b"/>
                    <a:pathLst>
                      <a:path w="35304" h="83495">
                        <a:moveTo>
                          <a:pt x="34381" y="22516"/>
                        </a:moveTo>
                        <a:lnTo>
                          <a:pt x="21053" y="22516"/>
                        </a:lnTo>
                        <a:lnTo>
                          <a:pt x="21053" y="894"/>
                        </a:lnTo>
                        <a:cubicBezTo>
                          <a:pt x="21053" y="586"/>
                          <a:pt x="20899" y="278"/>
                          <a:pt x="20622" y="123"/>
                        </a:cubicBezTo>
                        <a:cubicBezTo>
                          <a:pt x="20468" y="31"/>
                          <a:pt x="20315" y="0"/>
                          <a:pt x="20161" y="0"/>
                        </a:cubicBezTo>
                        <a:cubicBezTo>
                          <a:pt x="20007" y="0"/>
                          <a:pt x="19853" y="31"/>
                          <a:pt x="19730" y="93"/>
                        </a:cubicBezTo>
                        <a:lnTo>
                          <a:pt x="8680" y="6045"/>
                        </a:lnTo>
                        <a:cubicBezTo>
                          <a:pt x="8372" y="6200"/>
                          <a:pt x="8187" y="6508"/>
                          <a:pt x="8187" y="6847"/>
                        </a:cubicBezTo>
                        <a:lnTo>
                          <a:pt x="8187" y="22486"/>
                        </a:lnTo>
                        <a:lnTo>
                          <a:pt x="893" y="22486"/>
                        </a:lnTo>
                        <a:cubicBezTo>
                          <a:pt x="400" y="22486"/>
                          <a:pt x="0" y="22887"/>
                          <a:pt x="0" y="23411"/>
                        </a:cubicBezTo>
                        <a:lnTo>
                          <a:pt x="0" y="33775"/>
                        </a:lnTo>
                        <a:cubicBezTo>
                          <a:pt x="0" y="34268"/>
                          <a:pt x="400" y="34700"/>
                          <a:pt x="893" y="34700"/>
                        </a:cubicBezTo>
                        <a:lnTo>
                          <a:pt x="8187" y="34700"/>
                        </a:lnTo>
                        <a:lnTo>
                          <a:pt x="8187" y="67241"/>
                        </a:lnTo>
                        <a:cubicBezTo>
                          <a:pt x="8187" y="72669"/>
                          <a:pt x="9419" y="76803"/>
                          <a:pt x="11881" y="79455"/>
                        </a:cubicBezTo>
                        <a:cubicBezTo>
                          <a:pt x="14343" y="82139"/>
                          <a:pt x="17760" y="83496"/>
                          <a:pt x="22007" y="83496"/>
                        </a:cubicBezTo>
                        <a:cubicBezTo>
                          <a:pt x="24347" y="83496"/>
                          <a:pt x="26501" y="83249"/>
                          <a:pt x="28410" y="82756"/>
                        </a:cubicBezTo>
                        <a:cubicBezTo>
                          <a:pt x="30349" y="82262"/>
                          <a:pt x="32072" y="81583"/>
                          <a:pt x="33519" y="80720"/>
                        </a:cubicBezTo>
                        <a:cubicBezTo>
                          <a:pt x="33765" y="80566"/>
                          <a:pt x="33919" y="80319"/>
                          <a:pt x="33950" y="80041"/>
                        </a:cubicBezTo>
                        <a:lnTo>
                          <a:pt x="35274" y="69986"/>
                        </a:lnTo>
                        <a:cubicBezTo>
                          <a:pt x="35304" y="69647"/>
                          <a:pt x="35181" y="69307"/>
                          <a:pt x="34873" y="69091"/>
                        </a:cubicBezTo>
                        <a:cubicBezTo>
                          <a:pt x="34720" y="68999"/>
                          <a:pt x="34535" y="68937"/>
                          <a:pt x="34381" y="68937"/>
                        </a:cubicBezTo>
                        <a:cubicBezTo>
                          <a:pt x="34227" y="68937"/>
                          <a:pt x="34073" y="68968"/>
                          <a:pt x="33919" y="69061"/>
                        </a:cubicBezTo>
                        <a:cubicBezTo>
                          <a:pt x="32965" y="69616"/>
                          <a:pt x="31734" y="70109"/>
                          <a:pt x="30287" y="70572"/>
                        </a:cubicBezTo>
                        <a:cubicBezTo>
                          <a:pt x="28841" y="71035"/>
                          <a:pt x="27425" y="71251"/>
                          <a:pt x="26070" y="71251"/>
                        </a:cubicBezTo>
                        <a:cubicBezTo>
                          <a:pt x="24224" y="71251"/>
                          <a:pt x="22900" y="70850"/>
                          <a:pt x="22192" y="70078"/>
                        </a:cubicBezTo>
                        <a:cubicBezTo>
                          <a:pt x="21669" y="69554"/>
                          <a:pt x="21084" y="68259"/>
                          <a:pt x="21084" y="65205"/>
                        </a:cubicBezTo>
                        <a:lnTo>
                          <a:pt x="21084" y="34669"/>
                        </a:lnTo>
                        <a:lnTo>
                          <a:pt x="34412" y="34669"/>
                        </a:lnTo>
                        <a:cubicBezTo>
                          <a:pt x="34904" y="34669"/>
                          <a:pt x="35304" y="34268"/>
                          <a:pt x="35304" y="33744"/>
                        </a:cubicBezTo>
                        <a:lnTo>
                          <a:pt x="35304" y="23380"/>
                        </a:lnTo>
                        <a:cubicBezTo>
                          <a:pt x="35304" y="22887"/>
                          <a:pt x="34904" y="22455"/>
                          <a:pt x="34412" y="22455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6" name="Freeform 15">
                    <a:extLst>
                      <a:ext uri="{FF2B5EF4-FFF2-40B4-BE49-F238E27FC236}">
                        <a16:creationId xmlns:a16="http://schemas.microsoft.com/office/drawing/2014/main" id="{C07F73BB-370B-AA2A-36E1-6A4C98ED07A2}"/>
                      </a:ext>
                    </a:extLst>
                  </p:cNvPr>
                  <p:cNvSpPr/>
                  <p:nvPr/>
                </p:nvSpPr>
                <p:spPr>
                  <a:xfrm>
                    <a:off x="11337657" y="619457"/>
                    <a:ext cx="45343" cy="62182"/>
                  </a:xfrm>
                  <a:custGeom>
                    <a:avLst/>
                    <a:gdLst>
                      <a:gd name="connsiteX0" fmla="*/ 44174 w 45343"/>
                      <a:gd name="connsiteY0" fmla="*/ 36890 h 62182"/>
                      <a:gd name="connsiteX1" fmla="*/ 40265 w 45343"/>
                      <a:gd name="connsiteY1" fmla="*/ 31523 h 62182"/>
                      <a:gd name="connsiteX2" fmla="*/ 33986 w 45343"/>
                      <a:gd name="connsiteY2" fmla="*/ 27513 h 62182"/>
                      <a:gd name="connsiteX3" fmla="*/ 25491 w 45343"/>
                      <a:gd name="connsiteY3" fmla="*/ 23904 h 62182"/>
                      <a:gd name="connsiteX4" fmla="*/ 20258 w 45343"/>
                      <a:gd name="connsiteY4" fmla="*/ 21560 h 62182"/>
                      <a:gd name="connsiteX5" fmla="*/ 17180 w 45343"/>
                      <a:gd name="connsiteY5" fmla="*/ 19617 h 62182"/>
                      <a:gd name="connsiteX6" fmla="*/ 15795 w 45343"/>
                      <a:gd name="connsiteY6" fmla="*/ 18013 h 62182"/>
                      <a:gd name="connsiteX7" fmla="*/ 15456 w 45343"/>
                      <a:gd name="connsiteY7" fmla="*/ 16348 h 62182"/>
                      <a:gd name="connsiteX8" fmla="*/ 16965 w 45343"/>
                      <a:gd name="connsiteY8" fmla="*/ 13263 h 62182"/>
                      <a:gd name="connsiteX9" fmla="*/ 22413 w 45343"/>
                      <a:gd name="connsiteY9" fmla="*/ 11968 h 62182"/>
                      <a:gd name="connsiteX10" fmla="*/ 29892 w 45343"/>
                      <a:gd name="connsiteY10" fmla="*/ 13140 h 62182"/>
                      <a:gd name="connsiteX11" fmla="*/ 36756 w 45343"/>
                      <a:gd name="connsiteY11" fmla="*/ 16779 h 62182"/>
                      <a:gd name="connsiteX12" fmla="*/ 37464 w 45343"/>
                      <a:gd name="connsiteY12" fmla="*/ 16934 h 62182"/>
                      <a:gd name="connsiteX13" fmla="*/ 38049 w 45343"/>
                      <a:gd name="connsiteY13" fmla="*/ 16502 h 62182"/>
                      <a:gd name="connsiteX14" fmla="*/ 42973 w 45343"/>
                      <a:gd name="connsiteY14" fmla="*/ 7773 h 62182"/>
                      <a:gd name="connsiteX15" fmla="*/ 42727 w 45343"/>
                      <a:gd name="connsiteY15" fmla="*/ 6601 h 62182"/>
                      <a:gd name="connsiteX16" fmla="*/ 33555 w 45343"/>
                      <a:gd name="connsiteY16" fmla="*/ 1820 h 62182"/>
                      <a:gd name="connsiteX17" fmla="*/ 22690 w 45343"/>
                      <a:gd name="connsiteY17" fmla="*/ 0 h 62182"/>
                      <a:gd name="connsiteX18" fmla="*/ 14564 w 45343"/>
                      <a:gd name="connsiteY18" fmla="*/ 1018 h 62182"/>
                      <a:gd name="connsiteX19" fmla="*/ 8008 w 45343"/>
                      <a:gd name="connsiteY19" fmla="*/ 4133 h 62182"/>
                      <a:gd name="connsiteX20" fmla="*/ 3699 w 45343"/>
                      <a:gd name="connsiteY20" fmla="*/ 9438 h 62182"/>
                      <a:gd name="connsiteX21" fmla="*/ 2190 w 45343"/>
                      <a:gd name="connsiteY21" fmla="*/ 16687 h 62182"/>
                      <a:gd name="connsiteX22" fmla="*/ 3114 w 45343"/>
                      <a:gd name="connsiteY22" fmla="*/ 23010 h 62182"/>
                      <a:gd name="connsiteX23" fmla="*/ 6222 w 45343"/>
                      <a:gd name="connsiteY23" fmla="*/ 28038 h 62182"/>
                      <a:gd name="connsiteX24" fmla="*/ 11670 w 45343"/>
                      <a:gd name="connsiteY24" fmla="*/ 32109 h 62182"/>
                      <a:gd name="connsiteX25" fmla="*/ 19612 w 45343"/>
                      <a:gd name="connsiteY25" fmla="*/ 35749 h 62182"/>
                      <a:gd name="connsiteX26" fmla="*/ 29307 w 45343"/>
                      <a:gd name="connsiteY26" fmla="*/ 40098 h 62182"/>
                      <a:gd name="connsiteX27" fmla="*/ 32385 w 45343"/>
                      <a:gd name="connsiteY27" fmla="*/ 44601 h 62182"/>
                      <a:gd name="connsiteX28" fmla="*/ 22782 w 45343"/>
                      <a:gd name="connsiteY28" fmla="*/ 50091 h 62182"/>
                      <a:gd name="connsiteX29" fmla="*/ 14687 w 45343"/>
                      <a:gd name="connsiteY29" fmla="*/ 48703 h 62182"/>
                      <a:gd name="connsiteX30" fmla="*/ 6561 w 45343"/>
                      <a:gd name="connsiteY30" fmla="*/ 44508 h 62182"/>
                      <a:gd name="connsiteX31" fmla="*/ 5853 w 45343"/>
                      <a:gd name="connsiteY31" fmla="*/ 44354 h 62182"/>
                      <a:gd name="connsiteX32" fmla="*/ 5268 w 45343"/>
                      <a:gd name="connsiteY32" fmla="*/ 44786 h 62182"/>
                      <a:gd name="connsiteX33" fmla="*/ 128 w 45343"/>
                      <a:gd name="connsiteY33" fmla="*/ 53392 h 62182"/>
                      <a:gd name="connsiteX34" fmla="*/ 374 w 45343"/>
                      <a:gd name="connsiteY34" fmla="*/ 54595 h 62182"/>
                      <a:gd name="connsiteX35" fmla="*/ 10839 w 45343"/>
                      <a:gd name="connsiteY35" fmla="*/ 60023 h 62182"/>
                      <a:gd name="connsiteX36" fmla="*/ 22905 w 45343"/>
                      <a:gd name="connsiteY36" fmla="*/ 62182 h 62182"/>
                      <a:gd name="connsiteX37" fmla="*/ 31246 w 45343"/>
                      <a:gd name="connsiteY37" fmla="*/ 61288 h 62182"/>
                      <a:gd name="connsiteX38" fmla="*/ 38387 w 45343"/>
                      <a:gd name="connsiteY38" fmla="*/ 58296 h 62182"/>
                      <a:gd name="connsiteX39" fmla="*/ 43435 w 45343"/>
                      <a:gd name="connsiteY39" fmla="*/ 52744 h 62182"/>
                      <a:gd name="connsiteX40" fmla="*/ 45343 w 45343"/>
                      <a:gd name="connsiteY40" fmla="*/ 44200 h 62182"/>
                      <a:gd name="connsiteX41" fmla="*/ 44081 w 45343"/>
                      <a:gd name="connsiteY41" fmla="*/ 36890 h 62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45343" h="62182">
                        <a:moveTo>
                          <a:pt x="44174" y="36890"/>
                        </a:moveTo>
                        <a:cubicBezTo>
                          <a:pt x="43312" y="34854"/>
                          <a:pt x="41988" y="33065"/>
                          <a:pt x="40265" y="31523"/>
                        </a:cubicBezTo>
                        <a:cubicBezTo>
                          <a:pt x="38572" y="30042"/>
                          <a:pt x="36448" y="28685"/>
                          <a:pt x="33986" y="27513"/>
                        </a:cubicBezTo>
                        <a:cubicBezTo>
                          <a:pt x="31554" y="26372"/>
                          <a:pt x="28692" y="25138"/>
                          <a:pt x="25491" y="23904"/>
                        </a:cubicBezTo>
                        <a:cubicBezTo>
                          <a:pt x="23336" y="23041"/>
                          <a:pt x="21551" y="22239"/>
                          <a:pt x="20258" y="21560"/>
                        </a:cubicBezTo>
                        <a:cubicBezTo>
                          <a:pt x="18965" y="20882"/>
                          <a:pt x="17950" y="20234"/>
                          <a:pt x="17180" y="19617"/>
                        </a:cubicBezTo>
                        <a:cubicBezTo>
                          <a:pt x="16472" y="19062"/>
                          <a:pt x="16010" y="18507"/>
                          <a:pt x="15795" y="18013"/>
                        </a:cubicBezTo>
                        <a:cubicBezTo>
                          <a:pt x="15549" y="17520"/>
                          <a:pt x="15456" y="16964"/>
                          <a:pt x="15456" y="16348"/>
                        </a:cubicBezTo>
                        <a:cubicBezTo>
                          <a:pt x="15456" y="15083"/>
                          <a:pt x="15949" y="14065"/>
                          <a:pt x="16965" y="13263"/>
                        </a:cubicBezTo>
                        <a:cubicBezTo>
                          <a:pt x="18042" y="12399"/>
                          <a:pt x="19889" y="11968"/>
                          <a:pt x="22413" y="11968"/>
                        </a:cubicBezTo>
                        <a:cubicBezTo>
                          <a:pt x="24937" y="11968"/>
                          <a:pt x="27584" y="12369"/>
                          <a:pt x="29892" y="13140"/>
                        </a:cubicBezTo>
                        <a:cubicBezTo>
                          <a:pt x="32201" y="13911"/>
                          <a:pt x="34509" y="15145"/>
                          <a:pt x="36756" y="16779"/>
                        </a:cubicBezTo>
                        <a:cubicBezTo>
                          <a:pt x="36971" y="16934"/>
                          <a:pt x="37218" y="16995"/>
                          <a:pt x="37464" y="16934"/>
                        </a:cubicBezTo>
                        <a:cubicBezTo>
                          <a:pt x="37710" y="16872"/>
                          <a:pt x="37926" y="16718"/>
                          <a:pt x="38049" y="16502"/>
                        </a:cubicBezTo>
                        <a:lnTo>
                          <a:pt x="42973" y="7773"/>
                        </a:lnTo>
                        <a:cubicBezTo>
                          <a:pt x="43189" y="7372"/>
                          <a:pt x="43097" y="6878"/>
                          <a:pt x="42727" y="6601"/>
                        </a:cubicBezTo>
                        <a:cubicBezTo>
                          <a:pt x="40111" y="4627"/>
                          <a:pt x="37033" y="3023"/>
                          <a:pt x="33555" y="1820"/>
                        </a:cubicBezTo>
                        <a:cubicBezTo>
                          <a:pt x="30077" y="617"/>
                          <a:pt x="26414" y="0"/>
                          <a:pt x="22690" y="0"/>
                        </a:cubicBezTo>
                        <a:cubicBezTo>
                          <a:pt x="19766" y="0"/>
                          <a:pt x="17057" y="339"/>
                          <a:pt x="14564" y="1018"/>
                        </a:cubicBezTo>
                        <a:cubicBezTo>
                          <a:pt x="12071" y="1696"/>
                          <a:pt x="9854" y="2776"/>
                          <a:pt x="8008" y="4133"/>
                        </a:cubicBezTo>
                        <a:cubicBezTo>
                          <a:pt x="6161" y="5552"/>
                          <a:pt x="4684" y="7341"/>
                          <a:pt x="3699" y="9438"/>
                        </a:cubicBezTo>
                        <a:cubicBezTo>
                          <a:pt x="2683" y="11536"/>
                          <a:pt x="2190" y="13973"/>
                          <a:pt x="2190" y="16687"/>
                        </a:cubicBezTo>
                        <a:cubicBezTo>
                          <a:pt x="2190" y="19062"/>
                          <a:pt x="2498" y="21190"/>
                          <a:pt x="3114" y="23010"/>
                        </a:cubicBezTo>
                        <a:cubicBezTo>
                          <a:pt x="3729" y="24861"/>
                          <a:pt x="4776" y="26557"/>
                          <a:pt x="6222" y="28038"/>
                        </a:cubicBezTo>
                        <a:cubicBezTo>
                          <a:pt x="7638" y="29487"/>
                          <a:pt x="9454" y="30875"/>
                          <a:pt x="11670" y="32109"/>
                        </a:cubicBezTo>
                        <a:cubicBezTo>
                          <a:pt x="13856" y="33343"/>
                          <a:pt x="16534" y="34577"/>
                          <a:pt x="19612" y="35749"/>
                        </a:cubicBezTo>
                        <a:cubicBezTo>
                          <a:pt x="23705" y="37353"/>
                          <a:pt x="26968" y="38802"/>
                          <a:pt x="29307" y="40098"/>
                        </a:cubicBezTo>
                        <a:cubicBezTo>
                          <a:pt x="31400" y="41270"/>
                          <a:pt x="32385" y="42719"/>
                          <a:pt x="32385" y="44601"/>
                        </a:cubicBezTo>
                        <a:cubicBezTo>
                          <a:pt x="32385" y="45958"/>
                          <a:pt x="32385" y="50091"/>
                          <a:pt x="22782" y="50091"/>
                        </a:cubicBezTo>
                        <a:cubicBezTo>
                          <a:pt x="20197" y="50091"/>
                          <a:pt x="17457" y="49629"/>
                          <a:pt x="14687" y="48703"/>
                        </a:cubicBezTo>
                        <a:cubicBezTo>
                          <a:pt x="11886" y="47778"/>
                          <a:pt x="9147" y="46359"/>
                          <a:pt x="6561" y="44508"/>
                        </a:cubicBezTo>
                        <a:cubicBezTo>
                          <a:pt x="6346" y="44354"/>
                          <a:pt x="6099" y="44293"/>
                          <a:pt x="5853" y="44354"/>
                        </a:cubicBezTo>
                        <a:cubicBezTo>
                          <a:pt x="5607" y="44416"/>
                          <a:pt x="5391" y="44570"/>
                          <a:pt x="5268" y="44786"/>
                        </a:cubicBezTo>
                        <a:lnTo>
                          <a:pt x="128" y="53392"/>
                        </a:lnTo>
                        <a:cubicBezTo>
                          <a:pt x="-118" y="53793"/>
                          <a:pt x="5" y="54317"/>
                          <a:pt x="374" y="54595"/>
                        </a:cubicBezTo>
                        <a:cubicBezTo>
                          <a:pt x="3360" y="56785"/>
                          <a:pt x="6869" y="58604"/>
                          <a:pt x="10839" y="60023"/>
                        </a:cubicBezTo>
                        <a:cubicBezTo>
                          <a:pt x="14810" y="61442"/>
                          <a:pt x="18873" y="62182"/>
                          <a:pt x="22905" y="62182"/>
                        </a:cubicBezTo>
                        <a:cubicBezTo>
                          <a:pt x="25798" y="62182"/>
                          <a:pt x="28599" y="61874"/>
                          <a:pt x="31246" y="61288"/>
                        </a:cubicBezTo>
                        <a:cubicBezTo>
                          <a:pt x="33924" y="60671"/>
                          <a:pt x="36325" y="59684"/>
                          <a:pt x="38387" y="58296"/>
                        </a:cubicBezTo>
                        <a:cubicBezTo>
                          <a:pt x="40480" y="56908"/>
                          <a:pt x="42173" y="55026"/>
                          <a:pt x="43435" y="52744"/>
                        </a:cubicBezTo>
                        <a:cubicBezTo>
                          <a:pt x="44697" y="50461"/>
                          <a:pt x="45343" y="47562"/>
                          <a:pt x="45343" y="44200"/>
                        </a:cubicBezTo>
                        <a:cubicBezTo>
                          <a:pt x="45343" y="41362"/>
                          <a:pt x="44913" y="38926"/>
                          <a:pt x="44081" y="36890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  <p:sp>
                <p:nvSpPr>
                  <p:cNvPr id="17" name="Freeform 16">
                    <a:extLst>
                      <a:ext uri="{FF2B5EF4-FFF2-40B4-BE49-F238E27FC236}">
                        <a16:creationId xmlns:a16="http://schemas.microsoft.com/office/drawing/2014/main" id="{651DD3E8-5E6C-7D5A-6245-5A04BB6126DB}"/>
                      </a:ext>
                    </a:extLst>
                  </p:cNvPr>
                  <p:cNvSpPr/>
                  <p:nvPr/>
                </p:nvSpPr>
                <p:spPr>
                  <a:xfrm>
                    <a:off x="11277673" y="619518"/>
                    <a:ext cx="53033" cy="62243"/>
                  </a:xfrm>
                  <a:custGeom>
                    <a:avLst/>
                    <a:gdLst>
                      <a:gd name="connsiteX0" fmla="*/ 37090 w 53033"/>
                      <a:gd name="connsiteY0" fmla="*/ 43429 h 62243"/>
                      <a:gd name="connsiteX1" fmla="*/ 26501 w 53033"/>
                      <a:gd name="connsiteY1" fmla="*/ 49598 h 62243"/>
                      <a:gd name="connsiteX2" fmla="*/ 17052 w 53033"/>
                      <a:gd name="connsiteY2" fmla="*/ 45033 h 62243"/>
                      <a:gd name="connsiteX3" fmla="*/ 12804 w 53033"/>
                      <a:gd name="connsiteY3" fmla="*/ 31091 h 62243"/>
                      <a:gd name="connsiteX4" fmla="*/ 16744 w 53033"/>
                      <a:gd name="connsiteY4" fmla="*/ 17520 h 62243"/>
                      <a:gd name="connsiteX5" fmla="*/ 26501 w 53033"/>
                      <a:gd name="connsiteY5" fmla="*/ 12585 h 62243"/>
                      <a:gd name="connsiteX6" fmla="*/ 36628 w 53033"/>
                      <a:gd name="connsiteY6" fmla="*/ 18044 h 62243"/>
                      <a:gd name="connsiteX7" fmla="*/ 40198 w 53033"/>
                      <a:gd name="connsiteY7" fmla="*/ 31091 h 62243"/>
                      <a:gd name="connsiteX8" fmla="*/ 37090 w 53033"/>
                      <a:gd name="connsiteY8" fmla="*/ 43460 h 62243"/>
                      <a:gd name="connsiteX9" fmla="*/ 26501 w 53033"/>
                      <a:gd name="connsiteY9" fmla="*/ 0 h 62243"/>
                      <a:gd name="connsiteX10" fmla="*/ 7603 w 53033"/>
                      <a:gd name="connsiteY10" fmla="*/ 8328 h 62243"/>
                      <a:gd name="connsiteX11" fmla="*/ 0 w 53033"/>
                      <a:gd name="connsiteY11" fmla="*/ 31122 h 62243"/>
                      <a:gd name="connsiteX12" fmla="*/ 8218 w 53033"/>
                      <a:gd name="connsiteY12" fmla="*/ 54564 h 62243"/>
                      <a:gd name="connsiteX13" fmla="*/ 26532 w 53033"/>
                      <a:gd name="connsiteY13" fmla="*/ 62244 h 62243"/>
                      <a:gd name="connsiteX14" fmla="*/ 47031 w 53033"/>
                      <a:gd name="connsiteY14" fmla="*/ 51911 h 62243"/>
                      <a:gd name="connsiteX15" fmla="*/ 53033 w 53033"/>
                      <a:gd name="connsiteY15" fmla="*/ 31153 h 62243"/>
                      <a:gd name="connsiteX16" fmla="*/ 46139 w 53033"/>
                      <a:gd name="connsiteY16" fmla="*/ 9222 h 62243"/>
                      <a:gd name="connsiteX17" fmla="*/ 26501 w 53033"/>
                      <a:gd name="connsiteY17" fmla="*/ 31 h 62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53033" h="62243">
                        <a:moveTo>
                          <a:pt x="37090" y="43429"/>
                        </a:moveTo>
                        <a:cubicBezTo>
                          <a:pt x="34566" y="47315"/>
                          <a:pt x="30626" y="49598"/>
                          <a:pt x="26501" y="49598"/>
                        </a:cubicBezTo>
                        <a:cubicBezTo>
                          <a:pt x="22931" y="49598"/>
                          <a:pt x="19484" y="48056"/>
                          <a:pt x="17052" y="45033"/>
                        </a:cubicBezTo>
                        <a:cubicBezTo>
                          <a:pt x="14313" y="41640"/>
                          <a:pt x="12804" y="36489"/>
                          <a:pt x="12804" y="31091"/>
                        </a:cubicBezTo>
                        <a:cubicBezTo>
                          <a:pt x="12804" y="25693"/>
                          <a:pt x="14128" y="20882"/>
                          <a:pt x="16744" y="17520"/>
                        </a:cubicBezTo>
                        <a:cubicBezTo>
                          <a:pt x="19207" y="14312"/>
                          <a:pt x="22839" y="12585"/>
                          <a:pt x="26501" y="12585"/>
                        </a:cubicBezTo>
                        <a:cubicBezTo>
                          <a:pt x="30410" y="12585"/>
                          <a:pt x="34135" y="14528"/>
                          <a:pt x="36628" y="18044"/>
                        </a:cubicBezTo>
                        <a:cubicBezTo>
                          <a:pt x="38967" y="21375"/>
                          <a:pt x="40198" y="26156"/>
                          <a:pt x="40198" y="31091"/>
                        </a:cubicBezTo>
                        <a:cubicBezTo>
                          <a:pt x="40198" y="35749"/>
                          <a:pt x="39183" y="40190"/>
                          <a:pt x="37090" y="43460"/>
                        </a:cubicBezTo>
                        <a:moveTo>
                          <a:pt x="26501" y="0"/>
                        </a:moveTo>
                        <a:cubicBezTo>
                          <a:pt x="19360" y="0"/>
                          <a:pt x="12374" y="2961"/>
                          <a:pt x="7603" y="8328"/>
                        </a:cubicBezTo>
                        <a:cubicBezTo>
                          <a:pt x="2586" y="14003"/>
                          <a:pt x="0" y="22300"/>
                          <a:pt x="0" y="31122"/>
                        </a:cubicBezTo>
                        <a:cubicBezTo>
                          <a:pt x="0" y="39943"/>
                          <a:pt x="2924" y="48858"/>
                          <a:pt x="8218" y="54564"/>
                        </a:cubicBezTo>
                        <a:cubicBezTo>
                          <a:pt x="12928" y="59653"/>
                          <a:pt x="19607" y="62244"/>
                          <a:pt x="26532" y="62244"/>
                        </a:cubicBezTo>
                        <a:cubicBezTo>
                          <a:pt x="34504" y="62244"/>
                          <a:pt x="42168" y="58450"/>
                          <a:pt x="47031" y="51911"/>
                        </a:cubicBezTo>
                        <a:cubicBezTo>
                          <a:pt x="51094" y="46452"/>
                          <a:pt x="53033" y="38956"/>
                          <a:pt x="53033" y="31153"/>
                        </a:cubicBezTo>
                        <a:cubicBezTo>
                          <a:pt x="53033" y="22825"/>
                          <a:pt x="50694" y="14805"/>
                          <a:pt x="46139" y="9222"/>
                        </a:cubicBezTo>
                        <a:cubicBezTo>
                          <a:pt x="41306" y="3269"/>
                          <a:pt x="34073" y="31"/>
                          <a:pt x="26501" y="31"/>
                        </a:cubicBezTo>
                      </a:path>
                    </a:pathLst>
                  </a:custGeom>
                  <a:grpFill/>
                  <a:ln w="307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IS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11" name="Freeform 10">
                  <a:extLst>
                    <a:ext uri="{FF2B5EF4-FFF2-40B4-BE49-F238E27FC236}">
                      <a16:creationId xmlns:a16="http://schemas.microsoft.com/office/drawing/2014/main" id="{F09F054E-A938-EE49-B07C-8D1B03E85E2A}"/>
                    </a:ext>
                  </a:extLst>
                </p:cNvPr>
                <p:cNvSpPr/>
                <p:nvPr/>
              </p:nvSpPr>
              <p:spPr>
                <a:xfrm>
                  <a:off x="11291955" y="598359"/>
                  <a:ext cx="24439" cy="12337"/>
                </a:xfrm>
                <a:custGeom>
                  <a:avLst/>
                  <a:gdLst>
                    <a:gd name="connsiteX0" fmla="*/ 12220 w 24439"/>
                    <a:gd name="connsiteY0" fmla="*/ 0 h 12337"/>
                    <a:gd name="connsiteX1" fmla="*/ 0 w 24439"/>
                    <a:gd name="connsiteY1" fmla="*/ 12338 h 12337"/>
                    <a:gd name="connsiteX2" fmla="*/ 24439 w 24439"/>
                    <a:gd name="connsiteY2" fmla="*/ 12338 h 12337"/>
                    <a:gd name="connsiteX3" fmla="*/ 12220 w 24439"/>
                    <a:gd name="connsiteY3" fmla="*/ 0 h 123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4439" h="12337">
                      <a:moveTo>
                        <a:pt x="12220" y="0"/>
                      </a:moveTo>
                      <a:lnTo>
                        <a:pt x="0" y="12338"/>
                      </a:lnTo>
                      <a:lnTo>
                        <a:pt x="24439" y="12338"/>
                      </a:lnTo>
                      <a:lnTo>
                        <a:pt x="12220" y="0"/>
                      </a:lnTo>
                      <a:close/>
                    </a:path>
                  </a:pathLst>
                </a:custGeom>
                <a:solidFill>
                  <a:srgbClr val="BED900"/>
                </a:solidFill>
                <a:ln w="307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S">
                    <a:solidFill>
                      <a:schemeClr val="bg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15171136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ue 3">
    <p:bg>
      <p:bgPr>
        <a:solidFill>
          <a:srgbClr val="01AD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EA160B08-669A-3A1E-FD23-803880DB4F6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Placeholder 12">
            <a:extLst>
              <a:ext uri="{FF2B5EF4-FFF2-40B4-BE49-F238E27FC236}">
                <a16:creationId xmlns:a16="http://schemas.microsoft.com/office/drawing/2014/main" id="{52F7B9F5-98EE-2737-FFDB-7D608F08DA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463" y="760396"/>
            <a:ext cx="4979271" cy="5337208"/>
          </a:xfrm>
          <a:prstGeom prst="rect">
            <a:avLst/>
          </a:prstGeom>
          <a:effectLst>
            <a:outerShdw blurRad="165100" dist="127000" dir="5400000" algn="ctr" rotWithShape="0">
              <a:srgbClr val="000000">
                <a:alpha val="20000"/>
              </a:srgbClr>
            </a:out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sz="8000" b="1" i="0">
                <a:solidFill>
                  <a:schemeClr val="bg1"/>
                </a:solidFill>
                <a:latin typeface="Aptos Black" panose="020B0004020202020204" pitchFamily="34" charset="0"/>
              </a:defRPr>
            </a:lvl1pPr>
          </a:lstStyle>
          <a:p>
            <a:r>
              <a:rPr lang="en-GB"/>
              <a:t>Insert short title and keep it big</a:t>
            </a:r>
            <a:endParaRPr lang="en-I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3D5AEEB-3FF7-E89E-F4F5-7C752FEF8246}"/>
              </a:ext>
            </a:extLst>
          </p:cNvPr>
          <p:cNvSpPr/>
          <p:nvPr userDrawn="1"/>
        </p:nvSpPr>
        <p:spPr>
          <a:xfrm>
            <a:off x="6020003" y="760396"/>
            <a:ext cx="5760000" cy="5337208"/>
          </a:xfrm>
          <a:custGeom>
            <a:avLst/>
            <a:gdLst>
              <a:gd name="connsiteX0" fmla="*/ 172850 w 5557308"/>
              <a:gd name="connsiteY0" fmla="*/ 0 h 5233870"/>
              <a:gd name="connsiteX1" fmla="*/ 5384458 w 5557308"/>
              <a:gd name="connsiteY1" fmla="*/ 0 h 5233870"/>
              <a:gd name="connsiteX2" fmla="*/ 5557308 w 5557308"/>
              <a:gd name="connsiteY2" fmla="*/ 172942 h 5233870"/>
              <a:gd name="connsiteX3" fmla="*/ 5557308 w 5557308"/>
              <a:gd name="connsiteY3" fmla="*/ 1605720 h 5233870"/>
              <a:gd name="connsiteX4" fmla="*/ 5557308 w 5557308"/>
              <a:gd name="connsiteY4" fmla="*/ 3628150 h 5233870"/>
              <a:gd name="connsiteX5" fmla="*/ 5557308 w 5557308"/>
              <a:gd name="connsiteY5" fmla="*/ 5060928 h 5233870"/>
              <a:gd name="connsiteX6" fmla="*/ 5384458 w 5557308"/>
              <a:gd name="connsiteY6" fmla="*/ 5233870 h 5233870"/>
              <a:gd name="connsiteX7" fmla="*/ 172850 w 5557308"/>
              <a:gd name="connsiteY7" fmla="*/ 5233870 h 5233870"/>
              <a:gd name="connsiteX8" fmla="*/ 0 w 5557308"/>
              <a:gd name="connsiteY8" fmla="*/ 5060928 h 5233870"/>
              <a:gd name="connsiteX9" fmla="*/ 0 w 5557308"/>
              <a:gd name="connsiteY9" fmla="*/ 3628150 h 5233870"/>
              <a:gd name="connsiteX10" fmla="*/ 0 w 5557308"/>
              <a:gd name="connsiteY10" fmla="*/ 1605720 h 5233870"/>
              <a:gd name="connsiteX11" fmla="*/ 0 w 5557308"/>
              <a:gd name="connsiteY11" fmla="*/ 172942 h 5233870"/>
              <a:gd name="connsiteX12" fmla="*/ 172850 w 5557308"/>
              <a:gd name="connsiteY12" fmla="*/ 0 h 5233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557308" h="5233870">
                <a:moveTo>
                  <a:pt x="172850" y="0"/>
                </a:moveTo>
                <a:lnTo>
                  <a:pt x="5384458" y="0"/>
                </a:lnTo>
                <a:cubicBezTo>
                  <a:pt x="5479920" y="0"/>
                  <a:pt x="5557308" y="77429"/>
                  <a:pt x="5557308" y="172942"/>
                </a:cubicBezTo>
                <a:lnTo>
                  <a:pt x="5557308" y="1605720"/>
                </a:lnTo>
                <a:lnTo>
                  <a:pt x="5557308" y="3628150"/>
                </a:lnTo>
                <a:lnTo>
                  <a:pt x="5557308" y="5060928"/>
                </a:lnTo>
                <a:cubicBezTo>
                  <a:pt x="5557308" y="5156441"/>
                  <a:pt x="5479920" y="5233870"/>
                  <a:pt x="5384458" y="5233870"/>
                </a:cubicBezTo>
                <a:lnTo>
                  <a:pt x="172850" y="5233870"/>
                </a:lnTo>
                <a:cubicBezTo>
                  <a:pt x="77388" y="5233870"/>
                  <a:pt x="0" y="5156441"/>
                  <a:pt x="0" y="5060928"/>
                </a:cubicBezTo>
                <a:lnTo>
                  <a:pt x="0" y="3628150"/>
                </a:lnTo>
                <a:lnTo>
                  <a:pt x="0" y="1605720"/>
                </a:lnTo>
                <a:lnTo>
                  <a:pt x="0" y="172942"/>
                </a:lnTo>
                <a:cubicBezTo>
                  <a:pt x="0" y="77429"/>
                  <a:pt x="77388" y="0"/>
                  <a:pt x="172850" y="0"/>
                </a:cubicBezTo>
                <a:close/>
              </a:path>
            </a:pathLst>
          </a:custGeom>
          <a:solidFill>
            <a:srgbClr val="89D7EB"/>
          </a:solidFill>
          <a:ln w="12700" cap="flat">
            <a:noFill/>
            <a:prstDash val="solid"/>
            <a:miter/>
          </a:ln>
          <a:effectLst>
            <a:outerShdw blurRad="165100" dist="127000" dir="5400000" algn="ctr" rotWithShape="0">
              <a:srgbClr val="000000">
                <a:alpha val="14509"/>
              </a:srgbClr>
            </a:outerShdw>
          </a:effectLst>
        </p:spPr>
        <p:txBody>
          <a:bodyPr wrap="square" rtlCol="0" anchor="ctr">
            <a:noAutofit/>
          </a:bodyPr>
          <a:lstStyle/>
          <a:p>
            <a:endParaRPr lang="en-IS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30CCB6A-E179-2452-0F65-9D4E6F4ECDD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954931"/>
            <a:ext cx="5351462" cy="4948138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1pPr>
            <a:lvl2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2pPr>
            <a:lvl3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3pPr>
            <a:lvl4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4pPr>
            <a:lvl5pPr>
              <a:defRPr b="0" i="0">
                <a:solidFill>
                  <a:srgbClr val="19181A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513A4DA-F7AD-6AA6-3CC8-AB5E67DFBB6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66039" y="122958"/>
            <a:ext cx="1255859" cy="51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18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18.xml"/><Relationship Id="rId21" Type="http://schemas.openxmlformats.org/officeDocument/2006/relationships/image" Target="../media/image2.emf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1.emf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38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image" Target="../media/image2.emf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image" Target="../media/image1.emf"/><Relationship Id="rId5" Type="http://schemas.openxmlformats.org/officeDocument/2006/relationships/slideLayout" Target="../slideLayouts/slideLayout47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image" Target="../media/image1.emf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image" Target="../media/image2.emf"/><Relationship Id="rId5" Type="http://schemas.openxmlformats.org/officeDocument/2006/relationships/image" Target="../media/image1.emf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image" Target="../media/image2.emf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slideLayout" Target="../slideLayouts/slideLayout90.xml"/><Relationship Id="rId18" Type="http://schemas.openxmlformats.org/officeDocument/2006/relationships/image" Target="../media/image1.emf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17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6" Type="http://schemas.openxmlformats.org/officeDocument/2006/relationships/slideLayout" Target="../slideLayouts/slideLayout93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87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slideLayout" Target="../slideLayouts/slideLayout9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6.xml"/><Relationship Id="rId2" Type="http://schemas.openxmlformats.org/officeDocument/2006/relationships/slideLayout" Target="../slideLayouts/slideLayout95.xml"/><Relationship Id="rId1" Type="http://schemas.openxmlformats.org/officeDocument/2006/relationships/slideLayout" Target="../slideLayouts/slideLayout94.xml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4.xml"/><Relationship Id="rId3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3.xml"/><Relationship Id="rId2" Type="http://schemas.openxmlformats.org/officeDocument/2006/relationships/slideLayout" Target="../slideLayouts/slideLayout98.xml"/><Relationship Id="rId1" Type="http://schemas.openxmlformats.org/officeDocument/2006/relationships/slideLayout" Target="../slideLayouts/slideLayout97.xml"/><Relationship Id="rId6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101.xml"/><Relationship Id="rId10" Type="http://schemas.openxmlformats.org/officeDocument/2006/relationships/theme" Target="../theme/theme10.xml"/><Relationship Id="rId4" Type="http://schemas.openxmlformats.org/officeDocument/2006/relationships/slideLayout" Target="../slideLayouts/slideLayout100.xml"/><Relationship Id="rId9" Type="http://schemas.openxmlformats.org/officeDocument/2006/relationships/slideLayout" Target="../slideLayouts/slideLayout105.xml"/></Relationships>
</file>

<file path=ppt/slideMasters/_rels/slideMaster1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18.xml"/><Relationship Id="rId18" Type="http://schemas.openxmlformats.org/officeDocument/2006/relationships/slideLayout" Target="../slideLayouts/slideLayout123.xml"/><Relationship Id="rId26" Type="http://schemas.openxmlformats.org/officeDocument/2006/relationships/slideLayout" Target="../slideLayouts/slideLayout131.xml"/><Relationship Id="rId39" Type="http://schemas.openxmlformats.org/officeDocument/2006/relationships/image" Target="../media/image2.emf"/><Relationship Id="rId21" Type="http://schemas.openxmlformats.org/officeDocument/2006/relationships/slideLayout" Target="../slideLayouts/slideLayout126.xml"/><Relationship Id="rId34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12.xml"/><Relationship Id="rId12" Type="http://schemas.openxmlformats.org/officeDocument/2006/relationships/slideLayout" Target="../slideLayouts/slideLayout117.xml"/><Relationship Id="rId17" Type="http://schemas.openxmlformats.org/officeDocument/2006/relationships/slideLayout" Target="../slideLayouts/slideLayout122.xml"/><Relationship Id="rId25" Type="http://schemas.openxmlformats.org/officeDocument/2006/relationships/slideLayout" Target="../slideLayouts/slideLayout130.xml"/><Relationship Id="rId33" Type="http://schemas.openxmlformats.org/officeDocument/2006/relationships/slideLayout" Target="../slideLayouts/slideLayout138.xml"/><Relationship Id="rId38" Type="http://schemas.openxmlformats.org/officeDocument/2006/relationships/image" Target="../media/image1.emf"/><Relationship Id="rId2" Type="http://schemas.openxmlformats.org/officeDocument/2006/relationships/slideLayout" Target="../slideLayouts/slideLayout107.xml"/><Relationship Id="rId16" Type="http://schemas.openxmlformats.org/officeDocument/2006/relationships/slideLayout" Target="../slideLayouts/slideLayout121.xml"/><Relationship Id="rId20" Type="http://schemas.openxmlformats.org/officeDocument/2006/relationships/slideLayout" Target="../slideLayouts/slideLayout125.xml"/><Relationship Id="rId29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06.xml"/><Relationship Id="rId6" Type="http://schemas.openxmlformats.org/officeDocument/2006/relationships/slideLayout" Target="../slideLayouts/slideLayout111.xml"/><Relationship Id="rId11" Type="http://schemas.openxmlformats.org/officeDocument/2006/relationships/slideLayout" Target="../slideLayouts/slideLayout116.xml"/><Relationship Id="rId24" Type="http://schemas.openxmlformats.org/officeDocument/2006/relationships/slideLayout" Target="../slideLayouts/slideLayout129.xml"/><Relationship Id="rId32" Type="http://schemas.openxmlformats.org/officeDocument/2006/relationships/slideLayout" Target="../slideLayouts/slideLayout137.xml"/><Relationship Id="rId37" Type="http://schemas.openxmlformats.org/officeDocument/2006/relationships/theme" Target="../theme/theme11.xml"/><Relationship Id="rId5" Type="http://schemas.openxmlformats.org/officeDocument/2006/relationships/slideLayout" Target="../slideLayouts/slideLayout110.xml"/><Relationship Id="rId15" Type="http://schemas.openxmlformats.org/officeDocument/2006/relationships/slideLayout" Target="../slideLayouts/slideLayout120.xml"/><Relationship Id="rId23" Type="http://schemas.openxmlformats.org/officeDocument/2006/relationships/slideLayout" Target="../slideLayouts/slideLayout128.xml"/><Relationship Id="rId28" Type="http://schemas.openxmlformats.org/officeDocument/2006/relationships/slideLayout" Target="../slideLayouts/slideLayout133.xml"/><Relationship Id="rId36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15.xml"/><Relationship Id="rId19" Type="http://schemas.openxmlformats.org/officeDocument/2006/relationships/slideLayout" Target="../slideLayouts/slideLayout124.xml"/><Relationship Id="rId31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109.xml"/><Relationship Id="rId9" Type="http://schemas.openxmlformats.org/officeDocument/2006/relationships/slideLayout" Target="../slideLayouts/slideLayout114.xml"/><Relationship Id="rId14" Type="http://schemas.openxmlformats.org/officeDocument/2006/relationships/slideLayout" Target="../slideLayouts/slideLayout119.xml"/><Relationship Id="rId22" Type="http://schemas.openxmlformats.org/officeDocument/2006/relationships/slideLayout" Target="../slideLayouts/slideLayout127.xml"/><Relationship Id="rId27" Type="http://schemas.openxmlformats.org/officeDocument/2006/relationships/slideLayout" Target="../slideLayouts/slideLayout132.xml"/><Relationship Id="rId30" Type="http://schemas.openxmlformats.org/officeDocument/2006/relationships/slideLayout" Target="../slideLayouts/slideLayout135.xml"/><Relationship Id="rId35" Type="http://schemas.openxmlformats.org/officeDocument/2006/relationships/slideLayout" Target="../slideLayouts/slideLayout140.xml"/><Relationship Id="rId8" Type="http://schemas.openxmlformats.org/officeDocument/2006/relationships/slideLayout" Target="../slideLayouts/slideLayout113.xml"/><Relationship Id="rId3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1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89" r:id="rId2"/>
    <p:sldLayoutId id="2147483730" r:id="rId3"/>
    <p:sldLayoutId id="2147483767" r:id="rId4"/>
    <p:sldLayoutId id="2147483687" r:id="rId5"/>
    <p:sldLayoutId id="2147483686" r:id="rId6"/>
    <p:sldLayoutId id="2147483791" r:id="rId7"/>
    <p:sldLayoutId id="2147483764" r:id="rId8"/>
    <p:sldLayoutId id="2147483773" r:id="rId9"/>
    <p:sldLayoutId id="2147483765" r:id="rId10"/>
    <p:sldLayoutId id="2147483768" r:id="rId11"/>
    <p:sldLayoutId id="2147483688" r:id="rId12"/>
    <p:sldLayoutId id="2147483689" r:id="rId13"/>
    <p:sldLayoutId id="2147483731" r:id="rId14"/>
    <p:sldLayoutId id="2147483766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2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90" r:id="rId2"/>
    <p:sldLayoutId id="2147483770" r:id="rId3"/>
    <p:sldLayoutId id="2147483771" r:id="rId4"/>
    <p:sldLayoutId id="2147483772" r:id="rId5"/>
    <p:sldLayoutId id="2147483774" r:id="rId6"/>
    <p:sldLayoutId id="2147483793" r:id="rId7"/>
    <p:sldLayoutId id="2147483724" r:id="rId8"/>
    <p:sldLayoutId id="2147483728" r:id="rId9"/>
    <p:sldLayoutId id="2147483729" r:id="rId10"/>
    <p:sldLayoutId id="2147483725" r:id="rId11"/>
    <p:sldLayoutId id="2147483775" r:id="rId12"/>
    <p:sldLayoutId id="2147483776" r:id="rId13"/>
    <p:sldLayoutId id="2147483777" r:id="rId14"/>
    <p:sldLayoutId id="2147483727" r:id="rId15"/>
    <p:sldLayoutId id="2147483843" r:id="rId16"/>
    <p:sldLayoutId id="2147483889" r:id="rId17"/>
    <p:sldLayoutId id="214748391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26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B45A07-F8ED-D6A3-B297-0A87E7D86374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3A0917-A520-43E0-7C47-4F62C8A41486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7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C24034A-3ADF-276D-7403-3781E8192DF2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3F22CA-3D41-85E7-A7CA-C9A223BFDA0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59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8" r:id="rId2"/>
    <p:sldLayoutId id="2147483797" r:id="rId3"/>
    <p:sldLayoutId id="2147483811" r:id="rId4"/>
    <p:sldLayoutId id="2147483799" r:id="rId5"/>
    <p:sldLayoutId id="2147483807" r:id="rId6"/>
    <p:sldLayoutId id="2147483796" r:id="rId7"/>
    <p:sldLayoutId id="2147483810" r:id="rId8"/>
    <p:sldLayoutId id="2147483808" r:id="rId9"/>
    <p:sldLayoutId id="2147483801" r:id="rId10"/>
    <p:sldLayoutId id="2147483802" r:id="rId11"/>
    <p:sldLayoutId id="214748380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F644BF-E583-0E9C-A713-13741CF020F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DED08B-D81C-75DE-4C14-0F12E7E4125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37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6F238C-5F24-BE0D-082D-015C5F1C5F7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C54DB-4505-5783-8CCB-37A66B1B99D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85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3427F-39F8-4BA2-4A21-8D1497C742CE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3B626-159C-FCE5-134B-9949D76ADAB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00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91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2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006858-59DF-C952-1AB2-DCF11F8732E1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-130082" y="0"/>
            <a:ext cx="84319" cy="6858000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60B10D83-6737-3557-C72B-43707FC1E62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2237762" y="0"/>
            <a:ext cx="843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059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82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5EED7E-27A0-39F9-FE14-F1CACACC19D3}"/>
              </a:ext>
            </a:extLst>
          </p:cNvPr>
          <p:cNvPicPr>
            <a:picLocks noChangeAspect="1"/>
          </p:cNvPicPr>
          <p:nvPr userDrawn="1"/>
        </p:nvPicPr>
        <p:blipFill>
          <a:blip r:embed="rId38"/>
          <a:stretch>
            <a:fillRect/>
          </a:stretch>
        </p:blipFill>
        <p:spPr>
          <a:xfrm>
            <a:off x="-128240" y="0"/>
            <a:ext cx="7887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3C383A-D38F-54B9-36F7-413F0237A982}"/>
              </a:ext>
            </a:extLst>
          </p:cNvPr>
          <p:cNvPicPr>
            <a:picLocks noChangeAspect="1"/>
          </p:cNvPicPr>
          <p:nvPr userDrawn="1"/>
        </p:nvPicPr>
        <p:blipFill>
          <a:blip r:embed="rId39"/>
          <a:stretch>
            <a:fillRect/>
          </a:stretch>
        </p:blipFill>
        <p:spPr>
          <a:xfrm>
            <a:off x="12237762" y="0"/>
            <a:ext cx="78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744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90" r:id="rId16"/>
    <p:sldLayoutId id="2147483913" r:id="rId17"/>
    <p:sldLayoutId id="2147483893" r:id="rId18"/>
    <p:sldLayoutId id="2147483894" r:id="rId19"/>
    <p:sldLayoutId id="2147483895" r:id="rId20"/>
    <p:sldLayoutId id="2147483896" r:id="rId21"/>
    <p:sldLayoutId id="2147483897" r:id="rId22"/>
    <p:sldLayoutId id="2147483898" r:id="rId23"/>
    <p:sldLayoutId id="2147483899" r:id="rId24"/>
    <p:sldLayoutId id="2147483900" r:id="rId25"/>
    <p:sldLayoutId id="2147483901" r:id="rId26"/>
    <p:sldLayoutId id="2147483902" r:id="rId27"/>
    <p:sldLayoutId id="2147483903" r:id="rId28"/>
    <p:sldLayoutId id="2147483904" r:id="rId29"/>
    <p:sldLayoutId id="2147483905" r:id="rId30"/>
    <p:sldLayoutId id="2147483906" r:id="rId31"/>
    <p:sldLayoutId id="2147483907" r:id="rId32"/>
    <p:sldLayoutId id="2147483908" r:id="rId33"/>
    <p:sldLayoutId id="2147483909" r:id="rId34"/>
    <p:sldLayoutId id="2147483911" r:id="rId35"/>
    <p:sldLayoutId id="2147483912" r:id="rId3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1.xml"/><Relationship Id="rId4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4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svg"/><Relationship Id="rId7" Type="http://schemas.openxmlformats.org/officeDocument/2006/relationships/image" Target="../media/image53.jpe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jpeg"/><Relationship Id="rId11" Type="http://schemas.openxmlformats.org/officeDocument/2006/relationships/image" Target="../media/image57.jpeg"/><Relationship Id="rId5" Type="http://schemas.openxmlformats.org/officeDocument/2006/relationships/image" Target="../media/image51.jpeg"/><Relationship Id="rId15" Type="http://schemas.openxmlformats.org/officeDocument/2006/relationships/image" Target="../media/image61.png"/><Relationship Id="rId10" Type="http://schemas.openxmlformats.org/officeDocument/2006/relationships/image" Target="../media/image56.jpe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8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96.xml"/><Relationship Id="rId4" Type="http://schemas.openxmlformats.org/officeDocument/2006/relationships/image" Target="../media/image7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8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2.svg"/><Relationship Id="rId7" Type="http://schemas.openxmlformats.org/officeDocument/2006/relationships/image" Target="../media/image85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44.sv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svg"/><Relationship Id="rId2" Type="http://schemas.openxmlformats.org/officeDocument/2006/relationships/image" Target="../media/image87.emf"/><Relationship Id="rId1" Type="http://schemas.openxmlformats.org/officeDocument/2006/relationships/slideLayout" Target="../slideLayouts/slideLayout79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eg"/><Relationship Id="rId3" Type="http://schemas.openxmlformats.org/officeDocument/2006/relationships/image" Target="../media/image89.svg"/><Relationship Id="rId7" Type="http://schemas.microsoft.com/office/2007/relationships/hdphoto" Target="../media/hdphoto1.wdp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9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10" Type="http://schemas.openxmlformats.org/officeDocument/2006/relationships/image" Target="../media/image95.png"/><Relationship Id="rId4" Type="http://schemas.openxmlformats.org/officeDocument/2006/relationships/image" Target="../media/image90.png"/><Relationship Id="rId9" Type="http://schemas.openxmlformats.org/officeDocument/2006/relationships/image" Target="../media/image9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38.png"/><Relationship Id="rId7" Type="http://schemas.openxmlformats.org/officeDocument/2006/relationships/image" Target="../media/image10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0074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C1B7A1-2BF0-3A95-6D7D-DB02B4DBAA9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2086563"/>
            <a:ext cx="5572898" cy="2249445"/>
          </a:xfrm>
        </p:spPr>
        <p:txBody>
          <a:bodyPr/>
          <a:lstStyle/>
          <a:p>
            <a:r>
              <a:rPr lang="en-US" sz="3600"/>
              <a:t>LS Central for pharmacies</a:t>
            </a:r>
          </a:p>
          <a:p>
            <a:r>
              <a:rPr lang="en-US" sz="3200" b="0">
                <a:latin typeface="Aptos" panose="020B0004020202020204" pitchFamily="34" charset="0"/>
              </a:rPr>
              <a:t>The international solution for </a:t>
            </a:r>
            <a:br>
              <a:rPr lang="en-US" sz="3200" b="0">
                <a:latin typeface="Aptos" panose="020B0004020202020204" pitchFamily="34" charset="0"/>
              </a:rPr>
            </a:br>
            <a:r>
              <a:rPr lang="en-US" sz="3200" b="0">
                <a:latin typeface="Aptos" panose="020B0004020202020204" pitchFamily="34" charset="0"/>
              </a:rPr>
              <a:t>dispensing and retail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D48F2-7234-A3EC-4507-74B234A67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08402" y="5123701"/>
            <a:ext cx="3361038" cy="482341"/>
          </a:xfrm>
        </p:spPr>
        <p:txBody>
          <a:bodyPr/>
          <a:lstStyle/>
          <a:p>
            <a:r>
              <a:rPr lang="en-US"/>
              <a:t>Thordarson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682EB86-B28E-EBDB-70E2-AF901BBE30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208402" y="4666074"/>
            <a:ext cx="3361038" cy="482341"/>
          </a:xfrm>
        </p:spPr>
        <p:txBody>
          <a:bodyPr/>
          <a:lstStyle/>
          <a:p>
            <a:r>
              <a:rPr lang="en-US"/>
              <a:t>Henrik Oskar</a:t>
            </a:r>
          </a:p>
        </p:txBody>
      </p:sp>
    </p:spTree>
    <p:extLst>
      <p:ext uri="{BB962C8B-B14F-4D97-AF65-F5344CB8AC3E}">
        <p14:creationId xmlns:p14="http://schemas.microsoft.com/office/powerpoint/2010/main" val="126310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D8786B7-7B83-C1A2-9064-B583D056CC1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/>
              <a:t>Today’s topics</a:t>
            </a:r>
            <a:endParaRPr lang="en-I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F4087-A12D-0795-7670-2526765187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9307" y="1992520"/>
            <a:ext cx="6563404" cy="553487"/>
          </a:xfrm>
        </p:spPr>
        <p:txBody>
          <a:bodyPr/>
          <a:lstStyle/>
          <a:p>
            <a:r>
              <a:rPr lang="en-GB"/>
              <a:t>What is LS Central for pharmacies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5584E92-91E0-AB8C-01FD-896CF2E9C08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209307" y="2655524"/>
            <a:ext cx="6563404" cy="553487"/>
          </a:xfrm>
        </p:spPr>
        <p:txBody>
          <a:bodyPr/>
          <a:lstStyle/>
          <a:p>
            <a:r>
              <a:rPr lang="en-GB"/>
              <a:t>Where are we now  and what is on the horizon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B58EBC7-347B-F3C9-54A4-BF066AD768F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09307" y="3318528"/>
            <a:ext cx="6563404" cy="553487"/>
          </a:xfrm>
        </p:spPr>
        <p:txBody>
          <a:bodyPr/>
          <a:lstStyle/>
          <a:p>
            <a:r>
              <a:rPr lang="en-GB"/>
              <a:t>LS Central is much more than just prescriptions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353F90B-9B09-6696-8369-341EC117744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09307" y="3981532"/>
            <a:ext cx="6563404" cy="553487"/>
          </a:xfrm>
        </p:spPr>
        <p:txBody>
          <a:bodyPr lIns="274320" tIns="45720" rIns="91440" bIns="45720" anchor="ctr" anchorCtr="0"/>
          <a:lstStyle/>
          <a:p>
            <a:r>
              <a:rPr lang="en-GB"/>
              <a:t>Partner portal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26CA36A-D34A-C61D-BBC4-E25A1118BA4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209307" y="4644536"/>
            <a:ext cx="6563404" cy="553487"/>
          </a:xfrm>
        </p:spPr>
        <p:txBody>
          <a:bodyPr/>
          <a:lstStyle/>
          <a:p>
            <a:r>
              <a:rPr lang="en-GB"/>
              <a:t>Start your journey with LS Central for pharmacies</a:t>
            </a:r>
          </a:p>
        </p:txBody>
      </p:sp>
    </p:spTree>
    <p:extLst>
      <p:ext uri="{BB962C8B-B14F-4D97-AF65-F5344CB8AC3E}">
        <p14:creationId xmlns:p14="http://schemas.microsoft.com/office/powerpoint/2010/main" val="1890524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decel="5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B040E-10A2-7081-A334-5FE2036A2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6FEF666F-0659-9ABB-269D-707ECE008622}"/>
              </a:ext>
            </a:extLst>
          </p:cNvPr>
          <p:cNvSpPr txBox="1"/>
          <p:nvPr/>
        </p:nvSpPr>
        <p:spPr>
          <a:xfrm>
            <a:off x="5326825" y="1176525"/>
            <a:ext cx="6638262" cy="54784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1">
                <a:solidFill>
                  <a:srgbClr val="351C5C"/>
                </a:solidFill>
                <a:latin typeface="Aptos"/>
                <a:cs typeface="Segoe UI"/>
              </a:rPr>
              <a:t>Full ERP 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and </a:t>
            </a:r>
            <a:r>
              <a:rPr lang="en-US" sz="1400" b="1">
                <a:solidFill>
                  <a:srgbClr val="351C5C"/>
                </a:solidFill>
                <a:latin typeface="Aptos"/>
                <a:cs typeface="Segoe UI"/>
              </a:rPr>
              <a:t>back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</a:t>
            </a:r>
            <a:r>
              <a:rPr lang="en-US" sz="1400" b="1">
                <a:solidFill>
                  <a:srgbClr val="351C5C"/>
                </a:solidFill>
                <a:latin typeface="Aptos"/>
                <a:cs typeface="Segoe UI"/>
              </a:rPr>
              <a:t>office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Finance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Warehousing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Advanced Shipping Notification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Dispensing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Prescription handling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Rx master data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Dose dispensing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Integration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Localization for e-prescription &amp; insurance gateways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Retail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>
                <a:solidFill>
                  <a:prstClr val="black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POS 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Loyalty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360-degree view of the customer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err="1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Clienteling</a:t>
            </a:r>
            <a:endParaRPr kumimoji="0" lang="en-US" sz="14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Personalized service on the pharmacy floor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Appointments and reservations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eCommerce</a:t>
            </a:r>
          </a:p>
          <a:p>
            <a:pPr marL="285750" marR="0" lvl="0" indent="-1746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Prescriptions and retail</a:t>
            </a:r>
          </a:p>
        </p:txBody>
      </p:sp>
      <p:pic>
        <p:nvPicPr>
          <p:cNvPr id="3" name="Picture 2" descr="A black background with letters&#10;&#10;Description automatically generated">
            <a:extLst>
              <a:ext uri="{FF2B5EF4-FFF2-40B4-BE49-F238E27FC236}">
                <a16:creationId xmlns:a16="http://schemas.microsoft.com/office/drawing/2014/main" id="{21BAA223-4F31-E4B6-2071-05E07832C62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8093" y="134844"/>
            <a:ext cx="1673614" cy="422146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6EA46648-C402-2989-8592-8BAAC5BFF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r>
              <a:rPr lang="en-GB">
                <a:latin typeface="Aptos"/>
                <a:cs typeface="Segoe UI"/>
              </a:rPr>
              <a:t>Unified dispensing</a:t>
            </a:r>
            <a:br>
              <a:rPr lang="en-GB" sz="4800">
                <a:latin typeface="Aptos" panose="020B0004020202020204" pitchFamily="34" charset="0"/>
              </a:rPr>
            </a:br>
            <a:r>
              <a:rPr lang="en-GB" sz="2200">
                <a:latin typeface="Aptos"/>
                <a:cs typeface="Segoe UI"/>
              </a:rPr>
              <a:t>One dispensing suite</a:t>
            </a:r>
            <a:endParaRPr lang="en-IS">
              <a:latin typeface="Aptos"/>
              <a:cs typeface="Segoe UI"/>
            </a:endParaRPr>
          </a:p>
        </p:txBody>
      </p:sp>
      <p:pic>
        <p:nvPicPr>
          <p:cNvPr id="16" name="Picture Placeholder 15" descr="A person in a white coat using a tablet&#10;&#10;AI-generated content may be incorrect.">
            <a:extLst>
              <a:ext uri="{FF2B5EF4-FFF2-40B4-BE49-F238E27FC236}">
                <a16:creationId xmlns:a16="http://schemas.microsoft.com/office/drawing/2014/main" id="{7818774A-9E63-0B61-2405-A2A01AE4709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5447" r="25447"/>
          <a:stretch/>
        </p:blipFill>
        <p:spPr/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C496A63B-123C-1CDA-C8E4-5E5A170520AD}"/>
              </a:ext>
            </a:extLst>
          </p:cNvPr>
          <p:cNvGrpSpPr/>
          <p:nvPr/>
        </p:nvGrpSpPr>
        <p:grpSpPr>
          <a:xfrm rot="16200000" flipH="1">
            <a:off x="9989099" y="4265848"/>
            <a:ext cx="2666057" cy="3351214"/>
            <a:chOff x="10093033" y="3587281"/>
            <a:chExt cx="3251955" cy="4087684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15495C77-C26B-FE70-D24C-E4A599709A21}"/>
                </a:ext>
              </a:extLst>
            </p:cNvPr>
            <p:cNvSpPr/>
            <p:nvPr/>
          </p:nvSpPr>
          <p:spPr>
            <a:xfrm rot="18900000">
              <a:off x="10093033" y="4091694"/>
              <a:ext cx="2473294" cy="2440965"/>
            </a:xfrm>
            <a:custGeom>
              <a:avLst/>
              <a:gdLst>
                <a:gd name="connsiteX0" fmla="*/ 1360742 w 4173156"/>
                <a:gd name="connsiteY0" fmla="*/ 0 h 4118609"/>
                <a:gd name="connsiteX1" fmla="*/ 4173156 w 4173156"/>
                <a:gd name="connsiteY1" fmla="*/ 0 h 4118609"/>
                <a:gd name="connsiteX2" fmla="*/ 3094101 w 4173156"/>
                <a:gd name="connsiteY2" fmla="*/ 1494790 h 4118609"/>
                <a:gd name="connsiteX3" fmla="*/ 3016885 w 4173156"/>
                <a:gd name="connsiteY3" fmla="*/ 1706055 h 4118609"/>
                <a:gd name="connsiteX4" fmla="*/ 3014599 w 4173156"/>
                <a:gd name="connsiteY4" fmla="*/ 1710563 h 4118609"/>
                <a:gd name="connsiteX5" fmla="*/ 2950972 w 4173156"/>
                <a:gd name="connsiteY5" fmla="*/ 1885506 h 4118609"/>
                <a:gd name="connsiteX6" fmla="*/ 2950972 w 4173156"/>
                <a:gd name="connsiteY6" fmla="*/ 1887792 h 4118609"/>
                <a:gd name="connsiteX7" fmla="*/ 1683322 w 4173156"/>
                <a:gd name="connsiteY7" fmla="*/ 4118610 h 4118609"/>
                <a:gd name="connsiteX8" fmla="*/ 922274 w 4173156"/>
                <a:gd name="connsiteY8" fmla="*/ 3666554 h 4118609"/>
                <a:gd name="connsiteX9" fmla="*/ 845058 w 4173156"/>
                <a:gd name="connsiteY9" fmla="*/ 3634804 h 4118609"/>
                <a:gd name="connsiteX10" fmla="*/ 372555 w 4173156"/>
                <a:gd name="connsiteY10" fmla="*/ 3389439 h 4118609"/>
                <a:gd name="connsiteX11" fmla="*/ 0 w 4173156"/>
                <a:gd name="connsiteY11" fmla="*/ 2812415 h 4118609"/>
                <a:gd name="connsiteX12" fmla="*/ 0 w 4173156"/>
                <a:gd name="connsiteY12" fmla="*/ 1735582 h 4118609"/>
                <a:gd name="connsiteX13" fmla="*/ 49975 w 4173156"/>
                <a:gd name="connsiteY13" fmla="*/ 1690180 h 4118609"/>
                <a:gd name="connsiteX14" fmla="*/ 506603 w 4173156"/>
                <a:gd name="connsiteY14" fmla="*/ 922338 h 4118609"/>
                <a:gd name="connsiteX15" fmla="*/ 538417 w 4173156"/>
                <a:gd name="connsiteY15" fmla="*/ 845122 h 4118609"/>
                <a:gd name="connsiteX16" fmla="*/ 602044 w 4173156"/>
                <a:gd name="connsiteY16" fmla="*/ 706501 h 4118609"/>
                <a:gd name="connsiteX17" fmla="*/ 1360805 w 4173156"/>
                <a:gd name="connsiteY17" fmla="*/ 0 h 411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73156" h="4118609">
                  <a:moveTo>
                    <a:pt x="1360742" y="0"/>
                  </a:moveTo>
                  <a:lnTo>
                    <a:pt x="4173156" y="0"/>
                  </a:lnTo>
                  <a:cubicBezTo>
                    <a:pt x="3696081" y="0"/>
                    <a:pt x="3464370" y="508889"/>
                    <a:pt x="3094101" y="1494790"/>
                  </a:cubicBezTo>
                  <a:cubicBezTo>
                    <a:pt x="3069146" y="1562925"/>
                    <a:pt x="3044127" y="1635633"/>
                    <a:pt x="3016885" y="1706055"/>
                  </a:cubicBezTo>
                  <a:cubicBezTo>
                    <a:pt x="3016885" y="1708341"/>
                    <a:pt x="3014599" y="1708341"/>
                    <a:pt x="3014599" y="1710563"/>
                  </a:cubicBezTo>
                  <a:cubicBezTo>
                    <a:pt x="2994152" y="1767332"/>
                    <a:pt x="2971419" y="1826450"/>
                    <a:pt x="2950972" y="1885506"/>
                  </a:cubicBezTo>
                  <a:lnTo>
                    <a:pt x="2950972" y="1887792"/>
                  </a:lnTo>
                  <a:cubicBezTo>
                    <a:pt x="2653348" y="2682875"/>
                    <a:pt x="2294446" y="3527997"/>
                    <a:pt x="1683322" y="4118610"/>
                  </a:cubicBezTo>
                  <a:cubicBezTo>
                    <a:pt x="1510665" y="3948239"/>
                    <a:pt x="1247140" y="3807397"/>
                    <a:pt x="922274" y="3666554"/>
                  </a:cubicBezTo>
                  <a:cubicBezTo>
                    <a:pt x="897319" y="3655187"/>
                    <a:pt x="870014" y="3643820"/>
                    <a:pt x="845058" y="3634804"/>
                  </a:cubicBezTo>
                  <a:cubicBezTo>
                    <a:pt x="656527" y="3550730"/>
                    <a:pt x="497459" y="3471227"/>
                    <a:pt x="372555" y="3389439"/>
                  </a:cubicBezTo>
                  <a:cubicBezTo>
                    <a:pt x="124904" y="3225864"/>
                    <a:pt x="0" y="3048699"/>
                    <a:pt x="0" y="2812415"/>
                  </a:cubicBezTo>
                  <a:lnTo>
                    <a:pt x="0" y="1735582"/>
                  </a:lnTo>
                  <a:cubicBezTo>
                    <a:pt x="15875" y="1721993"/>
                    <a:pt x="31814" y="1706055"/>
                    <a:pt x="49975" y="1690180"/>
                  </a:cubicBezTo>
                  <a:cubicBezTo>
                    <a:pt x="220345" y="1517523"/>
                    <a:pt x="363474" y="1251775"/>
                    <a:pt x="506603" y="922338"/>
                  </a:cubicBezTo>
                  <a:cubicBezTo>
                    <a:pt x="517970" y="897382"/>
                    <a:pt x="529336" y="870077"/>
                    <a:pt x="538417" y="845122"/>
                  </a:cubicBezTo>
                  <a:cubicBezTo>
                    <a:pt x="558864" y="797433"/>
                    <a:pt x="581597" y="749681"/>
                    <a:pt x="602044" y="706501"/>
                  </a:cubicBezTo>
                  <a:cubicBezTo>
                    <a:pt x="822389" y="238506"/>
                    <a:pt x="1033653" y="0"/>
                    <a:pt x="1360805" y="0"/>
                  </a:cubicBezTo>
                  <a:close/>
                </a:path>
              </a:pathLst>
            </a:custGeom>
            <a:solidFill>
              <a:srgbClr val="361D5C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5AF39ABB-6B49-FADF-0C23-D8D0A5195F1B}"/>
                </a:ext>
              </a:extLst>
            </p:cNvPr>
            <p:cNvSpPr/>
            <p:nvPr/>
          </p:nvSpPr>
          <p:spPr>
            <a:xfrm rot="18900000">
              <a:off x="10309761" y="3587281"/>
              <a:ext cx="1963644" cy="4087684"/>
            </a:xfrm>
            <a:custGeom>
              <a:avLst/>
              <a:gdLst>
                <a:gd name="connsiteX0" fmla="*/ 1879892 w 2885387"/>
                <a:gd name="connsiteY0" fmla="*/ 0 h 6006460"/>
                <a:gd name="connsiteX1" fmla="*/ 1856169 w 2885387"/>
                <a:gd name="connsiteY1" fmla="*/ 917982 h 6006460"/>
                <a:gd name="connsiteX2" fmla="*/ 2137093 w 2885387"/>
                <a:gd name="connsiteY2" fmla="*/ 1584680 h 6006460"/>
                <a:gd name="connsiteX3" fmla="*/ 2220210 w 2885387"/>
                <a:gd name="connsiteY3" fmla="*/ 1766673 h 6006460"/>
                <a:gd name="connsiteX4" fmla="*/ 2471494 w 2885387"/>
                <a:gd name="connsiteY4" fmla="*/ 2328523 h 6006460"/>
                <a:gd name="connsiteX5" fmla="*/ 2566443 w 2885387"/>
                <a:gd name="connsiteY5" fmla="*/ 2560009 h 6006460"/>
                <a:gd name="connsiteX6" fmla="*/ 2566443 w 2885387"/>
                <a:gd name="connsiteY6" fmla="*/ 2561999 h 6006460"/>
                <a:gd name="connsiteX7" fmla="*/ 2873082 w 2885387"/>
                <a:gd name="connsiteY7" fmla="*/ 4281225 h 6006460"/>
                <a:gd name="connsiteX8" fmla="*/ 2109443 w 2885387"/>
                <a:gd name="connsiteY8" fmla="*/ 5824375 h 6006460"/>
                <a:gd name="connsiteX9" fmla="*/ 1985951 w 2885387"/>
                <a:gd name="connsiteY9" fmla="*/ 5941297 h 6006460"/>
                <a:gd name="connsiteX10" fmla="*/ 1909932 w 2885387"/>
                <a:gd name="connsiteY10" fmla="*/ 6006460 h 6006460"/>
                <a:gd name="connsiteX11" fmla="*/ 1380130 w 2885387"/>
                <a:gd name="connsiteY11" fmla="*/ 5476658 h 6006460"/>
                <a:gd name="connsiteX12" fmla="*/ 1430855 w 2885387"/>
                <a:gd name="connsiteY12" fmla="*/ 5437460 h 6006460"/>
                <a:gd name="connsiteX13" fmla="*/ 1660351 w 2885387"/>
                <a:gd name="connsiteY13" fmla="*/ 4942006 h 6006460"/>
                <a:gd name="connsiteX14" fmla="*/ 1541677 w 2885387"/>
                <a:gd name="connsiteY14" fmla="*/ 4593836 h 6006460"/>
                <a:gd name="connsiteX15" fmla="*/ 1462542 w 2885387"/>
                <a:gd name="connsiteY15" fmla="*/ 4504803 h 6006460"/>
                <a:gd name="connsiteX16" fmla="*/ 799771 w 2885387"/>
                <a:gd name="connsiteY16" fmla="*/ 4111121 h 6006460"/>
                <a:gd name="connsiteX17" fmla="*/ 732526 w 2885387"/>
                <a:gd name="connsiteY17" fmla="*/ 4083471 h 6006460"/>
                <a:gd name="connsiteX18" fmla="*/ 321038 w 2885387"/>
                <a:gd name="connsiteY18" fmla="*/ 3869792 h 6006460"/>
                <a:gd name="connsiteX19" fmla="*/ 374457 w 2885387"/>
                <a:gd name="connsiteY19" fmla="*/ 3691781 h 6006460"/>
                <a:gd name="connsiteX20" fmla="*/ 190475 w 2885387"/>
                <a:gd name="connsiteY20" fmla="*/ 2825228 h 6006460"/>
                <a:gd name="connsiteX21" fmla="*/ 162769 w 2885387"/>
                <a:gd name="connsiteY21" fmla="*/ 2757983 h 6006460"/>
                <a:gd name="connsiteX22" fmla="*/ 40113 w 2885387"/>
                <a:gd name="connsiteY22" fmla="*/ 2390016 h 6006460"/>
                <a:gd name="connsiteX23" fmla="*/ 148944 w 2885387"/>
                <a:gd name="connsiteY23" fmla="*/ 1731171 h 6006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885387" h="6006460">
                  <a:moveTo>
                    <a:pt x="1879892" y="0"/>
                  </a:moveTo>
                  <a:cubicBezTo>
                    <a:pt x="1676112" y="203781"/>
                    <a:pt x="1695909" y="486697"/>
                    <a:pt x="1856169" y="917982"/>
                  </a:cubicBezTo>
                  <a:cubicBezTo>
                    <a:pt x="1923413" y="1107882"/>
                    <a:pt x="2020355" y="1329471"/>
                    <a:pt x="2137093" y="1584680"/>
                  </a:cubicBezTo>
                  <a:cubicBezTo>
                    <a:pt x="2164799" y="1644018"/>
                    <a:pt x="2192504" y="1705400"/>
                    <a:pt x="2220210" y="1766673"/>
                  </a:cubicBezTo>
                  <a:cubicBezTo>
                    <a:pt x="2305261" y="1948665"/>
                    <a:pt x="2390367" y="2136631"/>
                    <a:pt x="2471494" y="2328523"/>
                  </a:cubicBezTo>
                  <a:cubicBezTo>
                    <a:pt x="2503124" y="2405721"/>
                    <a:pt x="2534811" y="2482864"/>
                    <a:pt x="2566443" y="2560009"/>
                  </a:cubicBezTo>
                  <a:lnTo>
                    <a:pt x="2566443" y="2561999"/>
                  </a:lnTo>
                  <a:cubicBezTo>
                    <a:pt x="2780122" y="3117931"/>
                    <a:pt x="2930484" y="3701568"/>
                    <a:pt x="2873082" y="4281225"/>
                  </a:cubicBezTo>
                  <a:cubicBezTo>
                    <a:pt x="2821654" y="4807460"/>
                    <a:pt x="2604047" y="5327780"/>
                    <a:pt x="2109443" y="5824375"/>
                  </a:cubicBezTo>
                  <a:cubicBezTo>
                    <a:pt x="2068887" y="5864681"/>
                    <a:pt x="2027713" y="5903659"/>
                    <a:pt x="1985951" y="5941297"/>
                  </a:cubicBezTo>
                  <a:lnTo>
                    <a:pt x="1909932" y="6006460"/>
                  </a:lnTo>
                  <a:lnTo>
                    <a:pt x="1380130" y="5476658"/>
                  </a:lnTo>
                  <a:lnTo>
                    <a:pt x="1430855" y="5437460"/>
                  </a:lnTo>
                  <a:cubicBezTo>
                    <a:pt x="1581590" y="5307542"/>
                    <a:pt x="1660351" y="5139355"/>
                    <a:pt x="1660351" y="4942006"/>
                  </a:cubicBezTo>
                  <a:cubicBezTo>
                    <a:pt x="1660352" y="4811442"/>
                    <a:pt x="1618820" y="4696694"/>
                    <a:pt x="1541677" y="4593836"/>
                  </a:cubicBezTo>
                  <a:cubicBezTo>
                    <a:pt x="1517953" y="4562149"/>
                    <a:pt x="1492239" y="4532508"/>
                    <a:pt x="1462542" y="4504803"/>
                  </a:cubicBezTo>
                  <a:cubicBezTo>
                    <a:pt x="1312181" y="4356432"/>
                    <a:pt x="1082686" y="4233777"/>
                    <a:pt x="799771" y="4111121"/>
                  </a:cubicBezTo>
                  <a:cubicBezTo>
                    <a:pt x="778038" y="4101223"/>
                    <a:pt x="754259" y="4091324"/>
                    <a:pt x="732526" y="4083471"/>
                  </a:cubicBezTo>
                  <a:cubicBezTo>
                    <a:pt x="568339" y="4010254"/>
                    <a:pt x="429813" y="3941018"/>
                    <a:pt x="321038" y="3869792"/>
                  </a:cubicBezTo>
                  <a:cubicBezTo>
                    <a:pt x="346752" y="3814380"/>
                    <a:pt x="366550" y="3755044"/>
                    <a:pt x="374457" y="3691781"/>
                  </a:cubicBezTo>
                  <a:cubicBezTo>
                    <a:pt x="408080" y="3460295"/>
                    <a:pt x="326955" y="3169470"/>
                    <a:pt x="190475" y="2825228"/>
                  </a:cubicBezTo>
                  <a:cubicBezTo>
                    <a:pt x="182566" y="2803495"/>
                    <a:pt x="172668" y="2779715"/>
                    <a:pt x="162769" y="2757983"/>
                  </a:cubicBezTo>
                  <a:cubicBezTo>
                    <a:pt x="109349" y="2621447"/>
                    <a:pt x="67819" y="2500782"/>
                    <a:pt x="40113" y="2390016"/>
                  </a:cubicBezTo>
                  <a:cubicBezTo>
                    <a:pt x="-33104" y="2099193"/>
                    <a:pt x="-11316" y="1891485"/>
                    <a:pt x="148944" y="1731171"/>
                  </a:cubicBezTo>
                  <a:close/>
                </a:path>
              </a:pathLst>
            </a:custGeom>
            <a:solidFill>
              <a:srgbClr val="EFBC6E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1B1DFEA-F9DE-7B00-ED37-397D39FDFC3F}"/>
                </a:ext>
              </a:extLst>
            </p:cNvPr>
            <p:cNvSpPr/>
            <p:nvPr/>
          </p:nvSpPr>
          <p:spPr>
            <a:xfrm rot="18900000">
              <a:off x="10469115" y="3769178"/>
              <a:ext cx="2875873" cy="3671516"/>
            </a:xfrm>
            <a:custGeom>
              <a:avLst/>
              <a:gdLst>
                <a:gd name="connsiteX0" fmla="*/ 111 w 4225820"/>
                <a:gd name="connsiteY0" fmla="*/ 0 h 5394941"/>
                <a:gd name="connsiteX1" fmla="*/ 111 w 4225820"/>
                <a:gd name="connsiteY1" fmla="*/ 1441 h 5394941"/>
                <a:gd name="connsiteX2" fmla="*/ 0 w 4225820"/>
                <a:gd name="connsiteY2" fmla="*/ 0 h 5394941"/>
                <a:gd name="connsiteX3" fmla="*/ 3508531 w 4225820"/>
                <a:gd name="connsiteY3" fmla="*/ 2089383 h 5394941"/>
                <a:gd name="connsiteX4" fmla="*/ 3615138 w 4225820"/>
                <a:gd name="connsiteY4" fmla="*/ 2196591 h 5394941"/>
                <a:gd name="connsiteX5" fmla="*/ 3729274 w 4225820"/>
                <a:gd name="connsiteY5" fmla="*/ 2326697 h 5394941"/>
                <a:gd name="connsiteX6" fmla="*/ 4207238 w 4225820"/>
                <a:gd name="connsiteY6" fmla="*/ 3295193 h 5394941"/>
                <a:gd name="connsiteX7" fmla="*/ 4225820 w 4225820"/>
                <a:gd name="connsiteY7" fmla="*/ 3389092 h 5394941"/>
                <a:gd name="connsiteX8" fmla="*/ 2219970 w 4225820"/>
                <a:gd name="connsiteY8" fmla="*/ 5394941 h 5394941"/>
                <a:gd name="connsiteX9" fmla="*/ 1382729 w 4225820"/>
                <a:gd name="connsiteY9" fmla="*/ 4557701 h 5394941"/>
                <a:gd name="connsiteX10" fmla="*/ 1394646 w 4225820"/>
                <a:gd name="connsiteY10" fmla="*/ 4549744 h 5394941"/>
                <a:gd name="connsiteX11" fmla="*/ 1663869 w 4225820"/>
                <a:gd name="connsiteY11" fmla="*/ 4024078 h 5394941"/>
                <a:gd name="connsiteX12" fmla="*/ 1545196 w 4225820"/>
                <a:gd name="connsiteY12" fmla="*/ 3675909 h 5394941"/>
                <a:gd name="connsiteX13" fmla="*/ 1466062 w 4225820"/>
                <a:gd name="connsiteY13" fmla="*/ 3586876 h 5394941"/>
                <a:gd name="connsiteX14" fmla="*/ 803290 w 4225820"/>
                <a:gd name="connsiteY14" fmla="*/ 3193195 h 5394941"/>
                <a:gd name="connsiteX15" fmla="*/ 736044 w 4225820"/>
                <a:gd name="connsiteY15" fmla="*/ 3165545 h 5394941"/>
                <a:gd name="connsiteX16" fmla="*/ 324557 w 4225820"/>
                <a:gd name="connsiteY16" fmla="*/ 2951865 h 5394941"/>
                <a:gd name="connsiteX17" fmla="*/ 111 w 4225820"/>
                <a:gd name="connsiteY17" fmla="*/ 2449352 h 5394941"/>
                <a:gd name="connsiteX18" fmla="*/ 111 w 4225820"/>
                <a:gd name="connsiteY18" fmla="*/ 1441 h 5394941"/>
                <a:gd name="connsiteX19" fmla="*/ 6484 w 4225820"/>
                <a:gd name="connsiteY19" fmla="*/ 84410 h 5394941"/>
                <a:gd name="connsiteX20" fmla="*/ 411489 w 4225820"/>
                <a:gd name="connsiteY20" fmla="*/ 553942 h 5394941"/>
                <a:gd name="connsiteX21" fmla="*/ 524245 w 4225820"/>
                <a:gd name="connsiteY21" fmla="*/ 615269 h 5394941"/>
                <a:gd name="connsiteX22" fmla="*/ 1301765 w 4225820"/>
                <a:gd name="connsiteY22" fmla="*/ 939770 h 5394941"/>
                <a:gd name="connsiteX23" fmla="*/ 1489730 w 4225820"/>
                <a:gd name="connsiteY23" fmla="*/ 1009005 h 5394941"/>
                <a:gd name="connsiteX24" fmla="*/ 2474957 w 4225820"/>
                <a:gd name="connsiteY24" fmla="*/ 1410651 h 5394941"/>
                <a:gd name="connsiteX25" fmla="*/ 2627309 w 4225820"/>
                <a:gd name="connsiteY25" fmla="*/ 1485859 h 5394941"/>
                <a:gd name="connsiteX26" fmla="*/ 3508531 w 4225820"/>
                <a:gd name="connsiteY26" fmla="*/ 2089383 h 5394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225820" h="5394941">
                  <a:moveTo>
                    <a:pt x="111" y="0"/>
                  </a:moveTo>
                  <a:lnTo>
                    <a:pt x="111" y="1441"/>
                  </a:lnTo>
                  <a:lnTo>
                    <a:pt x="0" y="0"/>
                  </a:lnTo>
                  <a:close/>
                  <a:moveTo>
                    <a:pt x="3508531" y="2089383"/>
                  </a:moveTo>
                  <a:cubicBezTo>
                    <a:pt x="3545058" y="2124124"/>
                    <a:pt x="3580620" y="2159842"/>
                    <a:pt x="3615138" y="2196591"/>
                  </a:cubicBezTo>
                  <a:cubicBezTo>
                    <a:pt x="3654587" y="2238589"/>
                    <a:pt x="3692673" y="2281932"/>
                    <a:pt x="3729274" y="2326697"/>
                  </a:cubicBezTo>
                  <a:cubicBezTo>
                    <a:pt x="3949993" y="2594159"/>
                    <a:pt x="4117890" y="2911015"/>
                    <a:pt x="4207238" y="3295193"/>
                  </a:cubicBezTo>
                  <a:lnTo>
                    <a:pt x="4225820" y="3389092"/>
                  </a:lnTo>
                  <a:lnTo>
                    <a:pt x="2219970" y="5394941"/>
                  </a:lnTo>
                  <a:lnTo>
                    <a:pt x="1382729" y="4557701"/>
                  </a:lnTo>
                  <a:lnTo>
                    <a:pt x="1394646" y="4549744"/>
                  </a:lnTo>
                  <a:cubicBezTo>
                    <a:pt x="1571485" y="4417058"/>
                    <a:pt x="1663869" y="4238774"/>
                    <a:pt x="1663869" y="4024078"/>
                  </a:cubicBezTo>
                  <a:cubicBezTo>
                    <a:pt x="1663869" y="3893515"/>
                    <a:pt x="1622340" y="3778767"/>
                    <a:pt x="1545196" y="3675909"/>
                  </a:cubicBezTo>
                  <a:cubicBezTo>
                    <a:pt x="1521472" y="3644222"/>
                    <a:pt x="1495758" y="3614582"/>
                    <a:pt x="1466062" y="3586876"/>
                  </a:cubicBezTo>
                  <a:cubicBezTo>
                    <a:pt x="1315700" y="3438506"/>
                    <a:pt x="1086205" y="3315851"/>
                    <a:pt x="803290" y="3193195"/>
                  </a:cubicBezTo>
                  <a:cubicBezTo>
                    <a:pt x="781557" y="3183296"/>
                    <a:pt x="757778" y="3173397"/>
                    <a:pt x="736044" y="3165545"/>
                  </a:cubicBezTo>
                  <a:cubicBezTo>
                    <a:pt x="571859" y="3092327"/>
                    <a:pt x="433332" y="3023092"/>
                    <a:pt x="324557" y="2951865"/>
                  </a:cubicBezTo>
                  <a:cubicBezTo>
                    <a:pt x="108886" y="2809412"/>
                    <a:pt x="111" y="2655125"/>
                    <a:pt x="111" y="2449352"/>
                  </a:cubicBezTo>
                  <a:lnTo>
                    <a:pt x="111" y="1441"/>
                  </a:lnTo>
                  <a:lnTo>
                    <a:pt x="6484" y="84410"/>
                  </a:lnTo>
                  <a:cubicBezTo>
                    <a:pt x="36720" y="274358"/>
                    <a:pt x="172599" y="417197"/>
                    <a:pt x="411489" y="553942"/>
                  </a:cubicBezTo>
                  <a:cubicBezTo>
                    <a:pt x="447102" y="575674"/>
                    <a:pt x="484706" y="595526"/>
                    <a:pt x="524245" y="615269"/>
                  </a:cubicBezTo>
                  <a:cubicBezTo>
                    <a:pt x="726036" y="718127"/>
                    <a:pt x="985227" y="821041"/>
                    <a:pt x="1301765" y="939770"/>
                  </a:cubicBezTo>
                  <a:cubicBezTo>
                    <a:pt x="1363093" y="961503"/>
                    <a:pt x="1426411" y="985282"/>
                    <a:pt x="1489730" y="1009005"/>
                  </a:cubicBezTo>
                  <a:cubicBezTo>
                    <a:pt x="1814175" y="1127736"/>
                    <a:pt x="2150510" y="1256308"/>
                    <a:pt x="2474957" y="1410651"/>
                  </a:cubicBezTo>
                  <a:cubicBezTo>
                    <a:pt x="2526386" y="1434430"/>
                    <a:pt x="2577815" y="1460089"/>
                    <a:pt x="2627309" y="1485859"/>
                  </a:cubicBezTo>
                  <a:cubicBezTo>
                    <a:pt x="2949932" y="1650939"/>
                    <a:pt x="3252848" y="1846199"/>
                    <a:pt x="3508531" y="2089383"/>
                  </a:cubicBezTo>
                  <a:close/>
                </a:path>
              </a:pathLst>
            </a:custGeom>
            <a:solidFill>
              <a:srgbClr val="6E63D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812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DCA4E-EB86-7B4C-2C8C-0AC3B8021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CE75777-8A60-81EA-D502-BDD2AFE32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19" y="227554"/>
            <a:ext cx="5953977" cy="588637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Aptos" panose="020B0004020202020204" pitchFamily="34" charset="0"/>
              </a:rPr>
              <a:t>Key functionality areas</a:t>
            </a:r>
          </a:p>
        </p:txBody>
      </p:sp>
      <p:pic>
        <p:nvPicPr>
          <p:cNvPr id="15" name="Picture Placeholder 14" descr="A person in a white coat holding a tablet&#10;&#10;AI-generated content may be incorrect.">
            <a:extLst>
              <a:ext uri="{FF2B5EF4-FFF2-40B4-BE49-F238E27FC236}">
                <a16:creationId xmlns:a16="http://schemas.microsoft.com/office/drawing/2014/main" id="{089C98E6-7FD3-020B-3F15-0903C81D3B7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5862" r="32981" b="17117"/>
          <a:stretch>
            <a:fillRect/>
          </a:stretch>
        </p:blipFill>
        <p:spPr>
          <a:xfrm>
            <a:off x="6696076" y="1"/>
            <a:ext cx="5495923" cy="5934076"/>
          </a:xfr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C76C1E1-1425-42D8-A5A2-C61E2443CC17}"/>
              </a:ext>
            </a:extLst>
          </p:cNvPr>
          <p:cNvSpPr/>
          <p:nvPr/>
        </p:nvSpPr>
        <p:spPr>
          <a:xfrm>
            <a:off x="370691" y="16675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377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 sz="20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  Standard prescription processes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3C9E6B4-F66C-0039-A8F9-8CE82D5BFF9D}"/>
              </a:ext>
            </a:extLst>
          </p:cNvPr>
          <p:cNvSpPr/>
          <p:nvPr/>
        </p:nvSpPr>
        <p:spPr>
          <a:xfrm>
            <a:off x="370691" y="28994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377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 sz="20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  Customer identification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71B8479-1B1A-A1F7-73C1-05DA0F0FCBB5}"/>
              </a:ext>
            </a:extLst>
          </p:cNvPr>
          <p:cNvSpPr/>
          <p:nvPr/>
        </p:nvSpPr>
        <p:spPr>
          <a:xfrm>
            <a:off x="370691" y="41440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377">
              <a:defRPr/>
            </a:pPr>
            <a:r>
              <a:rPr lang="en-GB" sz="20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  Master data </a:t>
            </a:r>
            <a:r>
              <a:rPr lang="en-GB" sz="20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import and management</a:t>
            </a:r>
          </a:p>
        </p:txBody>
      </p:sp>
      <p:pic>
        <p:nvPicPr>
          <p:cNvPr id="6" name="Picture 5" descr="A black background with letters&#10;&#10;Description automatically generated">
            <a:extLst>
              <a:ext uri="{FF2B5EF4-FFF2-40B4-BE49-F238E27FC236}">
                <a16:creationId xmlns:a16="http://schemas.microsoft.com/office/drawing/2014/main" id="{B8996B05-7E9E-729A-FB75-CEAE6CF40E3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392" y="5934077"/>
            <a:ext cx="2169181" cy="54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96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CE30F-806E-67DC-7BF5-78FF35D44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463" y="1360340"/>
            <a:ext cx="4979271" cy="5337208"/>
          </a:xfrm>
        </p:spPr>
        <p:txBody>
          <a:bodyPr anchor="t" anchorCtr="0"/>
          <a:lstStyle/>
          <a:p>
            <a:r>
              <a:rPr lang="en-US"/>
              <a:t>Built on</a:t>
            </a:r>
            <a:br>
              <a:rPr lang="en-US"/>
            </a:br>
            <a:r>
              <a:rPr lang="en-US"/>
              <a:t>a solid base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D05B77C-EA86-3CC5-9992-86B73EB0EE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24272" y="1749410"/>
            <a:ext cx="5351462" cy="49481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>
                <a:latin typeface="Aptos ExtraBold" panose="020B0004020202020204" pitchFamily="34" charset="0"/>
              </a:rPr>
              <a:t>LS Central extends Microsoft Dynamics 365 Business Central ERP</a:t>
            </a:r>
          </a:p>
          <a:p>
            <a:pPr marL="0" indent="0" algn="ctr">
              <a:buNone/>
            </a:pPr>
            <a:r>
              <a:rPr lang="en-US" sz="2400">
                <a:latin typeface="Aptos Light" panose="020B0004020202020204" pitchFamily="34" charset="0"/>
              </a:rPr>
              <a:t>leveraging the Microsoft Dynamics 365 investment and ecosystem</a:t>
            </a:r>
            <a:endParaRPr lang="en-US" sz="240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DDF2134-6099-52EB-42AC-5D18D2EE0D9D}"/>
              </a:ext>
            </a:extLst>
          </p:cNvPr>
          <p:cNvGrpSpPr/>
          <p:nvPr/>
        </p:nvGrpSpPr>
        <p:grpSpPr>
          <a:xfrm>
            <a:off x="974210" y="5071761"/>
            <a:ext cx="1671208" cy="366851"/>
            <a:chOff x="7766894" y="1142635"/>
            <a:chExt cx="2108035" cy="462740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54AB86DC-A6F6-894B-74FB-71670EEE6F3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74777"/>
            <a:stretch/>
          </p:blipFill>
          <p:spPr>
            <a:xfrm>
              <a:off x="7766894" y="1142635"/>
              <a:ext cx="531716" cy="462740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D885C04A-9CA3-4090-F3FC-A9017427833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l="25224"/>
            <a:stretch/>
          </p:blipFill>
          <p:spPr>
            <a:xfrm>
              <a:off x="8298610" y="1142635"/>
              <a:ext cx="1576319" cy="462740"/>
            </a:xfrm>
            <a:prstGeom prst="rect">
              <a:avLst/>
            </a:prstGeom>
          </p:spPr>
        </p:pic>
      </p:grp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1693A2-C499-A12E-8DAD-38EBEF2E2D0A}"/>
              </a:ext>
            </a:extLst>
          </p:cNvPr>
          <p:cNvSpPr/>
          <p:nvPr/>
        </p:nvSpPr>
        <p:spPr>
          <a:xfrm>
            <a:off x="6224273" y="3597993"/>
            <a:ext cx="2513328" cy="2209673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C5C"/>
                </a:solidFill>
                <a:effectLst/>
                <a:uLnTx/>
                <a:uFillTx/>
                <a:latin typeface="Aptos"/>
                <a:ea typeface="+mn-ea"/>
                <a:cs typeface="Segoe UI Semibold"/>
              </a:rPr>
              <a:t>More than 45,000 businesses use Business Central as their ERP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EC8E06C-FAF7-A260-F207-9B39D8CDD81A}"/>
              </a:ext>
            </a:extLst>
          </p:cNvPr>
          <p:cNvSpPr/>
          <p:nvPr/>
        </p:nvSpPr>
        <p:spPr>
          <a:xfrm>
            <a:off x="9062406" y="3597993"/>
            <a:ext cx="2513328" cy="2209673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 Semibold" panose="020B0702040204020203" pitchFamily="34" charset="0"/>
              </a:rPr>
              <a:t>Business Central was awarded best cloud ERP of 2025 according to Forbes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B1094E-5B3E-4A4B-1451-6F2A363779A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7029" y="1021927"/>
            <a:ext cx="2014026" cy="594953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ADAB8A0-4A3D-7C0F-ABEA-4230E6DDA9AE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9142236" y="1178279"/>
            <a:ext cx="1569308" cy="28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832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6" presetClass="entr" presetSubtype="37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37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8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6EB111-2818-FF68-60F1-BF32CB2090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3521" y="200026"/>
            <a:ext cx="6565636" cy="600798"/>
          </a:xfrm>
        </p:spPr>
        <p:txBody>
          <a:bodyPr/>
          <a:lstStyle/>
          <a:p>
            <a:r>
              <a:rPr lang="en-GB" sz="3600">
                <a:latin typeface="Aptos" panose="020B0004020202020204" pitchFamily="34" charset="0"/>
                <a:cs typeface="Segoe UI Semibold" panose="020B0702040204020203" pitchFamily="34" charset="0"/>
              </a:rPr>
              <a:t>Modular design of </a:t>
            </a:r>
            <a:br>
              <a:rPr lang="en-GB" sz="3600">
                <a:latin typeface="Aptos" panose="020B0004020202020204" pitchFamily="34" charset="0"/>
                <a:cs typeface="Segoe UI Semibold" panose="020B0702040204020203" pitchFamily="34" charset="0"/>
              </a:rPr>
            </a:br>
            <a:r>
              <a:rPr lang="en-GB" sz="3600">
                <a:latin typeface="Aptos" panose="020B0004020202020204" pitchFamily="34" charset="0"/>
                <a:cs typeface="Segoe UI Semibold" panose="020B0702040204020203" pitchFamily="34" charset="0"/>
              </a:rPr>
              <a:t>LS Central for pharmacies</a:t>
            </a:r>
            <a:endParaRPr lang="en-IS" sz="3600"/>
          </a:p>
        </p:txBody>
      </p:sp>
      <p:pic>
        <p:nvPicPr>
          <p:cNvPr id="8" name="Picture Placeholder 7" descr="A hand placing a block on a stack of wooden blocks&#10;&#10;Description automatically generated">
            <a:extLst>
              <a:ext uri="{FF2B5EF4-FFF2-40B4-BE49-F238E27FC236}">
                <a16:creationId xmlns:a16="http://schemas.microsoft.com/office/drawing/2014/main" id="{BEF59830-6733-D9EA-B98B-8B9B3E58FA0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980" r="3980"/>
          <a:stretch/>
        </p:blipFill>
        <p:spPr/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D97A44C-784E-2E05-D3BA-6A814551F904}"/>
              </a:ext>
            </a:extLst>
          </p:cNvPr>
          <p:cNvSpPr/>
          <p:nvPr/>
        </p:nvSpPr>
        <p:spPr>
          <a:xfrm>
            <a:off x="9751502" y="4330723"/>
            <a:ext cx="2122083" cy="787759"/>
          </a:xfrm>
          <a:prstGeom prst="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LS Central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DA7030-4C91-2863-1A81-D2C23E2A61AA}"/>
              </a:ext>
            </a:extLst>
          </p:cNvPr>
          <p:cNvSpPr/>
          <p:nvPr/>
        </p:nvSpPr>
        <p:spPr>
          <a:xfrm>
            <a:off x="9751502" y="3438534"/>
            <a:ext cx="2122083" cy="776093"/>
          </a:xfrm>
          <a:prstGeom prst="rect">
            <a:avLst/>
          </a:prstGeom>
          <a:solidFill>
            <a:srgbClr val="5A4481"/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Prescriptions module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AAC18C-E305-3B0D-B134-5BB55F072496}"/>
              </a:ext>
            </a:extLst>
          </p:cNvPr>
          <p:cNvSpPr/>
          <p:nvPr/>
        </p:nvSpPr>
        <p:spPr>
          <a:xfrm>
            <a:off x="9751501" y="2546345"/>
            <a:ext cx="2122083" cy="776093"/>
          </a:xfrm>
          <a:prstGeom prst="rect">
            <a:avLst/>
          </a:prstGeom>
          <a:solidFill>
            <a:srgbClr val="5A44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Country integration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30A7E5-8E63-9033-585B-0AAC1E88505D}"/>
              </a:ext>
            </a:extLst>
          </p:cNvPr>
          <p:cNvSpPr/>
          <p:nvPr/>
        </p:nvSpPr>
        <p:spPr>
          <a:xfrm>
            <a:off x="9767702" y="5233770"/>
            <a:ext cx="2105883" cy="966971"/>
          </a:xfrm>
          <a:prstGeom prst="rect">
            <a:avLst/>
          </a:prstGeom>
          <a:solidFill>
            <a:srgbClr val="351C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MS Dynamics 365 Business Central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4F1F32A-724A-F42C-9AF4-D51EDCF25F55}"/>
              </a:ext>
            </a:extLst>
          </p:cNvPr>
          <p:cNvSpPr/>
          <p:nvPr/>
        </p:nvSpPr>
        <p:spPr>
          <a:xfrm>
            <a:off x="9767702" y="1654156"/>
            <a:ext cx="2122083" cy="776093"/>
          </a:xfrm>
          <a:prstGeom prst="rect">
            <a:avLst/>
          </a:prstGeom>
          <a:solidFill>
            <a:srgbClr val="5A44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/>
            <a:r>
              <a:rPr lang="en-GB" b="1">
                <a:solidFill>
                  <a:prstClr val="white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Customer integrations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D5A8569-388D-A4E9-2FC1-0310D4D8FBA4}"/>
              </a:ext>
            </a:extLst>
          </p:cNvPr>
          <p:cNvSpPr txBox="1">
            <a:spLocks/>
          </p:cNvSpPr>
          <p:nvPr/>
        </p:nvSpPr>
        <p:spPr>
          <a:xfrm>
            <a:off x="5193522" y="1736203"/>
            <a:ext cx="4157307" cy="4398379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Each component in the system is like a Lego brick with</a:t>
            </a:r>
            <a:r>
              <a:rPr lang="en-GB" sz="2000">
                <a:solidFill>
                  <a:srgbClr val="351C5C"/>
                </a:solidFill>
                <a:latin typeface="Aptos"/>
                <a:cs typeface="Segoe UI"/>
              </a:rPr>
              <a:t> a 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seamless data flow 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Have a fully integrated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dispensing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, </a:t>
            </a:r>
            <a:r>
              <a:rPr lang="en-GB" sz="2000" b="1">
                <a:solidFill>
                  <a:srgbClr val="351C5C"/>
                </a:solidFill>
                <a:latin typeface="Aptos"/>
                <a:cs typeface="Segoe UI"/>
              </a:rPr>
              <a:t>retail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and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ERP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solution in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ONE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software suite </a:t>
            </a:r>
            <a:endParaRPr lang="en-GB" sz="20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/>
              <a:cs typeface="Segoe UI"/>
            </a:endParaRPr>
          </a:p>
          <a:p>
            <a:pPr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Keep track of your </a:t>
            </a: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stock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across all stores and</a:t>
            </a:r>
            <a:r>
              <a:rPr lang="en-US" sz="2000">
                <a:solidFill>
                  <a:srgbClr val="351C5C"/>
                </a:solidFill>
                <a:latin typeface="Aptos"/>
                <a:cs typeface="Segoe UI"/>
              </a:rPr>
              <a:t> automate replenishment</a:t>
            </a:r>
            <a:endParaRPr lang="en-US" sz="20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/>
              <a:cs typeface="Segoe U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Manage </a:t>
            </a: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user-access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 and permissions 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Rely on a standard </a:t>
            </a: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Microsoft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&amp; LS Retail platform securing a modern and </a:t>
            </a:r>
            <a:r>
              <a:rPr lang="en-US" sz="2000">
                <a:solidFill>
                  <a:srgbClr val="351C5C"/>
                </a:solidFill>
                <a:latin typeface="Aptos"/>
                <a:cs typeface="Segoe UI"/>
              </a:rPr>
              <a:t>future-proof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 </a:t>
            </a:r>
            <a:r>
              <a:rPr lang="en-US" sz="2000">
                <a:solidFill>
                  <a:srgbClr val="351C5C"/>
                </a:solidFill>
                <a:latin typeface="Aptos"/>
                <a:cs typeface="Segoe UI"/>
              </a:rPr>
              <a:t>solution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08720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DEE1BF-A94C-3452-6768-B37F9BDE0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5C5E04-0839-0B3C-A09E-A8FC348103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sz="3600">
                <a:latin typeface="Aptos" panose="020B0004020202020204" pitchFamily="34" charset="0"/>
                <a:cs typeface="Segoe UI Semibold"/>
              </a:rPr>
              <a:t>LS Central for pharmacies </a:t>
            </a:r>
            <a:br>
              <a:rPr lang="en-GB" sz="3600">
                <a:latin typeface="Aptos" panose="020B0004020202020204" pitchFamily="34" charset="0"/>
                <a:cs typeface="Segoe UI Semibold"/>
              </a:rPr>
            </a:br>
            <a:r>
              <a:rPr lang="en-GB" sz="3600">
                <a:latin typeface="Aptos" panose="020B0004020202020204" pitchFamily="34" charset="0"/>
                <a:cs typeface="Segoe UI Semibold"/>
              </a:rPr>
              <a:t>lite W1</a:t>
            </a:r>
            <a:endParaRPr lang="en-IS" sz="3600"/>
          </a:p>
        </p:txBody>
      </p:sp>
      <p:pic>
        <p:nvPicPr>
          <p:cNvPr id="12" name="Picture Placeholder 11" descr="A person handing a bag of medicine to a person&#10;&#10;AI-generated content may be incorrect.">
            <a:extLst>
              <a:ext uri="{FF2B5EF4-FFF2-40B4-BE49-F238E27FC236}">
                <a16:creationId xmlns:a16="http://schemas.microsoft.com/office/drawing/2014/main" id="{73A1E999-0E43-3375-C029-D1D044481CE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7422" r="27422"/>
          <a:stretch/>
        </p:blipFill>
        <p:spPr/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D347C76E-A769-7043-54D3-7EA1556B837B}"/>
              </a:ext>
            </a:extLst>
          </p:cNvPr>
          <p:cNvSpPr txBox="1">
            <a:spLocks/>
          </p:cNvSpPr>
          <p:nvPr/>
        </p:nvSpPr>
        <p:spPr>
          <a:xfrm>
            <a:off x="5193521" y="1736203"/>
            <a:ext cx="6846079" cy="4398379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/>
                <a:cs typeface="Segoe UI"/>
              </a:rPr>
              <a:t>Includes all prescription processes needed by a pharmacy</a:t>
            </a: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/>
              <a:cs typeface="Segoe U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Prescription handling without connection to centralized </a:t>
            </a:r>
            <a:b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</a:b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e-Prescription entity 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SaaS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 available 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Fully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integrated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 to the LS Retail product portfolio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Ready for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country localizations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or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integrations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/>
              </a:rPr>
              <a:t>Now available all over the world by LS Retail and the LS Retail partner network</a:t>
            </a:r>
          </a:p>
        </p:txBody>
      </p:sp>
    </p:spTree>
    <p:extLst>
      <p:ext uri="{BB962C8B-B14F-4D97-AF65-F5344CB8AC3E}">
        <p14:creationId xmlns:p14="http://schemas.microsoft.com/office/powerpoint/2010/main" val="330526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0F298-C0C0-A2E8-B061-EC7E42BABC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2EFC6E0-5106-4402-94BC-9270397E6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290" y="3143061"/>
            <a:ext cx="6877740" cy="82834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4800"/>
              <a:t>Demo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6A8F09-FDD5-6285-C78E-5A8E5B4A676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IS" sz="3200"/>
              <a:t>LS Cental for pharmacies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3A6761-A46C-BD63-F2DD-9C9EB05E71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350745"/>
            <a:ext cx="5046422" cy="4778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46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x flow">
            <a:hlinkClick r:id="" action="ppaction://media"/>
            <a:extLst>
              <a:ext uri="{FF2B5EF4-FFF2-40B4-BE49-F238E27FC236}">
                <a16:creationId xmlns:a16="http://schemas.microsoft.com/office/drawing/2014/main" id="{A78C1408-7B3D-5376-2343-80C3681943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5117" r="5047" b="386"/>
          <a:stretch>
            <a:fillRect/>
          </a:stretch>
        </p:blipFill>
        <p:spPr>
          <a:xfrm>
            <a:off x="634088" y="14514"/>
            <a:ext cx="10952851" cy="6831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5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3F261C8-B7BE-C313-ED46-6E69B00AA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noProof="0"/>
              <a:t>Where is LS Central  for pharmacies now?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1EA2DDF-D930-E683-CA5D-6BAC2478A2C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noProof="0" dirty="0">
                <a:latin typeface="Aptos" panose="020B0004020202020204" pitchFamily="34" charset="0"/>
              </a:rPr>
              <a:t>We bring experience from other countries to our localizations</a:t>
            </a:r>
          </a:p>
          <a:p>
            <a:pPr lvl="1"/>
            <a:r>
              <a:rPr lang="en-GB" sz="1800" noProof="0" dirty="0">
                <a:latin typeface="Aptos" panose="020B0004020202020204" pitchFamily="34" charset="0"/>
              </a:rPr>
              <a:t>UK (England, Scotland, Wales) solution available</a:t>
            </a:r>
          </a:p>
          <a:p>
            <a:pPr lvl="1"/>
            <a:r>
              <a:rPr lang="en-GB" sz="1800" noProof="0" dirty="0">
                <a:latin typeface="Aptos" panose="020B0004020202020204" pitchFamily="34" charset="0"/>
              </a:rPr>
              <a:t>Iceland – 100% market share, companies operating more then 2 pharmacies</a:t>
            </a:r>
          </a:p>
          <a:p>
            <a:pPr lvl="1"/>
            <a:r>
              <a:rPr lang="en-GB" sz="1800" noProof="0" dirty="0">
                <a:latin typeface="Aptos" panose="020B0004020202020204" pitchFamily="34" charset="0"/>
              </a:rPr>
              <a:t>Sweden ~40% market share, 500+ pharmacies </a:t>
            </a:r>
          </a:p>
          <a:p>
            <a:pPr lvl="1"/>
            <a:r>
              <a:rPr lang="en-GB" sz="1800" noProof="0" dirty="0">
                <a:latin typeface="Aptos" panose="020B0004020202020204" pitchFamily="34" charset="0"/>
              </a:rPr>
              <a:t>Norway ~60% market share</a:t>
            </a:r>
          </a:p>
          <a:p>
            <a:pPr lvl="1"/>
            <a:r>
              <a:rPr lang="en-GB" sz="1800" noProof="0" dirty="0">
                <a:latin typeface="Aptos" panose="020B0004020202020204" pitchFamily="34" charset="0"/>
              </a:rPr>
              <a:t>Trinidad and Tobago – 12 stores</a:t>
            </a:r>
          </a:p>
          <a:p>
            <a:endParaRPr lang="en-GB" sz="1800" noProof="0" dirty="0">
              <a:latin typeface="Aptos" panose="020B0004020202020204" pitchFamily="34" charset="0"/>
            </a:endParaRPr>
          </a:p>
          <a:p>
            <a:endParaRPr lang="en-GB" sz="1800" noProof="0" dirty="0">
              <a:latin typeface="Aptos" panose="020B0004020202020204" pitchFamily="34" charset="0"/>
            </a:endParaRPr>
          </a:p>
          <a:p>
            <a:endParaRPr lang="en-GB" sz="1800" noProof="0" dirty="0">
              <a:latin typeface="Aptos" panose="020B0004020202020204" pitchFamily="34" charset="0"/>
            </a:endParaRPr>
          </a:p>
          <a:p>
            <a:endParaRPr lang="en-GB" sz="1800" noProof="0" dirty="0">
              <a:latin typeface="Aptos" panose="020B0004020202020204" pitchFamily="34" charset="0"/>
            </a:endParaRP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D25E6641-8953-8CBF-74B2-555EEC5977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91" y="6262430"/>
            <a:ext cx="1510871" cy="383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37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1205B-57FC-040B-F2DA-45D20435A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D7F919A-2F80-D2DF-4376-60A13DF9F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about new markets?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761FB9-3893-3E84-6695-E6F64E83DC0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1425386"/>
            <a:ext cx="10680134" cy="3449173"/>
          </a:xfrm>
        </p:spPr>
        <p:txBody>
          <a:bodyPr/>
          <a:lstStyle/>
          <a:p>
            <a:pPr lvl="1">
              <a:defRPr/>
            </a:pPr>
            <a:r>
              <a:rPr lang="en-GB" sz="2800">
                <a:latin typeface="Aptos" panose="020B0004020202020204" pitchFamily="34" charset="0"/>
              </a:rPr>
              <a:t>Companies in Bulgaria and Georgia have bought licence but not started their projects</a:t>
            </a:r>
          </a:p>
          <a:p>
            <a:pPr lvl="1">
              <a:defRPr/>
            </a:pPr>
            <a:r>
              <a:rPr lang="en-GB" sz="2800">
                <a:latin typeface="Aptos" panose="020B0004020202020204" pitchFamily="34" charset="0"/>
              </a:rPr>
              <a:t>We use our experience and modular approach when entering a new market</a:t>
            </a:r>
          </a:p>
          <a:p>
            <a:pPr lvl="2">
              <a:defRPr/>
            </a:pPr>
            <a:r>
              <a:rPr lang="en-GB" sz="1800">
                <a:solidFill>
                  <a:srgbClr val="323133"/>
                </a:solidFill>
                <a:latin typeface="Aptos" panose="020B0004020202020204" pitchFamily="34" charset="0"/>
              </a:rPr>
              <a:t>The efficiency in the store and the back-office matters</a:t>
            </a:r>
          </a:p>
          <a:p>
            <a:pPr lvl="2">
              <a:defRPr/>
            </a:pPr>
            <a:r>
              <a:rPr lang="en-GB" sz="1800">
                <a:solidFill>
                  <a:srgbClr val="323133"/>
                </a:solidFill>
                <a:latin typeface="Aptos" panose="020B0004020202020204" pitchFamily="34" charset="0"/>
              </a:rPr>
              <a:t>The software localization is only a small part of the puzzle</a:t>
            </a:r>
          </a:p>
          <a:p>
            <a:pPr lvl="2">
              <a:defRPr/>
            </a:pPr>
            <a:r>
              <a:rPr lang="en-GB" sz="1800">
                <a:solidFill>
                  <a:srgbClr val="323133"/>
                </a:solidFill>
                <a:latin typeface="Aptos" panose="020B0004020202020204" pitchFamily="34" charset="0"/>
              </a:rPr>
              <a:t>We have a dedicated team of developers and consultants with extensive implementation experience </a:t>
            </a:r>
          </a:p>
          <a:p>
            <a:pPr lvl="1">
              <a:defRPr/>
            </a:pPr>
            <a:r>
              <a:rPr lang="en-GB" sz="2800">
                <a:latin typeface="Aptos" panose="020B0004020202020204" pitchFamily="34" charset="0"/>
              </a:rPr>
              <a:t>Always open to new ideas, do you have a market in mind?</a:t>
            </a:r>
          </a:p>
          <a:p>
            <a:pPr marL="0" indent="0">
              <a:buNone/>
            </a:pPr>
            <a:endParaRPr lang="en-GB" sz="1800" noProof="0">
              <a:latin typeface="Aptos" panose="020B0004020202020204" pitchFamily="34" charset="0"/>
            </a:endParaRP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6367D0B6-E43C-BC08-93DF-3BC87B770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91" y="6262430"/>
            <a:ext cx="1510871" cy="383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67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77FAEA27-9A86-5B06-0DAC-489AD6140E8F}"/>
              </a:ext>
            </a:extLst>
          </p:cNvPr>
          <p:cNvGrpSpPr/>
          <p:nvPr/>
        </p:nvGrpSpPr>
        <p:grpSpPr>
          <a:xfrm>
            <a:off x="6286217" y="3074493"/>
            <a:ext cx="2376638" cy="1237019"/>
            <a:chOff x="6286217" y="3074493"/>
            <a:chExt cx="2376638" cy="1237019"/>
          </a:xfrm>
        </p:grpSpPr>
        <p:pic>
          <p:nvPicPr>
            <p:cNvPr id="29" name="Graphic 28">
              <a:extLst>
                <a:ext uri="{FF2B5EF4-FFF2-40B4-BE49-F238E27FC236}">
                  <a16:creationId xmlns:a16="http://schemas.microsoft.com/office/drawing/2014/main" id="{F22E75FB-F9A7-750C-1F12-BE6DD44064C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286217" y="3074493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4" name="Picture 3" descr="Logo_NMD_cmyk1">
              <a:extLst>
                <a:ext uri="{FF2B5EF4-FFF2-40B4-BE49-F238E27FC236}">
                  <a16:creationId xmlns:a16="http://schemas.microsoft.com/office/drawing/2014/main" id="{F6937407-B838-E370-F34C-FF5AA68D837B}"/>
                </a:ext>
              </a:extLst>
            </p:cNvPr>
            <p:cNvPicPr/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6995" y="3381186"/>
              <a:ext cx="1110589" cy="62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3CF7F6A-E8DD-089F-9BD1-97DAB1D76D6C}"/>
              </a:ext>
            </a:extLst>
          </p:cNvPr>
          <p:cNvGrpSpPr/>
          <p:nvPr/>
        </p:nvGrpSpPr>
        <p:grpSpPr>
          <a:xfrm>
            <a:off x="6286217" y="4838894"/>
            <a:ext cx="2376638" cy="1237019"/>
            <a:chOff x="6286217" y="4838894"/>
            <a:chExt cx="2376638" cy="1237019"/>
          </a:xfrm>
        </p:grpSpPr>
        <p:pic>
          <p:nvPicPr>
            <p:cNvPr id="34" name="Graphic 33">
              <a:extLst>
                <a:ext uri="{FF2B5EF4-FFF2-40B4-BE49-F238E27FC236}">
                  <a16:creationId xmlns:a16="http://schemas.microsoft.com/office/drawing/2014/main" id="{1248E5C0-BA9B-F941-508B-F45709CDB7E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286217" y="4838894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5" name="Picture 4" descr="A blue text on a white background&#10;&#10;Description automatically generated">
              <a:extLst>
                <a:ext uri="{FF2B5EF4-FFF2-40B4-BE49-F238E27FC236}">
                  <a16:creationId xmlns:a16="http://schemas.microsoft.com/office/drawing/2014/main" id="{9D9FCFB1-6D46-D5AE-BBAE-1A229318B5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614371" y="5173822"/>
              <a:ext cx="1769119" cy="517770"/>
            </a:xfrm>
            <a:prstGeom prst="rect">
              <a:avLst/>
            </a:prstGeom>
          </p:spPr>
        </p:pic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4169AAD-363D-D2FB-68F4-CE88B600ACBF}"/>
              </a:ext>
            </a:extLst>
          </p:cNvPr>
          <p:cNvGrpSpPr/>
          <p:nvPr/>
        </p:nvGrpSpPr>
        <p:grpSpPr>
          <a:xfrm>
            <a:off x="3377362" y="1413497"/>
            <a:ext cx="2376638" cy="1237019"/>
            <a:chOff x="3377362" y="1413497"/>
            <a:chExt cx="2376638" cy="1237019"/>
          </a:xfrm>
        </p:grpSpPr>
        <p:pic>
          <p:nvPicPr>
            <p:cNvPr id="25" name="Graphic 24">
              <a:extLst>
                <a:ext uri="{FF2B5EF4-FFF2-40B4-BE49-F238E27FC236}">
                  <a16:creationId xmlns:a16="http://schemas.microsoft.com/office/drawing/2014/main" id="{FF8229B9-60ED-7514-7891-7EC03D9F980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377362" y="1413497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6" name="Picture 2" descr="Image result for kronans droghandel">
              <a:extLst>
                <a:ext uri="{FF2B5EF4-FFF2-40B4-BE49-F238E27FC236}">
                  <a16:creationId xmlns:a16="http://schemas.microsoft.com/office/drawing/2014/main" id="{9BCD1F26-4FEA-77AF-4EA5-6B1641924E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431" t="25324" r="7437" b="27675"/>
            <a:stretch/>
          </p:blipFill>
          <p:spPr bwMode="auto">
            <a:xfrm>
              <a:off x="3706886" y="1778047"/>
              <a:ext cx="1737327" cy="3793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125245ED-94EC-F4FB-7072-3230540BD0E9}"/>
              </a:ext>
            </a:extLst>
          </p:cNvPr>
          <p:cNvGrpSpPr/>
          <p:nvPr/>
        </p:nvGrpSpPr>
        <p:grpSpPr>
          <a:xfrm>
            <a:off x="534267" y="4838894"/>
            <a:ext cx="2376638" cy="1237019"/>
            <a:chOff x="534267" y="4838894"/>
            <a:chExt cx="2376638" cy="1237019"/>
          </a:xfrm>
        </p:grpSpPr>
        <p:pic>
          <p:nvPicPr>
            <p:cNvPr id="33" name="Graphic 32">
              <a:extLst>
                <a:ext uri="{FF2B5EF4-FFF2-40B4-BE49-F238E27FC236}">
                  <a16:creationId xmlns:a16="http://schemas.microsoft.com/office/drawing/2014/main" id="{32331A17-D218-19AD-96B3-65C76E92650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4267" y="4838894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7" name="Picture 2" descr="Forside - Sykehusapotekene HF">
              <a:extLst>
                <a:ext uri="{FF2B5EF4-FFF2-40B4-BE49-F238E27FC236}">
                  <a16:creationId xmlns:a16="http://schemas.microsoft.com/office/drawing/2014/main" id="{ED91B12B-DA33-6294-D1EC-0C4F66D9F86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426" b="26175"/>
            <a:stretch/>
          </p:blipFill>
          <p:spPr bwMode="auto">
            <a:xfrm>
              <a:off x="887619" y="5319938"/>
              <a:ext cx="1731916" cy="420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F9C3EA9-EF01-C4F2-EA24-5ECB9D5E81DD}"/>
              </a:ext>
            </a:extLst>
          </p:cNvPr>
          <p:cNvGrpSpPr/>
          <p:nvPr/>
        </p:nvGrpSpPr>
        <p:grpSpPr>
          <a:xfrm>
            <a:off x="534267" y="1413497"/>
            <a:ext cx="2376638" cy="1237019"/>
            <a:chOff x="534267" y="1413497"/>
            <a:chExt cx="2376638" cy="1237019"/>
          </a:xfrm>
        </p:grpSpPr>
        <p:pic>
          <p:nvPicPr>
            <p:cNvPr id="30" name="Graphic 29">
              <a:extLst>
                <a:ext uri="{FF2B5EF4-FFF2-40B4-BE49-F238E27FC236}">
                  <a16:creationId xmlns:a16="http://schemas.microsoft.com/office/drawing/2014/main" id="{D0016A50-28DD-60D7-BE89-FFE6D136F1F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4267" y="1413497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8" name="Picture 2" descr="Lyfja | 45 apótek og útibú um land allt">
              <a:extLst>
                <a:ext uri="{FF2B5EF4-FFF2-40B4-BE49-F238E27FC236}">
                  <a16:creationId xmlns:a16="http://schemas.microsoft.com/office/drawing/2014/main" id="{96AFE596-D274-B2AD-9889-416765E243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9191" y="1778047"/>
              <a:ext cx="1281648" cy="471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F3FCBBB3-36DC-1599-57FE-8A42218377B0}"/>
              </a:ext>
            </a:extLst>
          </p:cNvPr>
          <p:cNvGrpSpPr/>
          <p:nvPr/>
        </p:nvGrpSpPr>
        <p:grpSpPr>
          <a:xfrm>
            <a:off x="3377362" y="4838894"/>
            <a:ext cx="2376638" cy="1237019"/>
            <a:chOff x="3377362" y="4838894"/>
            <a:chExt cx="2376638" cy="1237019"/>
          </a:xfrm>
        </p:grpSpPr>
        <p:pic>
          <p:nvPicPr>
            <p:cNvPr id="32" name="Graphic 31">
              <a:extLst>
                <a:ext uri="{FF2B5EF4-FFF2-40B4-BE49-F238E27FC236}">
                  <a16:creationId xmlns:a16="http://schemas.microsoft.com/office/drawing/2014/main" id="{3FE374D2-64FA-3CFA-2E62-18529779C34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377362" y="4838894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4566DF7-D1A1-C79A-FE67-BF33FF65987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628196" y="5225471"/>
              <a:ext cx="1854117" cy="394182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A3C338E9-1194-D099-FC2A-FE88F6C23275}"/>
              </a:ext>
            </a:extLst>
          </p:cNvPr>
          <p:cNvGrpSpPr/>
          <p:nvPr/>
        </p:nvGrpSpPr>
        <p:grpSpPr>
          <a:xfrm>
            <a:off x="6286217" y="1413497"/>
            <a:ext cx="2376638" cy="1237019"/>
            <a:chOff x="6286217" y="1413497"/>
            <a:chExt cx="2376638" cy="1237019"/>
          </a:xfrm>
        </p:grpSpPr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7110955-3B57-FF0E-DE68-A26505F2F5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286217" y="1413497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0" name="Picture 6" descr="Vitusapotek | LinkedIn">
              <a:extLst>
                <a:ext uri="{FF2B5EF4-FFF2-40B4-BE49-F238E27FC236}">
                  <a16:creationId xmlns:a16="http://schemas.microsoft.com/office/drawing/2014/main" id="{A6F8F76F-E24F-BCD5-C47C-C4340B596B8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9122" b="38509"/>
            <a:stretch/>
          </p:blipFill>
          <p:spPr bwMode="auto">
            <a:xfrm>
              <a:off x="6645650" y="1837638"/>
              <a:ext cx="1737840" cy="3887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F00D003-D2EA-1B55-02A8-AE4D080D42A7}"/>
              </a:ext>
            </a:extLst>
          </p:cNvPr>
          <p:cNvGrpSpPr/>
          <p:nvPr/>
        </p:nvGrpSpPr>
        <p:grpSpPr>
          <a:xfrm>
            <a:off x="3377362" y="3074493"/>
            <a:ext cx="2376638" cy="1237019"/>
            <a:chOff x="3377362" y="3074493"/>
            <a:chExt cx="2376638" cy="1237019"/>
          </a:xfrm>
        </p:grpSpPr>
        <p:pic>
          <p:nvPicPr>
            <p:cNvPr id="27" name="Graphic 26">
              <a:extLst>
                <a:ext uri="{FF2B5EF4-FFF2-40B4-BE49-F238E27FC236}">
                  <a16:creationId xmlns:a16="http://schemas.microsoft.com/office/drawing/2014/main" id="{1E7A66B2-C762-F0F8-FB79-82B8BA97C5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377362" y="3074493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1" name="Picture 8">
              <a:extLst>
                <a:ext uri="{FF2B5EF4-FFF2-40B4-BE49-F238E27FC236}">
                  <a16:creationId xmlns:a16="http://schemas.microsoft.com/office/drawing/2014/main" id="{7364571C-B412-FC66-7063-6D5F8175161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0516"/>
            <a:stretch/>
          </p:blipFill>
          <p:spPr bwMode="auto">
            <a:xfrm>
              <a:off x="3793496" y="3507556"/>
              <a:ext cx="1614243" cy="354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F09E6944-C4E7-5D27-7F89-9AB0E1C14D45}"/>
              </a:ext>
            </a:extLst>
          </p:cNvPr>
          <p:cNvGrpSpPr/>
          <p:nvPr/>
        </p:nvGrpSpPr>
        <p:grpSpPr>
          <a:xfrm>
            <a:off x="9380146" y="4838894"/>
            <a:ext cx="2376638" cy="1237019"/>
            <a:chOff x="9380146" y="4838894"/>
            <a:chExt cx="2376638" cy="1237019"/>
          </a:xfrm>
        </p:grpSpPr>
        <p:pic>
          <p:nvPicPr>
            <p:cNvPr id="37" name="Graphic 36">
              <a:extLst>
                <a:ext uri="{FF2B5EF4-FFF2-40B4-BE49-F238E27FC236}">
                  <a16:creationId xmlns:a16="http://schemas.microsoft.com/office/drawing/2014/main" id="{0B35E237-8289-2039-C215-49E9AB43963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380146" y="4838894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2" name="Picture 10" descr="Apomed.no er et norsk nettapotek. - Apomed">
              <a:extLst>
                <a:ext uri="{FF2B5EF4-FFF2-40B4-BE49-F238E27FC236}">
                  <a16:creationId xmlns:a16="http://schemas.microsoft.com/office/drawing/2014/main" id="{80B86B12-827F-4F90-2D58-A041821321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49546" y="5239914"/>
              <a:ext cx="1578119" cy="4061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6BB840C-44F4-B8B7-114C-11AE3EB3C3E3}"/>
              </a:ext>
            </a:extLst>
          </p:cNvPr>
          <p:cNvGrpSpPr/>
          <p:nvPr/>
        </p:nvGrpSpPr>
        <p:grpSpPr>
          <a:xfrm>
            <a:off x="9380146" y="1413497"/>
            <a:ext cx="2376638" cy="1237019"/>
            <a:chOff x="9380146" y="1413497"/>
            <a:chExt cx="2376638" cy="1237019"/>
          </a:xfrm>
        </p:grpSpPr>
        <p:pic>
          <p:nvPicPr>
            <p:cNvPr id="35" name="Graphic 34">
              <a:extLst>
                <a:ext uri="{FF2B5EF4-FFF2-40B4-BE49-F238E27FC236}">
                  <a16:creationId xmlns:a16="http://schemas.microsoft.com/office/drawing/2014/main" id="{CE53982D-392B-1FE2-F9FE-2EB9BF8801D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380146" y="1413497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18EB310-2238-8D6D-6136-523C347E20C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9954017" y="1843015"/>
              <a:ext cx="1228896" cy="314369"/>
            </a:xfrm>
            <a:prstGeom prst="rect">
              <a:avLst/>
            </a:prstGeom>
          </p:spPr>
        </p:pic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7D78847-6C54-503B-CFC3-7DCA27CA57AA}"/>
              </a:ext>
            </a:extLst>
          </p:cNvPr>
          <p:cNvGrpSpPr/>
          <p:nvPr/>
        </p:nvGrpSpPr>
        <p:grpSpPr>
          <a:xfrm>
            <a:off x="9380146" y="3074493"/>
            <a:ext cx="2376638" cy="1237019"/>
            <a:chOff x="9380146" y="3074493"/>
            <a:chExt cx="2376638" cy="1237019"/>
          </a:xfrm>
        </p:grpSpPr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A39C6C31-9192-1E84-89EA-94BD629C71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380146" y="3074493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599FE4B-0A5F-BB83-CA4C-ACBCB0DAD2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9849546" y="3386792"/>
              <a:ext cx="1508256" cy="626869"/>
            </a:xfrm>
            <a:prstGeom prst="rect">
              <a:avLst/>
            </a:prstGeom>
          </p:spPr>
        </p:pic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F4121DD-804E-25A0-C48C-0D27C357E866}"/>
              </a:ext>
            </a:extLst>
          </p:cNvPr>
          <p:cNvGrpSpPr/>
          <p:nvPr/>
        </p:nvGrpSpPr>
        <p:grpSpPr>
          <a:xfrm>
            <a:off x="534267" y="3074493"/>
            <a:ext cx="2376638" cy="1237019"/>
            <a:chOff x="534267" y="3074493"/>
            <a:chExt cx="2376638" cy="1237019"/>
          </a:xfrm>
        </p:grpSpPr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7AE0FCC8-17B7-4FEF-E49E-3981C5AB413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4267" y="3074493"/>
              <a:ext cx="2376638" cy="1237019"/>
            </a:xfrm>
            <a:prstGeom prst="rect">
              <a:avLst/>
            </a:prstGeom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7EA332A-C085-6B51-1DEC-D037A63367D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965026" y="3507556"/>
              <a:ext cx="1577103" cy="307276"/>
            </a:xfrm>
            <a:prstGeom prst="rect">
              <a:avLst/>
            </a:prstGeom>
          </p:spPr>
        </p:pic>
      </p:grpSp>
      <p:sp>
        <p:nvSpPr>
          <p:cNvPr id="31" name="Text Placeholder 1">
            <a:extLst>
              <a:ext uri="{FF2B5EF4-FFF2-40B4-BE49-F238E27FC236}">
                <a16:creationId xmlns:a16="http://schemas.microsoft.com/office/drawing/2014/main" id="{80441491-E927-B37A-487B-15DA38701192}"/>
              </a:ext>
            </a:extLst>
          </p:cNvPr>
          <p:cNvSpPr txBox="1">
            <a:spLocks/>
          </p:cNvSpPr>
          <p:nvPr/>
        </p:nvSpPr>
        <p:spPr>
          <a:xfrm>
            <a:off x="534267" y="226614"/>
            <a:ext cx="10263809" cy="6000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b="1">
                <a:solidFill>
                  <a:srgbClr val="361D5C"/>
                </a:solidFill>
                <a:latin typeface="Aptos"/>
              </a:rPr>
              <a:t>We are trusted by these customers and more</a:t>
            </a:r>
          </a:p>
        </p:txBody>
      </p:sp>
    </p:spTree>
    <p:extLst>
      <p:ext uri="{BB962C8B-B14F-4D97-AF65-F5344CB8AC3E}">
        <p14:creationId xmlns:p14="http://schemas.microsoft.com/office/powerpoint/2010/main" val="260935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1B4FAE-F33C-BE9E-0499-6FD6B446C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0C28D-6260-9E7F-6C9B-654AE8C25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Aptos"/>
                <a:cs typeface="Segoe UI"/>
              </a:rPr>
              <a:t>What's new in LS Central for pharmacies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939891A-B737-683E-AFE0-ABCAF93970B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0089" r="20089"/>
          <a:stretch>
            <a:fillRect/>
          </a:stretch>
        </p:blipFill>
        <p:spPr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6C4B9-84B1-25BB-B48D-3FF2981F589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2" y="1197696"/>
            <a:ext cx="5493176" cy="5308982"/>
          </a:xfrm>
        </p:spPr>
        <p:txBody>
          <a:bodyPr/>
          <a:lstStyle/>
          <a:p>
            <a:r>
              <a:rPr lang="en-GB" sz="2400"/>
              <a:t>LS Central for pharmacies  localization available in v28 for Norway</a:t>
            </a:r>
          </a:p>
          <a:p>
            <a:r>
              <a:rPr lang="en-GB" sz="2400"/>
              <a:t>Assistance equipment in Iceland</a:t>
            </a:r>
          </a:p>
          <a:p>
            <a:r>
              <a:rPr lang="en-GB" sz="2400"/>
              <a:t>NLL in Sweden</a:t>
            </a:r>
          </a:p>
          <a:p>
            <a:r>
              <a:rPr lang="en-GB" sz="2400" err="1"/>
              <a:t>Lyfja</a:t>
            </a:r>
            <a:r>
              <a:rPr lang="en-GB" sz="2400"/>
              <a:t> in Iceland is now live with our robot integration</a:t>
            </a:r>
          </a:p>
          <a:p>
            <a:r>
              <a:rPr lang="en-GB" sz="2400"/>
              <a:t>Translated into Spanish and Bulgarian</a:t>
            </a: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9CE0B4D-61E4-2A5A-8898-37B92FD00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129" y="6056545"/>
            <a:ext cx="1952845" cy="495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425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B5503-BF8F-FEEB-2587-DB050C106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Example of localizations - Bulgaria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A86EB8-A642-1273-7FE7-5D88A90F27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431" y="1102226"/>
            <a:ext cx="10251509" cy="507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5395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22E8AE-E416-5FA5-36BA-D32036EBD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Replenishment</a:t>
            </a:r>
            <a:r>
              <a:rPr lang="en-GB"/>
              <a:t> and more</a:t>
            </a:r>
            <a:endParaRPr lang="en-GB" noProof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B310CA8-8911-5304-B758-466CE268901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1A0C6C-5CA6-1B7E-AAF6-8C8EB97E559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C67356-6577-2E52-30BD-B5563E7A918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IS"/>
          </a:p>
        </p:txBody>
      </p:sp>
    </p:spTree>
    <p:extLst>
      <p:ext uri="{BB962C8B-B14F-4D97-AF65-F5344CB8AC3E}">
        <p14:creationId xmlns:p14="http://schemas.microsoft.com/office/powerpoint/2010/main" val="2977993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E1C24D-4B9D-8E55-7C0A-C10742169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Replenishment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17D246BD-701A-EE7E-81E6-1B9B750F6F9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9368" r="29368"/>
          <a:stretch/>
        </p:blipFill>
        <p:spPr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5AC4E1-6EA3-10B4-C987-8F1C816BE50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13445" y="800823"/>
            <a:ext cx="6638262" cy="554415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2400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  <a:t>Demand calculation </a:t>
            </a:r>
            <a:r>
              <a:rPr lang="en-GB" sz="2400" noProof="0">
                <a:solidFill>
                  <a:srgbClr val="6E62D6"/>
                </a:solidFill>
                <a:latin typeface="Aptos" panose="020B0004020202020204" pitchFamily="34" charset="0"/>
                <a:cs typeface="Segoe UI Semibold" panose="020B0702040204020203" pitchFamily="34" charset="0"/>
              </a:rPr>
              <a:t>m</a:t>
            </a:r>
            <a:r>
              <a:rPr kumimoji="0" lang="en-GB" sz="2400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  <a:t>ethods</a:t>
            </a:r>
            <a:br>
              <a:rPr kumimoji="0" lang="en-GB" sz="2400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</a:br>
            <a:br>
              <a:rPr kumimoji="0" lang="en-GB" sz="200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</a:br>
            <a:endParaRPr kumimoji="0" lang="en-GB" sz="200" i="0" u="none" strike="noStrike" kern="1200" cap="none" spc="0" normalizeH="0" baseline="0" noProof="0">
              <a:ln>
                <a:noFill/>
              </a:ln>
              <a:solidFill>
                <a:srgbClr val="6E62D6"/>
              </a:solidFill>
              <a:effectLst/>
              <a:uLnTx/>
              <a:uFillTx/>
              <a:latin typeface="Aptos" panose="020B0004020202020204" pitchFamily="34" charset="0"/>
              <a:cs typeface="Segoe UI Semibold" panose="020B0702040204020203" pitchFamily="34" charset="0"/>
            </a:endParaRPr>
          </a:p>
          <a:p>
            <a:pPr marL="342900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Reorder Point / Max. Inventory 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Stock level based</a:t>
            </a:r>
            <a:b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</a:br>
            <a:endParaRPr kumimoji="0" lang="en-GB" sz="4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342900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Like for Like 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Replaces sold items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lang="en-GB" sz="1600" noProof="0">
                <a:solidFill>
                  <a:srgbClr val="361D5C"/>
                </a:solidFill>
                <a:latin typeface="Aptos" panose="020B0004020202020204" pitchFamily="34" charset="0"/>
              </a:rPr>
              <a:t>Suitable for intermittent sales and slow movers</a:t>
            </a:r>
            <a:br>
              <a:rPr lang="en-GB" sz="1600" noProof="0">
                <a:solidFill>
                  <a:srgbClr val="361D5C"/>
                </a:solidFill>
                <a:latin typeface="Aptos" panose="020B0004020202020204" pitchFamily="34" charset="0"/>
              </a:rPr>
            </a:br>
            <a:endParaRPr kumimoji="0" lang="en-GB" sz="4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342900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Manual Estimate 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Plan based, for new items without sales history</a:t>
            </a:r>
            <a:b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</a:br>
            <a:endParaRPr kumimoji="0" lang="en-GB" sz="4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</a:endParaRPr>
          </a:p>
          <a:p>
            <a:pPr marL="342900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Average Usage 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Sales history based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Provides adaptive models (higher weight on recent sales)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Supports seasonality (with Forward Profiles)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Replenishment Calendars (moving events, like Easter)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lang="en-GB" sz="1600" noProof="0">
                <a:solidFill>
                  <a:srgbClr val="361D5C"/>
                </a:solidFill>
                <a:latin typeface="Aptos" panose="020B0004020202020204" pitchFamily="34" charset="0"/>
              </a:rPr>
              <a:t>Considers out-of-stock situations</a:t>
            </a:r>
          </a:p>
          <a:p>
            <a:pPr marL="1028700" lvl="1" indent="-342900">
              <a:buFont typeface="Segoe UI" panose="020B0502040204020203" pitchFamily="34" charset="0"/>
              <a:buChar char="‑"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Supports deman</a:t>
            </a:r>
            <a:r>
              <a:rPr lang="en-GB" sz="1600" noProof="0">
                <a:solidFill>
                  <a:srgbClr val="361D5C"/>
                </a:solidFill>
                <a:latin typeface="Aptos" panose="020B0004020202020204" pitchFamily="34" charset="0"/>
              </a:rPr>
              <a:t>d modification (events, promotions)</a:t>
            </a:r>
          </a:p>
          <a:p>
            <a:pPr marL="342900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Prepared to integrate with 3</a:t>
            </a:r>
            <a:r>
              <a:rPr kumimoji="0" lang="en-GB" sz="1800" b="0" i="0" u="none" strike="noStrike" kern="1200" cap="none" spc="0" normalizeH="0" baseline="3000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rd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</a:rPr>
              <a:t> party forecasting tools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462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09659-7741-4791-21AD-4B22B0AE1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AEE6C8-3ACD-4370-A49C-FE26A03C274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85729" y="512657"/>
            <a:ext cx="6565636" cy="600798"/>
          </a:xfrm>
        </p:spPr>
        <p:txBody>
          <a:bodyPr/>
          <a:lstStyle/>
          <a:p>
            <a:pPr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Mobile inventory</a:t>
            </a:r>
            <a:b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lang="en-US" sz="2400">
                <a:solidFill>
                  <a:srgbClr val="6E62D6"/>
                </a:solidFill>
                <a:latin typeface="Aptos Light" panose="020B0004020202020204" pitchFamily="34" charset="0"/>
              </a:rPr>
              <a:t>Empower employees to perform inventory task where and when needed on mobile devices.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1" i="0" u="none" strike="noStrike" kern="1200" cap="none" spc="0" normalizeH="0" baseline="0" noProof="0">
              <a:ln>
                <a:noFill/>
              </a:ln>
              <a:solidFill>
                <a:srgbClr val="6E62D6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0F030C-FA43-4FDC-1CA0-747D5A783BF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2112004"/>
            <a:ext cx="5632460" cy="3933196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Look up items, stock, customers, and vendor master information</a:t>
            </a:r>
          </a:p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Manage purchase orders, purchase requests, stock transfers, receiving etc</a:t>
            </a:r>
          </a:p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Customer order’s Pick and receive</a:t>
            </a:r>
          </a:p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Stock counting</a:t>
            </a:r>
          </a:p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Advance Shipping Notices</a:t>
            </a:r>
          </a:p>
          <a:p>
            <a:pPr>
              <a:spcBef>
                <a:spcPts val="0"/>
              </a:spcBef>
              <a:spcAft>
                <a:spcPts val="1200"/>
              </a:spcAft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</a:rPr>
              <a:t>Work without network thanks to the offline capabilities</a:t>
            </a:r>
          </a:p>
        </p:txBody>
      </p:sp>
      <p:pic>
        <p:nvPicPr>
          <p:cNvPr id="26" name="Picture 25" descr="A blue and green square with white text&#10;&#10;AI-generated content may be incorrect.">
            <a:extLst>
              <a:ext uri="{FF2B5EF4-FFF2-40B4-BE49-F238E27FC236}">
                <a16:creationId xmlns:a16="http://schemas.microsoft.com/office/drawing/2014/main" id="{94F56A1D-8BDC-BA3E-BB1B-D7671152D7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5699" y="339281"/>
            <a:ext cx="535665" cy="535665"/>
          </a:xfrm>
          <a:prstGeom prst="rect">
            <a:avLst/>
          </a:prstGeom>
        </p:spPr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6132853-27B9-8639-DE55-C524C737589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17064" r="37956"/>
          <a:stretch>
            <a:fillRect/>
          </a:stretch>
        </p:blipFill>
        <p:spPr>
          <a:xfrm>
            <a:off x="489297" y="445249"/>
            <a:ext cx="3991987" cy="5893486"/>
          </a:xfrm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414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502445-8FBB-FBD3-A238-AD184EBE37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CBC5E55-CDC9-137B-75C1-895FA8038D2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6760" t="5950" r="811"/>
          <a:stretch>
            <a:fillRect/>
          </a:stretch>
        </p:blipFill>
        <p:spPr>
          <a:xfrm>
            <a:off x="5523980" y="1172845"/>
            <a:ext cx="6244017" cy="4236371"/>
          </a:xfrm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D407D06-D985-0428-3588-8A140183A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400" noProof="0"/>
              <a:t>The store becomes the warehouse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58D515-D8C5-46B7-12BB-2C142F21FD1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800823"/>
            <a:ext cx="4885018" cy="5705855"/>
          </a:xfrm>
        </p:spPr>
        <p:txBody>
          <a:bodyPr lIns="91440" tIns="45720" rIns="91440" bIns="45720" anchor="t"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b="1" noProof="0">
                <a:solidFill>
                  <a:srgbClr val="6E62D6"/>
                </a:solidFill>
              </a:rPr>
              <a:t>Local pharmacy</a:t>
            </a:r>
          </a:p>
          <a:p>
            <a:pPr>
              <a:spcAft>
                <a:spcPts val="1200"/>
              </a:spcAft>
            </a:pPr>
            <a:r>
              <a:rPr lang="en-GB" sz="2400" noProof="0"/>
              <a:t>Order starts in app or online</a:t>
            </a:r>
          </a:p>
          <a:p>
            <a:pPr>
              <a:spcAft>
                <a:spcPts val="1200"/>
              </a:spcAft>
            </a:pPr>
            <a:r>
              <a:rPr lang="en-GB" sz="2400" noProof="0"/>
              <a:t>Order is sent directly to</a:t>
            </a:r>
          </a:p>
          <a:p>
            <a:pPr lvl="1">
              <a:spcAft>
                <a:spcPts val="1200"/>
              </a:spcAft>
            </a:pPr>
            <a:r>
              <a:rPr lang="en-GB" noProof="0"/>
              <a:t>A central warehouse pharmacy</a:t>
            </a:r>
          </a:p>
          <a:p>
            <a:pPr lvl="1">
              <a:spcAft>
                <a:spcPts val="1200"/>
              </a:spcAft>
            </a:pPr>
            <a:r>
              <a:rPr lang="en-GB" noProof="0">
                <a:latin typeface="Aptos Light"/>
              </a:rPr>
              <a:t>A dedicated pharmacy</a:t>
            </a:r>
          </a:p>
          <a:p>
            <a:pPr>
              <a:spcAft>
                <a:spcPts val="1200"/>
              </a:spcAft>
            </a:pPr>
            <a:r>
              <a:rPr lang="en-GB" sz="2400" noProof="0">
                <a:latin typeface="Aptos Light"/>
              </a:rPr>
              <a:t>Or the order will appear as waiting and the relevant pharmacies can pick it from a list</a:t>
            </a:r>
          </a:p>
        </p:txBody>
      </p:sp>
    </p:spTree>
    <p:extLst>
      <p:ext uri="{BB962C8B-B14F-4D97-AF65-F5344CB8AC3E}">
        <p14:creationId xmlns:p14="http://schemas.microsoft.com/office/powerpoint/2010/main" val="32989999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F1D2D21B-D380-226E-792B-99E1B24075B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5249" r="15249"/>
          <a:stretch>
            <a:fillRect/>
          </a:stretch>
        </p:blipFill>
        <p:spPr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5AC4E1-6EA3-10B4-C987-8F1C816BE50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13444" y="816779"/>
            <a:ext cx="6788055" cy="5378988"/>
          </a:xfrm>
        </p:spPr>
        <p:txBody>
          <a:bodyPr lIns="91440" tIns="45720" rIns="91440" bIns="4572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/>
                <a:cs typeface="Segoe UI Semibold"/>
              </a:rPr>
              <a:t>Promotions, </a:t>
            </a:r>
            <a:r>
              <a:rPr lang="en-GB">
                <a:solidFill>
                  <a:srgbClr val="6E62D6"/>
                </a:solidFill>
                <a:latin typeface="Aptos"/>
                <a:cs typeface="Segoe UI Semibold"/>
              </a:rPr>
              <a:t>events</a:t>
            </a:r>
            <a:r>
              <a:rPr kumimoji="0" lang="en-GB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/>
                <a:cs typeface="Segoe UI Semibold"/>
              </a:rPr>
              <a:t>, </a:t>
            </a:r>
            <a:r>
              <a:rPr lang="en-GB">
                <a:solidFill>
                  <a:srgbClr val="6E62D6"/>
                </a:solidFill>
                <a:latin typeface="Aptos"/>
                <a:cs typeface="Segoe UI Semibold"/>
              </a:rPr>
              <a:t>festivals</a:t>
            </a:r>
            <a:r>
              <a:rPr kumimoji="0" lang="en-GB" i="0" u="none" strike="noStrike" kern="1200" cap="none" spc="0" normalizeH="0" baseline="0" noProof="0">
                <a:ln>
                  <a:noFill/>
                </a:ln>
                <a:solidFill>
                  <a:srgbClr val="6E62D6"/>
                </a:solidFill>
                <a:effectLst/>
                <a:uLnTx/>
                <a:uFillTx/>
                <a:latin typeface="Aptos"/>
                <a:cs typeface="Segoe UI Semibold"/>
              </a:rPr>
              <a:t>,…</a:t>
            </a:r>
            <a:br>
              <a:rPr lang="en-GB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</a:br>
            <a:br>
              <a:rPr lang="en-GB" sz="20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Segoe UI Semibold" panose="020B0702040204020203" pitchFamily="34" charset="0"/>
              </a:rPr>
            </a:b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  <a:cs typeface="Segoe UI Semibold"/>
              </a:rPr>
              <a:t>Features</a:t>
            </a:r>
            <a:endParaRPr lang="en-GB" sz="800" b="1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  <a:cs typeface="Segoe UI Semibold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  <a:t>Plan expected demand events and calculate effect on needed stock in stores</a:t>
            </a:r>
            <a:b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</a:b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  <a:cs typeface="+mn-cs"/>
            </a:endParaRPr>
          </a:p>
          <a:p>
            <a:pPr marL="800100" lvl="1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  <a:t>Ad-hoc events 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  <a:t>Discounts &amp; Promotions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  <a:t>Budget Integration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br>
              <a:rPr kumimoji="0" lang="en-GB" sz="8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</a:b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  <a:t>Increase demand with absolute or percentage values.</a:t>
            </a:r>
            <a:b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 panose="020B0004020202020204" pitchFamily="34" charset="0"/>
                <a:cs typeface="+mn-cs"/>
              </a:rPr>
            </a:b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 panose="020B000402020202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  <a:cs typeface="+mn-cs"/>
              </a:rPr>
              <a:t>Replenishment adjusts demand for stores and warehouse based on </a:t>
            </a:r>
            <a:r>
              <a:rPr lang="en-GB" sz="2000">
                <a:solidFill>
                  <a:srgbClr val="361D5C"/>
                </a:solidFill>
                <a:latin typeface="Aptos"/>
                <a:cs typeface="+mn-cs"/>
              </a:rPr>
              <a:t>planned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  <a:cs typeface="+mn-cs"/>
              </a:rPr>
              <a:t> </a:t>
            </a:r>
            <a:r>
              <a:rPr lang="en-GB" sz="2000">
                <a:solidFill>
                  <a:srgbClr val="361D5C"/>
                </a:solidFill>
                <a:latin typeface="Aptos"/>
                <a:cs typeface="+mn-cs"/>
              </a:rPr>
              <a:t>demand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  <a:cs typeface="+mn-cs"/>
              </a:rPr>
              <a:t> </a:t>
            </a:r>
            <a:r>
              <a:rPr lang="en-GB" sz="2000">
                <a:solidFill>
                  <a:srgbClr val="361D5C"/>
                </a:solidFill>
                <a:latin typeface="Aptos"/>
                <a:cs typeface="+mn-cs"/>
              </a:rPr>
              <a:t>events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"/>
                <a:cs typeface="+mn-cs"/>
              </a:rPr>
              <a:t>.</a:t>
            </a:r>
            <a:endParaRPr lang="en-GB" sz="2000" b="0" i="0" u="none" strike="noStrike" kern="1200" cap="none" spc="0" normalizeH="0" baseline="0" noProof="0">
              <a:ln>
                <a:noFill/>
              </a:ln>
              <a:solidFill>
                <a:srgbClr val="361D5C"/>
              </a:solidFill>
              <a:effectLst/>
              <a:uLnTx/>
              <a:uFillTx/>
              <a:latin typeface="Aptos"/>
              <a:cs typeface="+mn-cs"/>
            </a:endParaRPr>
          </a:p>
          <a:p>
            <a:endParaRPr lang="en-GB" noProof="0">
              <a:latin typeface="Aptos" panose="020B00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E1C24D-4B9D-8E55-7C0A-C10742169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>
                <a:latin typeface="Aptos" panose="020B0004020202020204" pitchFamily="34" charset="0"/>
              </a:rPr>
              <a:t>Planned demand events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6C35F2-4352-5D12-982A-ECC6B4264BED}"/>
              </a:ext>
            </a:extLst>
          </p:cNvPr>
          <p:cNvSpPr/>
          <p:nvPr/>
        </p:nvSpPr>
        <p:spPr>
          <a:xfrm>
            <a:off x="9424492" y="5108046"/>
            <a:ext cx="2382052" cy="1512838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620101-DC71-3B29-6FB8-FB21173EB0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98140" y="5131663"/>
            <a:ext cx="2352109" cy="15141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529FB4-CF59-99F1-4DE9-CFE7C9E615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99600" y="5131659"/>
            <a:ext cx="2352107" cy="1514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0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986B3-0EC7-41E4-7152-C6048D9E8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B44D0C9-7219-D22D-255E-B3F85DB7A00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lIns="91440" tIns="45720" rIns="91440" bIns="45720" anchor="t"/>
          <a:lstStyle/>
          <a:p>
            <a:r>
              <a:rPr lang="en-GB" noProof="0">
                <a:latin typeface="Aptos ExtraBold"/>
                <a:cs typeface="Segoe UI"/>
              </a:rPr>
              <a:t>Out of </a:t>
            </a:r>
            <a:r>
              <a:rPr lang="en-GB">
                <a:latin typeface="Aptos ExtraBold"/>
                <a:cs typeface="Segoe UI"/>
              </a:rPr>
              <a:t>stock</a:t>
            </a:r>
            <a:r>
              <a:rPr lang="en-GB" noProof="0">
                <a:latin typeface="Aptos ExtraBold"/>
                <a:cs typeface="Segoe UI"/>
              </a:rPr>
              <a:t> calculation 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015F8A5F-2194-CA74-80B8-606A26760F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422" r="27422"/>
          <a:stretch>
            <a:fillRect/>
          </a:stretch>
        </p:blipFill>
        <p:spPr/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228D86C-3551-7EE1-297E-C9A3A988F1E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85729" y="1033052"/>
            <a:ext cx="6565636" cy="4075977"/>
          </a:xfrm>
        </p:spPr>
        <p:txBody>
          <a:bodyPr lIns="91440" tIns="45720" rIns="91440" bIns="45720" anchor="t"/>
          <a:lstStyle/>
          <a:p>
            <a:pPr marL="0" lvl="0" indent="0">
              <a:lnSpc>
                <a:spcPct val="100000"/>
              </a:lnSpc>
              <a:spcBef>
                <a:spcPts val="500"/>
              </a:spcBef>
              <a:buNone/>
              <a:defRPr/>
            </a:pPr>
            <a:r>
              <a:rPr lang="en-GB" sz="2400">
                <a:solidFill>
                  <a:srgbClr val="6E62D6"/>
                </a:solidFill>
                <a:latin typeface="Aptos"/>
                <a:cs typeface="Segoe UI Semibold"/>
              </a:rPr>
              <a:t>Features:</a:t>
            </a:r>
            <a:br>
              <a:rPr lang="en-GB" sz="2000" noProof="0">
                <a:latin typeface="Aptos" panose="020B0004020202020204" pitchFamily="34" charset="0"/>
                <a:cs typeface="Segoe UI Semibold" panose="020B0702040204020203" pitchFamily="34" charset="0"/>
              </a:rPr>
            </a:br>
            <a:br>
              <a:rPr lang="en-GB" sz="400" noProof="0">
                <a:latin typeface="Aptos" panose="020B0004020202020204" pitchFamily="34" charset="0"/>
                <a:cs typeface="Segoe UI Semibold" panose="020B0702040204020203" pitchFamily="34" charset="0"/>
              </a:rPr>
            </a:br>
            <a:r>
              <a:rPr lang="en-GB" sz="2000" noProof="0">
                <a:solidFill>
                  <a:srgbClr val="361D5C"/>
                </a:solidFill>
                <a:latin typeface="Aptos"/>
              </a:rPr>
              <a:t>Calculation and tracking of out-of-stock situations to detect root causes and optimize demand calculation. </a:t>
            </a:r>
            <a:br>
              <a:rPr lang="en-GB" sz="2000" noProof="0">
                <a:latin typeface="Aptos" panose="020B0004020202020204" pitchFamily="34" charset="0"/>
              </a:rPr>
            </a:br>
            <a:endParaRPr lang="en-GB" sz="800" noProof="0">
              <a:solidFill>
                <a:srgbClr val="361D5C"/>
              </a:solidFill>
              <a:latin typeface="Aptos" panose="020B0004020202020204" pitchFamily="34" charset="0"/>
            </a:endParaRPr>
          </a:p>
          <a:p>
            <a:pPr marL="800100" lvl="1" indent="-342900">
              <a:lnSpc>
                <a:spcPct val="100000"/>
              </a:lnSpc>
              <a:defRPr/>
            </a:pP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Automatic and periodical OOS detection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OOS History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Reporting and Analysis views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Consideration in Demand Forecasting</a:t>
            </a:r>
          </a:p>
          <a:p>
            <a:pPr marL="0" lvl="0" indent="0">
              <a:lnSpc>
                <a:spcPct val="100000"/>
              </a:lnSpc>
              <a:spcBef>
                <a:spcPts val="500"/>
              </a:spcBef>
              <a:buNone/>
              <a:defRPr/>
            </a:pPr>
            <a:br>
              <a:rPr lang="en-GB" sz="800" noProof="0">
                <a:solidFill>
                  <a:srgbClr val="361D5C"/>
                </a:solidFill>
                <a:latin typeface="Aptos" panose="020B0004020202020204" pitchFamily="34" charset="0"/>
              </a:rPr>
            </a:br>
            <a:endParaRPr lang="en-GB" sz="800" noProof="0">
              <a:solidFill>
                <a:srgbClr val="361D5C"/>
              </a:solidFill>
              <a:latin typeface="Aptos" panose="020B0004020202020204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500"/>
              </a:spcBef>
              <a:buNone/>
              <a:defRPr/>
            </a:pPr>
            <a:r>
              <a:rPr lang="en-GB" sz="2000" noProof="0">
                <a:solidFill>
                  <a:srgbClr val="361D5C"/>
                </a:solidFill>
                <a:latin typeface="Aptos" panose="020B0004020202020204" pitchFamily="34" charset="0"/>
                <a:cs typeface="Segoe UI Semibold" panose="020B0702040204020203" pitchFamily="34" charset="0"/>
              </a:rPr>
              <a:t>Transfer Rules</a:t>
            </a:r>
          </a:p>
          <a:p>
            <a:pPr marL="800100" lvl="1" indent="-342900">
              <a:lnSpc>
                <a:spcPct val="100000"/>
              </a:lnSpc>
              <a:defRPr/>
            </a:pP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Strategies, how to distribute items during </a:t>
            </a:r>
            <a:b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</a:br>
            <a:r>
              <a:rPr lang="en-GB" sz="1800" noProof="0">
                <a:solidFill>
                  <a:srgbClr val="361D5C"/>
                </a:solidFill>
                <a:latin typeface="Aptos" panose="020B0004020202020204" pitchFamily="34" charset="0"/>
              </a:rPr>
              <a:t>shortage in warehouse</a:t>
            </a:r>
          </a:p>
        </p:txBody>
      </p:sp>
    </p:spTree>
    <p:extLst>
      <p:ext uri="{BB962C8B-B14F-4D97-AF65-F5344CB8AC3E}">
        <p14:creationId xmlns:p14="http://schemas.microsoft.com/office/powerpoint/2010/main" val="18238400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36C2DA-1E57-754F-A388-B3B662084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1E6D111-66AC-6BBC-7E43-19CA5FE10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8515" y="1771418"/>
            <a:ext cx="7382905" cy="16575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260A93-BC05-834D-F0E4-1A7476A2E9A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5600" y="425886"/>
            <a:ext cx="9609931" cy="65202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b="1" noProof="0">
                <a:solidFill>
                  <a:srgbClr val="341C5C"/>
                </a:solidFill>
              </a:rPr>
              <a:t>Orders waiting - Owings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62A66A-4BE0-2B5F-DCED-99FEF9AED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171" y="1354703"/>
            <a:ext cx="1228896" cy="14194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E3443A-17F6-5610-12A7-D1E351CBDC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619" y="2500183"/>
            <a:ext cx="10050278" cy="18576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478D900-617E-9212-0E83-6F7CDF86F8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4167" y="3616610"/>
            <a:ext cx="2248214" cy="278168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ECE096-B4DC-6FDF-BF08-1305EF739D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6633" y="1956824"/>
            <a:ext cx="1228896" cy="14194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856B48-7603-0757-6B54-660A6EF24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6633" y="1956823"/>
            <a:ext cx="1228896" cy="141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03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AFA70ECC-F2FB-3F6F-DD4D-888A73E01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Easy access to information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0ACA1254-7469-74C4-F33E-B3A0E21AB17F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2"/>
          <a:srcRect t="-19876" b="-19876"/>
          <a:stretch>
            <a:fillRect/>
          </a:stretch>
        </p:blipFill>
        <p:spPr>
          <a:xfrm>
            <a:off x="340291" y="1308100"/>
            <a:ext cx="10717684" cy="3800476"/>
          </a:xfrm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767346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9BE58-6CC5-1843-0375-B66E423E6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946000-8567-6068-7714-341EF6BD26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430" y="908774"/>
            <a:ext cx="9754470" cy="4842840"/>
          </a:xfrm>
          <a:prstGeom prst="rect">
            <a:avLst/>
          </a:prstGeom>
        </p:spPr>
      </p:pic>
      <p:sp>
        <p:nvSpPr>
          <p:cNvPr id="22" name="Title 2">
            <a:extLst>
              <a:ext uri="{FF2B5EF4-FFF2-40B4-BE49-F238E27FC236}">
                <a16:creationId xmlns:a16="http://schemas.microsoft.com/office/drawing/2014/main" id="{E556557F-4C2F-21DE-252B-08B3F44C1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Purchase Order</a:t>
            </a:r>
          </a:p>
        </p:txBody>
      </p:sp>
    </p:spTree>
    <p:extLst>
      <p:ext uri="{BB962C8B-B14F-4D97-AF65-F5344CB8AC3E}">
        <p14:creationId xmlns:p14="http://schemas.microsoft.com/office/powerpoint/2010/main" val="4276000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883E05-1CE7-E275-96BB-019C1701D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3FFE69D-C986-55B2-267C-0017350FD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2381"/>
            <a:ext cx="12192000" cy="48556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22E679-2FA9-C3A9-A695-973C502650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2900" y="215900"/>
            <a:ext cx="10955338" cy="588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600">
                <a:solidFill>
                  <a:srgbClr val="361D5C"/>
                </a:solidFill>
                <a:latin typeface="Aptos ExtraBold" panose="020B0004020202020204" pitchFamily="34" charset="0"/>
                <a:cs typeface="Segoe UI" panose="020B0502040204020203" pitchFamily="34" charset="0"/>
              </a:rPr>
              <a:t>ASN  - Advanced Shipping Notice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ABE2A0-301C-D3CD-DB09-462F1268CDA5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42080" y="849313"/>
            <a:ext cx="10929169" cy="608012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rgbClr val="6E62D6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EDI from Vendor</a:t>
            </a:r>
          </a:p>
          <a:p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D6D78FC-4D04-2A64-BDDA-B8FD01051A9C}"/>
              </a:ext>
            </a:extLst>
          </p:cNvPr>
          <p:cNvSpPr/>
          <p:nvPr/>
        </p:nvSpPr>
        <p:spPr>
          <a:xfrm>
            <a:off x="3306432" y="4888645"/>
            <a:ext cx="1043796" cy="319177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A1AD9A4-4C47-E23D-A1EE-1243A2865472}"/>
              </a:ext>
            </a:extLst>
          </p:cNvPr>
          <p:cNvSpPr/>
          <p:nvPr/>
        </p:nvSpPr>
        <p:spPr>
          <a:xfrm>
            <a:off x="3156189" y="3984017"/>
            <a:ext cx="3035061" cy="194282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F111BA-42D6-AA2F-E218-94A62C9DDD50}"/>
              </a:ext>
            </a:extLst>
          </p:cNvPr>
          <p:cNvSpPr/>
          <p:nvPr/>
        </p:nvSpPr>
        <p:spPr>
          <a:xfrm>
            <a:off x="4845872" y="5368782"/>
            <a:ext cx="1172474" cy="319177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B39D02-C4E9-02B0-610C-36599DE5E29B}"/>
              </a:ext>
            </a:extLst>
          </p:cNvPr>
          <p:cNvSpPr/>
          <p:nvPr/>
        </p:nvSpPr>
        <p:spPr>
          <a:xfrm>
            <a:off x="7343115" y="5369860"/>
            <a:ext cx="1172474" cy="319177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45E409-4869-F085-42E6-F78CC2C1FB70}"/>
              </a:ext>
            </a:extLst>
          </p:cNvPr>
          <p:cNvSpPr/>
          <p:nvPr/>
        </p:nvSpPr>
        <p:spPr>
          <a:xfrm>
            <a:off x="8544800" y="5368782"/>
            <a:ext cx="503208" cy="3191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836D443-3E49-3AD0-2DE1-1E16002EF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9" y="4017346"/>
            <a:ext cx="2961905" cy="238095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59B16F4-5001-578F-DE5D-B9DAAE067C5F}"/>
              </a:ext>
            </a:extLst>
          </p:cNvPr>
          <p:cNvSpPr/>
          <p:nvPr/>
        </p:nvSpPr>
        <p:spPr>
          <a:xfrm>
            <a:off x="9538783" y="2612883"/>
            <a:ext cx="639868" cy="270018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07D318C-2235-0D41-41DA-3191446E82E1}"/>
              </a:ext>
            </a:extLst>
          </p:cNvPr>
          <p:cNvSpPr/>
          <p:nvPr/>
        </p:nvSpPr>
        <p:spPr>
          <a:xfrm>
            <a:off x="9538783" y="4215266"/>
            <a:ext cx="639868" cy="270018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27BC9B2-D264-5C68-9CED-BC7C71C43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3494" y="3347418"/>
            <a:ext cx="4647619" cy="218095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A5156B-1FB7-5D5D-9A6B-F0AB5EE422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7219" y="3616610"/>
            <a:ext cx="2248214" cy="278168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5556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23" grpId="0" animBg="1"/>
      <p:bldP spid="2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53F3A-F980-55AA-D823-6D1EC92A0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Goods receiving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39C7A3-4289-1F63-805F-D8DAA19F0D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noProof="0"/>
              <a:t>Scanning </a:t>
            </a:r>
          </a:p>
          <a:p>
            <a:pPr lvl="1"/>
            <a:r>
              <a:rPr lang="en-GB" noProof="0"/>
              <a:t>Mobile inventory app </a:t>
            </a:r>
          </a:p>
          <a:p>
            <a:pPr lvl="1"/>
            <a:r>
              <a:rPr lang="en-GB" noProof="0"/>
              <a:t>Regular scanner</a:t>
            </a:r>
          </a:p>
          <a:p>
            <a:r>
              <a:rPr lang="en-GB" noProof="0"/>
              <a:t>Trust level</a:t>
            </a:r>
          </a:p>
          <a:p>
            <a:pPr lvl="1"/>
            <a:r>
              <a:rPr lang="en-GB" noProof="0"/>
              <a:t>ASN Document</a:t>
            </a:r>
          </a:p>
          <a:p>
            <a:pPr lvl="1"/>
            <a:r>
              <a:rPr lang="en-GB" noProof="0"/>
              <a:t>Box</a:t>
            </a:r>
          </a:p>
          <a:p>
            <a:pPr lvl="1"/>
            <a:r>
              <a:rPr lang="en-GB" noProof="0"/>
              <a:t>Item</a:t>
            </a:r>
          </a:p>
          <a:p>
            <a:pPr lvl="1"/>
            <a:r>
              <a:rPr lang="en-GB" noProof="0"/>
              <a:t>Random sample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CB66E8-A5FC-03C2-6A53-62F0024F8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050" y="2571622"/>
            <a:ext cx="8674100" cy="232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8792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63401-4305-EEBE-826A-069638538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4CA477-11A6-F386-0F8D-E4FCCDEF8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/>
              <a:t>But wait - there’s more!</a:t>
            </a:r>
          </a:p>
        </p:txBody>
      </p:sp>
    </p:spTree>
    <p:extLst>
      <p:ext uri="{BB962C8B-B14F-4D97-AF65-F5344CB8AC3E}">
        <p14:creationId xmlns:p14="http://schemas.microsoft.com/office/powerpoint/2010/main" val="38907418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18">
            <a:extLst>
              <a:ext uri="{FF2B5EF4-FFF2-40B4-BE49-F238E27FC236}">
                <a16:creationId xmlns:a16="http://schemas.microsoft.com/office/drawing/2014/main" id="{D4646388-5EB2-776B-5425-409D871B0772}"/>
              </a:ext>
            </a:extLst>
          </p:cNvPr>
          <p:cNvSpPr/>
          <p:nvPr/>
        </p:nvSpPr>
        <p:spPr>
          <a:xfrm rot="10800000">
            <a:off x="4893622" y="1914554"/>
            <a:ext cx="6804825" cy="3518298"/>
          </a:xfrm>
          <a:custGeom>
            <a:avLst/>
            <a:gdLst>
              <a:gd name="connsiteX0" fmla="*/ 6518449 w 6661470"/>
              <a:gd name="connsiteY0" fmla="*/ 3518298 h 3518298"/>
              <a:gd name="connsiteX1" fmla="*/ 6217825 w 6661470"/>
              <a:gd name="connsiteY1" fmla="*/ 3518298 h 3518298"/>
              <a:gd name="connsiteX2" fmla="*/ 4312914 w 6661470"/>
              <a:gd name="connsiteY2" fmla="*/ 3518298 h 3518298"/>
              <a:gd name="connsiteX3" fmla="*/ 4012290 w 6661470"/>
              <a:gd name="connsiteY3" fmla="*/ 3518298 h 3518298"/>
              <a:gd name="connsiteX4" fmla="*/ 2649180 w 6661470"/>
              <a:gd name="connsiteY4" fmla="*/ 3518298 h 3518298"/>
              <a:gd name="connsiteX5" fmla="*/ 2348556 w 6661470"/>
              <a:gd name="connsiteY5" fmla="*/ 3518298 h 3518298"/>
              <a:gd name="connsiteX6" fmla="*/ 443645 w 6661470"/>
              <a:gd name="connsiteY6" fmla="*/ 3518298 h 3518298"/>
              <a:gd name="connsiteX7" fmla="*/ 143021 w 6661470"/>
              <a:gd name="connsiteY7" fmla="*/ 3518298 h 3518298"/>
              <a:gd name="connsiteX8" fmla="*/ 11239 w 6661470"/>
              <a:gd name="connsiteY8" fmla="*/ 3430947 h 3518298"/>
              <a:gd name="connsiteX9" fmla="*/ 788 w 6661470"/>
              <a:gd name="connsiteY9" fmla="*/ 3379178 h 3518298"/>
              <a:gd name="connsiteX10" fmla="*/ 0 w 6661470"/>
              <a:gd name="connsiteY10" fmla="*/ 3379178 h 3518298"/>
              <a:gd name="connsiteX11" fmla="*/ 0 w 6661470"/>
              <a:gd name="connsiteY11" fmla="*/ 3375277 h 3518298"/>
              <a:gd name="connsiteX12" fmla="*/ 0 w 6661470"/>
              <a:gd name="connsiteY12" fmla="*/ 2803211 h 3518298"/>
              <a:gd name="connsiteX13" fmla="*/ 0 w 6661470"/>
              <a:gd name="connsiteY13" fmla="*/ 2791152 h 3518298"/>
              <a:gd name="connsiteX14" fmla="*/ 0 w 6661470"/>
              <a:gd name="connsiteY14" fmla="*/ 727146 h 3518298"/>
              <a:gd name="connsiteX15" fmla="*/ 0 w 6661470"/>
              <a:gd name="connsiteY15" fmla="*/ 715087 h 3518298"/>
              <a:gd name="connsiteX16" fmla="*/ 0 w 6661470"/>
              <a:gd name="connsiteY16" fmla="*/ 143021 h 3518298"/>
              <a:gd name="connsiteX17" fmla="*/ 0 w 6661470"/>
              <a:gd name="connsiteY17" fmla="*/ 139120 h 3518298"/>
              <a:gd name="connsiteX18" fmla="*/ 788 w 6661470"/>
              <a:gd name="connsiteY18" fmla="*/ 139120 h 3518298"/>
              <a:gd name="connsiteX19" fmla="*/ 11239 w 6661470"/>
              <a:gd name="connsiteY19" fmla="*/ 87351 h 3518298"/>
              <a:gd name="connsiteX20" fmla="*/ 143021 w 6661470"/>
              <a:gd name="connsiteY20" fmla="*/ 0 h 3518298"/>
              <a:gd name="connsiteX21" fmla="*/ 443645 w 6661470"/>
              <a:gd name="connsiteY21" fmla="*/ 0 h 3518298"/>
              <a:gd name="connsiteX22" fmla="*/ 2348556 w 6661470"/>
              <a:gd name="connsiteY22" fmla="*/ 0 h 3518298"/>
              <a:gd name="connsiteX23" fmla="*/ 2649180 w 6661470"/>
              <a:gd name="connsiteY23" fmla="*/ 0 h 3518298"/>
              <a:gd name="connsiteX24" fmla="*/ 4012290 w 6661470"/>
              <a:gd name="connsiteY24" fmla="*/ 0 h 3518298"/>
              <a:gd name="connsiteX25" fmla="*/ 4312914 w 6661470"/>
              <a:gd name="connsiteY25" fmla="*/ 0 h 3518298"/>
              <a:gd name="connsiteX26" fmla="*/ 6217825 w 6661470"/>
              <a:gd name="connsiteY26" fmla="*/ 0 h 3518298"/>
              <a:gd name="connsiteX27" fmla="*/ 6518449 w 6661470"/>
              <a:gd name="connsiteY27" fmla="*/ 0 h 3518298"/>
              <a:gd name="connsiteX28" fmla="*/ 6650231 w 6661470"/>
              <a:gd name="connsiteY28" fmla="*/ 87351 h 3518298"/>
              <a:gd name="connsiteX29" fmla="*/ 6660683 w 6661470"/>
              <a:gd name="connsiteY29" fmla="*/ 139120 h 3518298"/>
              <a:gd name="connsiteX30" fmla="*/ 6661470 w 6661470"/>
              <a:gd name="connsiteY30" fmla="*/ 139120 h 3518298"/>
              <a:gd name="connsiteX31" fmla="*/ 6661470 w 6661470"/>
              <a:gd name="connsiteY31" fmla="*/ 143021 h 3518298"/>
              <a:gd name="connsiteX32" fmla="*/ 6661470 w 6661470"/>
              <a:gd name="connsiteY32" fmla="*/ 715087 h 3518298"/>
              <a:gd name="connsiteX33" fmla="*/ 6661470 w 6661470"/>
              <a:gd name="connsiteY33" fmla="*/ 727146 h 3518298"/>
              <a:gd name="connsiteX34" fmla="*/ 6661470 w 6661470"/>
              <a:gd name="connsiteY34" fmla="*/ 2791152 h 3518298"/>
              <a:gd name="connsiteX35" fmla="*/ 6661470 w 6661470"/>
              <a:gd name="connsiteY35" fmla="*/ 2803211 h 3518298"/>
              <a:gd name="connsiteX36" fmla="*/ 6661470 w 6661470"/>
              <a:gd name="connsiteY36" fmla="*/ 3375277 h 3518298"/>
              <a:gd name="connsiteX37" fmla="*/ 6661470 w 6661470"/>
              <a:gd name="connsiteY37" fmla="*/ 3379178 h 3518298"/>
              <a:gd name="connsiteX38" fmla="*/ 6660683 w 6661470"/>
              <a:gd name="connsiteY38" fmla="*/ 3379178 h 3518298"/>
              <a:gd name="connsiteX39" fmla="*/ 6650231 w 6661470"/>
              <a:gd name="connsiteY39" fmla="*/ 3430947 h 3518298"/>
              <a:gd name="connsiteX40" fmla="*/ 6518449 w 6661470"/>
              <a:gd name="connsiteY40" fmla="*/ 3518298 h 3518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661470" h="3518298">
                <a:moveTo>
                  <a:pt x="6518449" y="3518298"/>
                </a:moveTo>
                <a:lnTo>
                  <a:pt x="6217825" y="3518298"/>
                </a:lnTo>
                <a:lnTo>
                  <a:pt x="4312914" y="3518298"/>
                </a:lnTo>
                <a:lnTo>
                  <a:pt x="4012290" y="3518298"/>
                </a:lnTo>
                <a:lnTo>
                  <a:pt x="2649180" y="3518298"/>
                </a:lnTo>
                <a:lnTo>
                  <a:pt x="2348556" y="3518298"/>
                </a:lnTo>
                <a:lnTo>
                  <a:pt x="443645" y="3518298"/>
                </a:lnTo>
                <a:lnTo>
                  <a:pt x="143021" y="3518298"/>
                </a:lnTo>
                <a:cubicBezTo>
                  <a:pt x="83780" y="3518298"/>
                  <a:pt x="32951" y="3482280"/>
                  <a:pt x="11239" y="3430947"/>
                </a:cubicBezTo>
                <a:lnTo>
                  <a:pt x="788" y="3379178"/>
                </a:lnTo>
                <a:lnTo>
                  <a:pt x="0" y="3379178"/>
                </a:lnTo>
                <a:lnTo>
                  <a:pt x="0" y="3375277"/>
                </a:lnTo>
                <a:lnTo>
                  <a:pt x="0" y="2803211"/>
                </a:lnTo>
                <a:lnTo>
                  <a:pt x="0" y="2791152"/>
                </a:lnTo>
                <a:lnTo>
                  <a:pt x="0" y="727146"/>
                </a:lnTo>
                <a:lnTo>
                  <a:pt x="0" y="715087"/>
                </a:lnTo>
                <a:lnTo>
                  <a:pt x="0" y="143021"/>
                </a:lnTo>
                <a:lnTo>
                  <a:pt x="0" y="139120"/>
                </a:lnTo>
                <a:lnTo>
                  <a:pt x="788" y="139120"/>
                </a:lnTo>
                <a:lnTo>
                  <a:pt x="11239" y="87351"/>
                </a:lnTo>
                <a:cubicBezTo>
                  <a:pt x="32951" y="36018"/>
                  <a:pt x="83780" y="0"/>
                  <a:pt x="143021" y="0"/>
                </a:cubicBezTo>
                <a:lnTo>
                  <a:pt x="443645" y="0"/>
                </a:lnTo>
                <a:lnTo>
                  <a:pt x="2348556" y="0"/>
                </a:lnTo>
                <a:lnTo>
                  <a:pt x="2649180" y="0"/>
                </a:lnTo>
                <a:lnTo>
                  <a:pt x="4012290" y="0"/>
                </a:lnTo>
                <a:lnTo>
                  <a:pt x="4312914" y="0"/>
                </a:lnTo>
                <a:lnTo>
                  <a:pt x="6217825" y="0"/>
                </a:lnTo>
                <a:lnTo>
                  <a:pt x="6518449" y="0"/>
                </a:lnTo>
                <a:cubicBezTo>
                  <a:pt x="6577690" y="0"/>
                  <a:pt x="6628519" y="36018"/>
                  <a:pt x="6650231" y="87351"/>
                </a:cubicBezTo>
                <a:lnTo>
                  <a:pt x="6660683" y="139120"/>
                </a:lnTo>
                <a:lnTo>
                  <a:pt x="6661470" y="139120"/>
                </a:lnTo>
                <a:lnTo>
                  <a:pt x="6661470" y="143021"/>
                </a:lnTo>
                <a:lnTo>
                  <a:pt x="6661470" y="715087"/>
                </a:lnTo>
                <a:lnTo>
                  <a:pt x="6661470" y="727146"/>
                </a:lnTo>
                <a:lnTo>
                  <a:pt x="6661470" y="2791152"/>
                </a:lnTo>
                <a:lnTo>
                  <a:pt x="6661470" y="2803211"/>
                </a:lnTo>
                <a:lnTo>
                  <a:pt x="6661470" y="3375277"/>
                </a:lnTo>
                <a:lnTo>
                  <a:pt x="6661470" y="3379178"/>
                </a:lnTo>
                <a:lnTo>
                  <a:pt x="6660683" y="3379178"/>
                </a:lnTo>
                <a:lnTo>
                  <a:pt x="6650231" y="3430947"/>
                </a:lnTo>
                <a:cubicBezTo>
                  <a:pt x="6628519" y="3482280"/>
                  <a:pt x="6577690" y="3518298"/>
                  <a:pt x="6518449" y="3518298"/>
                </a:cubicBezTo>
                <a:close/>
              </a:path>
            </a:pathLst>
          </a:custGeom>
          <a:solidFill>
            <a:srgbClr val="88BDC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66B092E-2279-2E32-DA40-02AC4873FD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2613" t="49323"/>
          <a:stretch/>
        </p:blipFill>
        <p:spPr>
          <a:xfrm rot="16200000">
            <a:off x="694190" y="1212901"/>
            <a:ext cx="4950909" cy="633929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AEEA95C-A528-A532-6B61-9E8DBB715201}"/>
              </a:ext>
            </a:extLst>
          </p:cNvPr>
          <p:cNvSpPr txBox="1">
            <a:spLocks/>
          </p:cNvSpPr>
          <p:nvPr/>
        </p:nvSpPr>
        <p:spPr>
          <a:xfrm>
            <a:off x="344613" y="290114"/>
            <a:ext cx="10452622" cy="58863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LS Central retail integrations with </a:t>
            </a:r>
            <a:r>
              <a:rPr kumimoji="0" lang="en-US" sz="3200" b="1" i="0" u="none" strike="noStrike" kern="1200" cap="none" spc="0" normalizeH="0" baseline="0" noProof="0" err="1">
                <a:ln>
                  <a:noFill/>
                </a:ln>
                <a:solidFill>
                  <a:srgbClr val="341C5C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CentralConnect</a:t>
            </a: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341C5C"/>
              </a:solidFill>
              <a:effectLst/>
              <a:uLnTx/>
              <a:uFillTx/>
              <a:latin typeface="Aptos" panose="020B0004020202020204" pitchFamily="34" charset="0"/>
              <a:cs typeface="Segoe UI" panose="020B0502040204020203" pitchFamily="34" charset="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443D028B-D4C1-AD02-C0F8-C463589BCFDF}"/>
              </a:ext>
            </a:extLst>
          </p:cNvPr>
          <p:cNvSpPr/>
          <p:nvPr/>
        </p:nvSpPr>
        <p:spPr>
          <a:xfrm>
            <a:off x="636907" y="1914553"/>
            <a:ext cx="3946900" cy="4496898"/>
          </a:xfrm>
          <a:custGeom>
            <a:avLst/>
            <a:gdLst>
              <a:gd name="connsiteX0" fmla="*/ 170265 w 3946900"/>
              <a:gd name="connsiteY0" fmla="*/ 0 h 4496898"/>
              <a:gd name="connsiteX1" fmla="*/ 528154 w 3946900"/>
              <a:gd name="connsiteY1" fmla="*/ 0 h 4496898"/>
              <a:gd name="connsiteX2" fmla="*/ 540968 w 3946900"/>
              <a:gd name="connsiteY2" fmla="*/ 0 h 4496898"/>
              <a:gd name="connsiteX3" fmla="*/ 676892 w 3946900"/>
              <a:gd name="connsiteY3" fmla="*/ 0 h 4496898"/>
              <a:gd name="connsiteX4" fmla="*/ 898857 w 3946900"/>
              <a:gd name="connsiteY4" fmla="*/ 0 h 4496898"/>
              <a:gd name="connsiteX5" fmla="*/ 1034781 w 3946900"/>
              <a:gd name="connsiteY5" fmla="*/ 0 h 4496898"/>
              <a:gd name="connsiteX6" fmla="*/ 1047595 w 3946900"/>
              <a:gd name="connsiteY6" fmla="*/ 0 h 4496898"/>
              <a:gd name="connsiteX7" fmla="*/ 1191487 w 3946900"/>
              <a:gd name="connsiteY7" fmla="*/ 0 h 4496898"/>
              <a:gd name="connsiteX8" fmla="*/ 1214111 w 3946900"/>
              <a:gd name="connsiteY8" fmla="*/ 0 h 4496898"/>
              <a:gd name="connsiteX9" fmla="*/ 1405484 w 3946900"/>
              <a:gd name="connsiteY9" fmla="*/ 0 h 4496898"/>
              <a:gd name="connsiteX10" fmla="*/ 1562190 w 3946900"/>
              <a:gd name="connsiteY10" fmla="*/ 0 h 4496898"/>
              <a:gd name="connsiteX11" fmla="*/ 1572000 w 3946900"/>
              <a:gd name="connsiteY11" fmla="*/ 0 h 4496898"/>
              <a:gd name="connsiteX12" fmla="*/ 1584814 w 3946900"/>
              <a:gd name="connsiteY12" fmla="*/ 0 h 4496898"/>
              <a:gd name="connsiteX13" fmla="*/ 1698114 w 3946900"/>
              <a:gd name="connsiteY13" fmla="*/ 0 h 4496898"/>
              <a:gd name="connsiteX14" fmla="*/ 1720738 w 3946900"/>
              <a:gd name="connsiteY14" fmla="*/ 0 h 4496898"/>
              <a:gd name="connsiteX15" fmla="*/ 1878084 w 3946900"/>
              <a:gd name="connsiteY15" fmla="*/ 0 h 4496898"/>
              <a:gd name="connsiteX16" fmla="*/ 1942703 w 3946900"/>
              <a:gd name="connsiteY16" fmla="*/ 0 h 4496898"/>
              <a:gd name="connsiteX17" fmla="*/ 2068817 w 3946900"/>
              <a:gd name="connsiteY17" fmla="*/ 0 h 4496898"/>
              <a:gd name="connsiteX18" fmla="*/ 2078627 w 3946900"/>
              <a:gd name="connsiteY18" fmla="*/ 0 h 4496898"/>
              <a:gd name="connsiteX19" fmla="*/ 2091441 w 3946900"/>
              <a:gd name="connsiteY19" fmla="*/ 0 h 4496898"/>
              <a:gd name="connsiteX20" fmla="*/ 2235332 w 3946900"/>
              <a:gd name="connsiteY20" fmla="*/ 0 h 4496898"/>
              <a:gd name="connsiteX21" fmla="*/ 2248787 w 3946900"/>
              <a:gd name="connsiteY21" fmla="*/ 0 h 4496898"/>
              <a:gd name="connsiteX22" fmla="*/ 2384711 w 3946900"/>
              <a:gd name="connsiteY22" fmla="*/ 0 h 4496898"/>
              <a:gd name="connsiteX23" fmla="*/ 2449330 w 3946900"/>
              <a:gd name="connsiteY23" fmla="*/ 0 h 4496898"/>
              <a:gd name="connsiteX24" fmla="*/ 2541416 w 3946900"/>
              <a:gd name="connsiteY24" fmla="*/ 0 h 4496898"/>
              <a:gd name="connsiteX25" fmla="*/ 2606035 w 3946900"/>
              <a:gd name="connsiteY25" fmla="*/ 0 h 4496898"/>
              <a:gd name="connsiteX26" fmla="*/ 2741959 w 3946900"/>
              <a:gd name="connsiteY26" fmla="*/ 0 h 4496898"/>
              <a:gd name="connsiteX27" fmla="*/ 2755414 w 3946900"/>
              <a:gd name="connsiteY27" fmla="*/ 0 h 4496898"/>
              <a:gd name="connsiteX28" fmla="*/ 2899305 w 3946900"/>
              <a:gd name="connsiteY28" fmla="*/ 0 h 4496898"/>
              <a:gd name="connsiteX29" fmla="*/ 2912119 w 3946900"/>
              <a:gd name="connsiteY29" fmla="*/ 0 h 4496898"/>
              <a:gd name="connsiteX30" fmla="*/ 3048043 w 3946900"/>
              <a:gd name="connsiteY30" fmla="*/ 0 h 4496898"/>
              <a:gd name="connsiteX31" fmla="*/ 3112662 w 3946900"/>
              <a:gd name="connsiteY31" fmla="*/ 0 h 4496898"/>
              <a:gd name="connsiteX32" fmla="*/ 3270008 w 3946900"/>
              <a:gd name="connsiteY32" fmla="*/ 0 h 4496898"/>
              <a:gd name="connsiteX33" fmla="*/ 3405932 w 3946900"/>
              <a:gd name="connsiteY33" fmla="*/ 0 h 4496898"/>
              <a:gd name="connsiteX34" fmla="*/ 3418746 w 3946900"/>
              <a:gd name="connsiteY34" fmla="*/ 0 h 4496898"/>
              <a:gd name="connsiteX35" fmla="*/ 3776635 w 3946900"/>
              <a:gd name="connsiteY35" fmla="*/ 0 h 4496898"/>
              <a:gd name="connsiteX36" fmla="*/ 3933520 w 3946900"/>
              <a:gd name="connsiteY36" fmla="*/ 87351 h 4496898"/>
              <a:gd name="connsiteX37" fmla="*/ 3945962 w 3946900"/>
              <a:gd name="connsiteY37" fmla="*/ 139120 h 4496898"/>
              <a:gd name="connsiteX38" fmla="*/ 3946900 w 3946900"/>
              <a:gd name="connsiteY38" fmla="*/ 139120 h 4496898"/>
              <a:gd name="connsiteX39" fmla="*/ 3946900 w 3946900"/>
              <a:gd name="connsiteY39" fmla="*/ 143021 h 4496898"/>
              <a:gd name="connsiteX40" fmla="*/ 3946900 w 3946900"/>
              <a:gd name="connsiteY40" fmla="*/ 715087 h 4496898"/>
              <a:gd name="connsiteX41" fmla="*/ 3946900 w 3946900"/>
              <a:gd name="connsiteY41" fmla="*/ 727146 h 4496898"/>
              <a:gd name="connsiteX42" fmla="*/ 3946900 w 3946900"/>
              <a:gd name="connsiteY42" fmla="*/ 1117719 h 4496898"/>
              <a:gd name="connsiteX43" fmla="*/ 3946900 w 3946900"/>
              <a:gd name="connsiteY43" fmla="*/ 1121620 h 4496898"/>
              <a:gd name="connsiteX44" fmla="*/ 3946900 w 3946900"/>
              <a:gd name="connsiteY44" fmla="*/ 1693686 h 4496898"/>
              <a:gd name="connsiteX45" fmla="*/ 3946900 w 3946900"/>
              <a:gd name="connsiteY45" fmla="*/ 1705745 h 4496898"/>
              <a:gd name="connsiteX46" fmla="*/ 3946900 w 3946900"/>
              <a:gd name="connsiteY46" fmla="*/ 2791153 h 4496898"/>
              <a:gd name="connsiteX47" fmla="*/ 3946900 w 3946900"/>
              <a:gd name="connsiteY47" fmla="*/ 2803212 h 4496898"/>
              <a:gd name="connsiteX48" fmla="*/ 3946900 w 3946900"/>
              <a:gd name="connsiteY48" fmla="*/ 3375278 h 4496898"/>
              <a:gd name="connsiteX49" fmla="*/ 3946900 w 3946900"/>
              <a:gd name="connsiteY49" fmla="*/ 3379179 h 4496898"/>
              <a:gd name="connsiteX50" fmla="*/ 3946900 w 3946900"/>
              <a:gd name="connsiteY50" fmla="*/ 3769752 h 4496898"/>
              <a:gd name="connsiteX51" fmla="*/ 3946900 w 3946900"/>
              <a:gd name="connsiteY51" fmla="*/ 3781811 h 4496898"/>
              <a:gd name="connsiteX52" fmla="*/ 3946900 w 3946900"/>
              <a:gd name="connsiteY52" fmla="*/ 4353877 h 4496898"/>
              <a:gd name="connsiteX53" fmla="*/ 3946900 w 3946900"/>
              <a:gd name="connsiteY53" fmla="*/ 4357778 h 4496898"/>
              <a:gd name="connsiteX54" fmla="*/ 3945962 w 3946900"/>
              <a:gd name="connsiteY54" fmla="*/ 4357778 h 4496898"/>
              <a:gd name="connsiteX55" fmla="*/ 3933520 w 3946900"/>
              <a:gd name="connsiteY55" fmla="*/ 4409547 h 4496898"/>
              <a:gd name="connsiteX56" fmla="*/ 3776635 w 3946900"/>
              <a:gd name="connsiteY56" fmla="*/ 4496898 h 4496898"/>
              <a:gd name="connsiteX57" fmla="*/ 3418746 w 3946900"/>
              <a:gd name="connsiteY57" fmla="*/ 4496898 h 4496898"/>
              <a:gd name="connsiteX58" fmla="*/ 3405932 w 3946900"/>
              <a:gd name="connsiteY58" fmla="*/ 4496898 h 4496898"/>
              <a:gd name="connsiteX59" fmla="*/ 3270008 w 3946900"/>
              <a:gd name="connsiteY59" fmla="*/ 4496898 h 4496898"/>
              <a:gd name="connsiteX60" fmla="*/ 3112662 w 3946900"/>
              <a:gd name="connsiteY60" fmla="*/ 4496898 h 4496898"/>
              <a:gd name="connsiteX61" fmla="*/ 3048043 w 3946900"/>
              <a:gd name="connsiteY61" fmla="*/ 4496898 h 4496898"/>
              <a:gd name="connsiteX62" fmla="*/ 2912119 w 3946900"/>
              <a:gd name="connsiteY62" fmla="*/ 4496898 h 4496898"/>
              <a:gd name="connsiteX63" fmla="*/ 2899305 w 3946900"/>
              <a:gd name="connsiteY63" fmla="*/ 4496898 h 4496898"/>
              <a:gd name="connsiteX64" fmla="*/ 2755414 w 3946900"/>
              <a:gd name="connsiteY64" fmla="*/ 4496898 h 4496898"/>
              <a:gd name="connsiteX65" fmla="*/ 2741959 w 3946900"/>
              <a:gd name="connsiteY65" fmla="*/ 4496898 h 4496898"/>
              <a:gd name="connsiteX66" fmla="*/ 2606035 w 3946900"/>
              <a:gd name="connsiteY66" fmla="*/ 4496898 h 4496898"/>
              <a:gd name="connsiteX67" fmla="*/ 2541416 w 3946900"/>
              <a:gd name="connsiteY67" fmla="*/ 4496898 h 4496898"/>
              <a:gd name="connsiteX68" fmla="*/ 2449330 w 3946900"/>
              <a:gd name="connsiteY68" fmla="*/ 4496898 h 4496898"/>
              <a:gd name="connsiteX69" fmla="*/ 2384711 w 3946900"/>
              <a:gd name="connsiteY69" fmla="*/ 4496898 h 4496898"/>
              <a:gd name="connsiteX70" fmla="*/ 2248787 w 3946900"/>
              <a:gd name="connsiteY70" fmla="*/ 4496898 h 4496898"/>
              <a:gd name="connsiteX71" fmla="*/ 2235332 w 3946900"/>
              <a:gd name="connsiteY71" fmla="*/ 4496898 h 4496898"/>
              <a:gd name="connsiteX72" fmla="*/ 2091441 w 3946900"/>
              <a:gd name="connsiteY72" fmla="*/ 4496898 h 4496898"/>
              <a:gd name="connsiteX73" fmla="*/ 2078627 w 3946900"/>
              <a:gd name="connsiteY73" fmla="*/ 4496898 h 4496898"/>
              <a:gd name="connsiteX74" fmla="*/ 2068817 w 3946900"/>
              <a:gd name="connsiteY74" fmla="*/ 4496898 h 4496898"/>
              <a:gd name="connsiteX75" fmla="*/ 1942703 w 3946900"/>
              <a:gd name="connsiteY75" fmla="*/ 4496898 h 4496898"/>
              <a:gd name="connsiteX76" fmla="*/ 1878084 w 3946900"/>
              <a:gd name="connsiteY76" fmla="*/ 4496898 h 4496898"/>
              <a:gd name="connsiteX77" fmla="*/ 1720738 w 3946900"/>
              <a:gd name="connsiteY77" fmla="*/ 4496898 h 4496898"/>
              <a:gd name="connsiteX78" fmla="*/ 1698114 w 3946900"/>
              <a:gd name="connsiteY78" fmla="*/ 4496898 h 4496898"/>
              <a:gd name="connsiteX79" fmla="*/ 1584814 w 3946900"/>
              <a:gd name="connsiteY79" fmla="*/ 4496898 h 4496898"/>
              <a:gd name="connsiteX80" fmla="*/ 1572000 w 3946900"/>
              <a:gd name="connsiteY80" fmla="*/ 4496898 h 4496898"/>
              <a:gd name="connsiteX81" fmla="*/ 1562190 w 3946900"/>
              <a:gd name="connsiteY81" fmla="*/ 4496898 h 4496898"/>
              <a:gd name="connsiteX82" fmla="*/ 1405484 w 3946900"/>
              <a:gd name="connsiteY82" fmla="*/ 4496898 h 4496898"/>
              <a:gd name="connsiteX83" fmla="*/ 1214111 w 3946900"/>
              <a:gd name="connsiteY83" fmla="*/ 4496898 h 4496898"/>
              <a:gd name="connsiteX84" fmla="*/ 1191487 w 3946900"/>
              <a:gd name="connsiteY84" fmla="*/ 4496898 h 4496898"/>
              <a:gd name="connsiteX85" fmla="*/ 1047595 w 3946900"/>
              <a:gd name="connsiteY85" fmla="*/ 4496898 h 4496898"/>
              <a:gd name="connsiteX86" fmla="*/ 1034781 w 3946900"/>
              <a:gd name="connsiteY86" fmla="*/ 4496898 h 4496898"/>
              <a:gd name="connsiteX87" fmla="*/ 898857 w 3946900"/>
              <a:gd name="connsiteY87" fmla="*/ 4496898 h 4496898"/>
              <a:gd name="connsiteX88" fmla="*/ 676892 w 3946900"/>
              <a:gd name="connsiteY88" fmla="*/ 4496898 h 4496898"/>
              <a:gd name="connsiteX89" fmla="*/ 540968 w 3946900"/>
              <a:gd name="connsiteY89" fmla="*/ 4496898 h 4496898"/>
              <a:gd name="connsiteX90" fmla="*/ 528154 w 3946900"/>
              <a:gd name="connsiteY90" fmla="*/ 4496898 h 4496898"/>
              <a:gd name="connsiteX91" fmla="*/ 170265 w 3946900"/>
              <a:gd name="connsiteY91" fmla="*/ 4496898 h 4496898"/>
              <a:gd name="connsiteX92" fmla="*/ 13380 w 3946900"/>
              <a:gd name="connsiteY92" fmla="*/ 4409547 h 4496898"/>
              <a:gd name="connsiteX93" fmla="*/ 938 w 3946900"/>
              <a:gd name="connsiteY93" fmla="*/ 4357778 h 4496898"/>
              <a:gd name="connsiteX94" fmla="*/ 0 w 3946900"/>
              <a:gd name="connsiteY94" fmla="*/ 4357778 h 4496898"/>
              <a:gd name="connsiteX95" fmla="*/ 0 w 3946900"/>
              <a:gd name="connsiteY95" fmla="*/ 4353877 h 4496898"/>
              <a:gd name="connsiteX96" fmla="*/ 0 w 3946900"/>
              <a:gd name="connsiteY96" fmla="*/ 3781811 h 4496898"/>
              <a:gd name="connsiteX97" fmla="*/ 0 w 3946900"/>
              <a:gd name="connsiteY97" fmla="*/ 3769752 h 4496898"/>
              <a:gd name="connsiteX98" fmla="*/ 0 w 3946900"/>
              <a:gd name="connsiteY98" fmla="*/ 3379179 h 4496898"/>
              <a:gd name="connsiteX99" fmla="*/ 0 w 3946900"/>
              <a:gd name="connsiteY99" fmla="*/ 3375278 h 4496898"/>
              <a:gd name="connsiteX100" fmla="*/ 0 w 3946900"/>
              <a:gd name="connsiteY100" fmla="*/ 2803212 h 4496898"/>
              <a:gd name="connsiteX101" fmla="*/ 0 w 3946900"/>
              <a:gd name="connsiteY101" fmla="*/ 2791153 h 4496898"/>
              <a:gd name="connsiteX102" fmla="*/ 0 w 3946900"/>
              <a:gd name="connsiteY102" fmla="*/ 1705745 h 4496898"/>
              <a:gd name="connsiteX103" fmla="*/ 0 w 3946900"/>
              <a:gd name="connsiteY103" fmla="*/ 1693686 h 4496898"/>
              <a:gd name="connsiteX104" fmla="*/ 0 w 3946900"/>
              <a:gd name="connsiteY104" fmla="*/ 1121620 h 4496898"/>
              <a:gd name="connsiteX105" fmla="*/ 0 w 3946900"/>
              <a:gd name="connsiteY105" fmla="*/ 1117719 h 4496898"/>
              <a:gd name="connsiteX106" fmla="*/ 0 w 3946900"/>
              <a:gd name="connsiteY106" fmla="*/ 727146 h 4496898"/>
              <a:gd name="connsiteX107" fmla="*/ 0 w 3946900"/>
              <a:gd name="connsiteY107" fmla="*/ 715087 h 4496898"/>
              <a:gd name="connsiteX108" fmla="*/ 0 w 3946900"/>
              <a:gd name="connsiteY108" fmla="*/ 143021 h 4496898"/>
              <a:gd name="connsiteX109" fmla="*/ 0 w 3946900"/>
              <a:gd name="connsiteY109" fmla="*/ 139120 h 4496898"/>
              <a:gd name="connsiteX110" fmla="*/ 938 w 3946900"/>
              <a:gd name="connsiteY110" fmla="*/ 139120 h 4496898"/>
              <a:gd name="connsiteX111" fmla="*/ 13380 w 3946900"/>
              <a:gd name="connsiteY111" fmla="*/ 87351 h 4496898"/>
              <a:gd name="connsiteX112" fmla="*/ 170265 w 3946900"/>
              <a:gd name="connsiteY112" fmla="*/ 0 h 44968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3946900" h="4496898">
                <a:moveTo>
                  <a:pt x="170265" y="0"/>
                </a:moveTo>
                <a:lnTo>
                  <a:pt x="528154" y="0"/>
                </a:lnTo>
                <a:lnTo>
                  <a:pt x="540968" y="0"/>
                </a:lnTo>
                <a:lnTo>
                  <a:pt x="676892" y="0"/>
                </a:lnTo>
                <a:lnTo>
                  <a:pt x="898857" y="0"/>
                </a:lnTo>
                <a:lnTo>
                  <a:pt x="1034781" y="0"/>
                </a:lnTo>
                <a:lnTo>
                  <a:pt x="1047595" y="0"/>
                </a:lnTo>
                <a:lnTo>
                  <a:pt x="1191487" y="0"/>
                </a:lnTo>
                <a:lnTo>
                  <a:pt x="1214111" y="0"/>
                </a:lnTo>
                <a:lnTo>
                  <a:pt x="1405484" y="0"/>
                </a:lnTo>
                <a:lnTo>
                  <a:pt x="1562190" y="0"/>
                </a:lnTo>
                <a:lnTo>
                  <a:pt x="1572000" y="0"/>
                </a:lnTo>
                <a:lnTo>
                  <a:pt x="1584814" y="0"/>
                </a:lnTo>
                <a:lnTo>
                  <a:pt x="1698114" y="0"/>
                </a:lnTo>
                <a:lnTo>
                  <a:pt x="1720738" y="0"/>
                </a:lnTo>
                <a:lnTo>
                  <a:pt x="1878084" y="0"/>
                </a:lnTo>
                <a:lnTo>
                  <a:pt x="1942703" y="0"/>
                </a:lnTo>
                <a:lnTo>
                  <a:pt x="2068817" y="0"/>
                </a:lnTo>
                <a:lnTo>
                  <a:pt x="2078627" y="0"/>
                </a:lnTo>
                <a:lnTo>
                  <a:pt x="2091441" y="0"/>
                </a:lnTo>
                <a:lnTo>
                  <a:pt x="2235332" y="0"/>
                </a:lnTo>
                <a:lnTo>
                  <a:pt x="2248787" y="0"/>
                </a:lnTo>
                <a:lnTo>
                  <a:pt x="2384711" y="0"/>
                </a:lnTo>
                <a:lnTo>
                  <a:pt x="2449330" y="0"/>
                </a:lnTo>
                <a:lnTo>
                  <a:pt x="2541416" y="0"/>
                </a:lnTo>
                <a:lnTo>
                  <a:pt x="2606035" y="0"/>
                </a:lnTo>
                <a:lnTo>
                  <a:pt x="2741959" y="0"/>
                </a:lnTo>
                <a:lnTo>
                  <a:pt x="2755414" y="0"/>
                </a:lnTo>
                <a:lnTo>
                  <a:pt x="2899305" y="0"/>
                </a:lnTo>
                <a:lnTo>
                  <a:pt x="2912119" y="0"/>
                </a:lnTo>
                <a:lnTo>
                  <a:pt x="3048043" y="0"/>
                </a:lnTo>
                <a:lnTo>
                  <a:pt x="3112662" y="0"/>
                </a:lnTo>
                <a:lnTo>
                  <a:pt x="3270008" y="0"/>
                </a:lnTo>
                <a:lnTo>
                  <a:pt x="3405932" y="0"/>
                </a:lnTo>
                <a:lnTo>
                  <a:pt x="3418746" y="0"/>
                </a:lnTo>
                <a:lnTo>
                  <a:pt x="3776635" y="0"/>
                </a:lnTo>
                <a:cubicBezTo>
                  <a:pt x="3847161" y="0"/>
                  <a:pt x="3907672" y="36018"/>
                  <a:pt x="3933520" y="87351"/>
                </a:cubicBezTo>
                <a:lnTo>
                  <a:pt x="3945962" y="139120"/>
                </a:lnTo>
                <a:lnTo>
                  <a:pt x="3946900" y="139120"/>
                </a:lnTo>
                <a:lnTo>
                  <a:pt x="3946900" y="143021"/>
                </a:lnTo>
                <a:lnTo>
                  <a:pt x="3946900" y="715087"/>
                </a:lnTo>
                <a:lnTo>
                  <a:pt x="3946900" y="727146"/>
                </a:lnTo>
                <a:lnTo>
                  <a:pt x="3946900" y="1117719"/>
                </a:lnTo>
                <a:lnTo>
                  <a:pt x="3946900" y="1121620"/>
                </a:lnTo>
                <a:lnTo>
                  <a:pt x="3946900" y="1693686"/>
                </a:lnTo>
                <a:lnTo>
                  <a:pt x="3946900" y="1705745"/>
                </a:lnTo>
                <a:lnTo>
                  <a:pt x="3946900" y="2791153"/>
                </a:lnTo>
                <a:lnTo>
                  <a:pt x="3946900" y="2803212"/>
                </a:lnTo>
                <a:lnTo>
                  <a:pt x="3946900" y="3375278"/>
                </a:lnTo>
                <a:lnTo>
                  <a:pt x="3946900" y="3379179"/>
                </a:lnTo>
                <a:lnTo>
                  <a:pt x="3946900" y="3769752"/>
                </a:lnTo>
                <a:lnTo>
                  <a:pt x="3946900" y="3781811"/>
                </a:lnTo>
                <a:lnTo>
                  <a:pt x="3946900" y="4353877"/>
                </a:lnTo>
                <a:lnTo>
                  <a:pt x="3946900" y="4357778"/>
                </a:lnTo>
                <a:lnTo>
                  <a:pt x="3945962" y="4357778"/>
                </a:lnTo>
                <a:lnTo>
                  <a:pt x="3933520" y="4409547"/>
                </a:lnTo>
                <a:cubicBezTo>
                  <a:pt x="3907672" y="4460880"/>
                  <a:pt x="3847161" y="4496898"/>
                  <a:pt x="3776635" y="4496898"/>
                </a:cubicBezTo>
                <a:lnTo>
                  <a:pt x="3418746" y="4496898"/>
                </a:lnTo>
                <a:lnTo>
                  <a:pt x="3405932" y="4496898"/>
                </a:lnTo>
                <a:lnTo>
                  <a:pt x="3270008" y="4496898"/>
                </a:lnTo>
                <a:lnTo>
                  <a:pt x="3112662" y="4496898"/>
                </a:lnTo>
                <a:lnTo>
                  <a:pt x="3048043" y="4496898"/>
                </a:lnTo>
                <a:lnTo>
                  <a:pt x="2912119" y="4496898"/>
                </a:lnTo>
                <a:lnTo>
                  <a:pt x="2899305" y="4496898"/>
                </a:lnTo>
                <a:lnTo>
                  <a:pt x="2755414" y="4496898"/>
                </a:lnTo>
                <a:lnTo>
                  <a:pt x="2741959" y="4496898"/>
                </a:lnTo>
                <a:lnTo>
                  <a:pt x="2606035" y="4496898"/>
                </a:lnTo>
                <a:lnTo>
                  <a:pt x="2541416" y="4496898"/>
                </a:lnTo>
                <a:lnTo>
                  <a:pt x="2449330" y="4496898"/>
                </a:lnTo>
                <a:lnTo>
                  <a:pt x="2384711" y="4496898"/>
                </a:lnTo>
                <a:lnTo>
                  <a:pt x="2248787" y="4496898"/>
                </a:lnTo>
                <a:lnTo>
                  <a:pt x="2235332" y="4496898"/>
                </a:lnTo>
                <a:lnTo>
                  <a:pt x="2091441" y="4496898"/>
                </a:lnTo>
                <a:lnTo>
                  <a:pt x="2078627" y="4496898"/>
                </a:lnTo>
                <a:lnTo>
                  <a:pt x="2068817" y="4496898"/>
                </a:lnTo>
                <a:lnTo>
                  <a:pt x="1942703" y="4496898"/>
                </a:lnTo>
                <a:lnTo>
                  <a:pt x="1878084" y="4496898"/>
                </a:lnTo>
                <a:lnTo>
                  <a:pt x="1720738" y="4496898"/>
                </a:lnTo>
                <a:lnTo>
                  <a:pt x="1698114" y="4496898"/>
                </a:lnTo>
                <a:lnTo>
                  <a:pt x="1584814" y="4496898"/>
                </a:lnTo>
                <a:lnTo>
                  <a:pt x="1572000" y="4496898"/>
                </a:lnTo>
                <a:lnTo>
                  <a:pt x="1562190" y="4496898"/>
                </a:lnTo>
                <a:lnTo>
                  <a:pt x="1405484" y="4496898"/>
                </a:lnTo>
                <a:lnTo>
                  <a:pt x="1214111" y="4496898"/>
                </a:lnTo>
                <a:lnTo>
                  <a:pt x="1191487" y="4496898"/>
                </a:lnTo>
                <a:lnTo>
                  <a:pt x="1047595" y="4496898"/>
                </a:lnTo>
                <a:lnTo>
                  <a:pt x="1034781" y="4496898"/>
                </a:lnTo>
                <a:lnTo>
                  <a:pt x="898857" y="4496898"/>
                </a:lnTo>
                <a:lnTo>
                  <a:pt x="676892" y="4496898"/>
                </a:lnTo>
                <a:lnTo>
                  <a:pt x="540968" y="4496898"/>
                </a:lnTo>
                <a:lnTo>
                  <a:pt x="528154" y="4496898"/>
                </a:lnTo>
                <a:lnTo>
                  <a:pt x="170265" y="4496898"/>
                </a:lnTo>
                <a:cubicBezTo>
                  <a:pt x="99739" y="4496898"/>
                  <a:pt x="39228" y="4460880"/>
                  <a:pt x="13380" y="4409547"/>
                </a:cubicBezTo>
                <a:lnTo>
                  <a:pt x="938" y="4357778"/>
                </a:lnTo>
                <a:lnTo>
                  <a:pt x="0" y="4357778"/>
                </a:lnTo>
                <a:lnTo>
                  <a:pt x="0" y="4353877"/>
                </a:lnTo>
                <a:lnTo>
                  <a:pt x="0" y="3781811"/>
                </a:lnTo>
                <a:lnTo>
                  <a:pt x="0" y="3769752"/>
                </a:lnTo>
                <a:lnTo>
                  <a:pt x="0" y="3379179"/>
                </a:lnTo>
                <a:lnTo>
                  <a:pt x="0" y="3375278"/>
                </a:lnTo>
                <a:lnTo>
                  <a:pt x="0" y="2803212"/>
                </a:lnTo>
                <a:lnTo>
                  <a:pt x="0" y="2791153"/>
                </a:lnTo>
                <a:lnTo>
                  <a:pt x="0" y="1705745"/>
                </a:lnTo>
                <a:lnTo>
                  <a:pt x="0" y="1693686"/>
                </a:lnTo>
                <a:lnTo>
                  <a:pt x="0" y="1121620"/>
                </a:lnTo>
                <a:lnTo>
                  <a:pt x="0" y="1117719"/>
                </a:lnTo>
                <a:lnTo>
                  <a:pt x="0" y="727146"/>
                </a:lnTo>
                <a:lnTo>
                  <a:pt x="0" y="715087"/>
                </a:lnTo>
                <a:lnTo>
                  <a:pt x="0" y="143021"/>
                </a:lnTo>
                <a:lnTo>
                  <a:pt x="0" y="139120"/>
                </a:lnTo>
                <a:lnTo>
                  <a:pt x="938" y="139120"/>
                </a:lnTo>
                <a:lnTo>
                  <a:pt x="13380" y="87351"/>
                </a:lnTo>
                <a:cubicBezTo>
                  <a:pt x="39228" y="36018"/>
                  <a:pt x="99739" y="0"/>
                  <a:pt x="17026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7541B9-9D0A-5C45-2112-6DF0148F0FF7}"/>
              </a:ext>
            </a:extLst>
          </p:cNvPr>
          <p:cNvSpPr txBox="1"/>
          <p:nvPr/>
        </p:nvSpPr>
        <p:spPr>
          <a:xfrm>
            <a:off x="636907" y="1196211"/>
            <a:ext cx="39468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Head-office platforms</a:t>
            </a:r>
          </a:p>
        </p:txBody>
      </p:sp>
      <p:pic>
        <p:nvPicPr>
          <p:cNvPr id="7" name="Picture 6" descr="A blue number on a black background&#10;&#10;Description automatically generated">
            <a:extLst>
              <a:ext uri="{FF2B5EF4-FFF2-40B4-BE49-F238E27FC236}">
                <a16:creationId xmlns:a16="http://schemas.microsoft.com/office/drawing/2014/main" id="{8F24CA8B-4469-05E6-4324-ADFD97473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0193" y="3900575"/>
            <a:ext cx="2800328" cy="5040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24D7A6-207B-921C-17C9-1ACBE9A28D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0192" y="2394828"/>
            <a:ext cx="2800331" cy="727359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13E47BE2-02AA-68A7-ACF6-9F3343A36282}"/>
              </a:ext>
            </a:extLst>
          </p:cNvPr>
          <p:cNvGrpSpPr/>
          <p:nvPr/>
        </p:nvGrpSpPr>
        <p:grpSpPr>
          <a:xfrm>
            <a:off x="5044970" y="3879116"/>
            <a:ext cx="5058035" cy="1363610"/>
            <a:chOff x="5044970" y="3879116"/>
            <a:chExt cx="5058035" cy="1363610"/>
          </a:xfrm>
        </p:grpSpPr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ABB32FAE-6CF0-A0C0-66DB-62BC782A7384}"/>
                </a:ext>
              </a:extLst>
            </p:cNvPr>
            <p:cNvSpPr/>
            <p:nvPr/>
          </p:nvSpPr>
          <p:spPr>
            <a:xfrm>
              <a:off x="5044970" y="3879116"/>
              <a:ext cx="5058035" cy="1363610"/>
            </a:xfrm>
            <a:custGeom>
              <a:avLst/>
              <a:gdLst>
                <a:gd name="connsiteX0" fmla="*/ 134895 w 5065582"/>
                <a:gd name="connsiteY0" fmla="*/ 0 h 1363610"/>
                <a:gd name="connsiteX1" fmla="*/ 410467 w 5065582"/>
                <a:gd name="connsiteY1" fmla="*/ 0 h 1363610"/>
                <a:gd name="connsiteX2" fmla="*/ 1276698 w 5065582"/>
                <a:gd name="connsiteY2" fmla="*/ 0 h 1363610"/>
                <a:gd name="connsiteX3" fmla="*/ 1281265 w 5065582"/>
                <a:gd name="connsiteY3" fmla="*/ 0 h 1363610"/>
                <a:gd name="connsiteX4" fmla="*/ 2282391 w 5065582"/>
                <a:gd name="connsiteY4" fmla="*/ 0 h 1363610"/>
                <a:gd name="connsiteX5" fmla="*/ 2507619 w 5065582"/>
                <a:gd name="connsiteY5" fmla="*/ 0 h 1363610"/>
                <a:gd name="connsiteX6" fmla="*/ 2557963 w 5065582"/>
                <a:gd name="connsiteY6" fmla="*/ 0 h 1363610"/>
                <a:gd name="connsiteX7" fmla="*/ 2783191 w 5065582"/>
                <a:gd name="connsiteY7" fmla="*/ 0 h 1363610"/>
                <a:gd name="connsiteX8" fmla="*/ 3784317 w 5065582"/>
                <a:gd name="connsiteY8" fmla="*/ 0 h 1363610"/>
                <a:gd name="connsiteX9" fmla="*/ 3788884 w 5065582"/>
                <a:gd name="connsiteY9" fmla="*/ 0 h 1363610"/>
                <a:gd name="connsiteX10" fmla="*/ 4655115 w 5065582"/>
                <a:gd name="connsiteY10" fmla="*/ 0 h 1363610"/>
                <a:gd name="connsiteX11" fmla="*/ 4930687 w 5065582"/>
                <a:gd name="connsiteY11" fmla="*/ 0 h 1363610"/>
                <a:gd name="connsiteX12" fmla="*/ 5054981 w 5065582"/>
                <a:gd name="connsiteY12" fmla="*/ 82387 h 1363610"/>
                <a:gd name="connsiteX13" fmla="*/ 5064888 w 5065582"/>
                <a:gd name="connsiteY13" fmla="*/ 131455 h 1363610"/>
                <a:gd name="connsiteX14" fmla="*/ 5065582 w 5065582"/>
                <a:gd name="connsiteY14" fmla="*/ 131455 h 1363610"/>
                <a:gd name="connsiteX15" fmla="*/ 5065582 w 5065582"/>
                <a:gd name="connsiteY15" fmla="*/ 134894 h 1363610"/>
                <a:gd name="connsiteX16" fmla="*/ 5065582 w 5065582"/>
                <a:gd name="connsiteY16" fmla="*/ 674456 h 1363610"/>
                <a:gd name="connsiteX17" fmla="*/ 5065582 w 5065582"/>
                <a:gd name="connsiteY17" fmla="*/ 677780 h 1363610"/>
                <a:gd name="connsiteX18" fmla="*/ 5065176 w 5065582"/>
                <a:gd name="connsiteY18" fmla="*/ 681805 h 1363610"/>
                <a:gd name="connsiteX19" fmla="*/ 5065582 w 5065582"/>
                <a:gd name="connsiteY19" fmla="*/ 685830 h 1363610"/>
                <a:gd name="connsiteX20" fmla="*/ 5065582 w 5065582"/>
                <a:gd name="connsiteY20" fmla="*/ 689154 h 1363610"/>
                <a:gd name="connsiteX21" fmla="*/ 5065582 w 5065582"/>
                <a:gd name="connsiteY21" fmla="*/ 1228716 h 1363610"/>
                <a:gd name="connsiteX22" fmla="*/ 5065582 w 5065582"/>
                <a:gd name="connsiteY22" fmla="*/ 1232155 h 1363610"/>
                <a:gd name="connsiteX23" fmla="*/ 5064888 w 5065582"/>
                <a:gd name="connsiteY23" fmla="*/ 1232155 h 1363610"/>
                <a:gd name="connsiteX24" fmla="*/ 5054981 w 5065582"/>
                <a:gd name="connsiteY24" fmla="*/ 1281223 h 1363610"/>
                <a:gd name="connsiteX25" fmla="*/ 4930687 w 5065582"/>
                <a:gd name="connsiteY25" fmla="*/ 1363610 h 1363610"/>
                <a:gd name="connsiteX26" fmla="*/ 4655115 w 5065582"/>
                <a:gd name="connsiteY26" fmla="*/ 1363610 h 1363610"/>
                <a:gd name="connsiteX27" fmla="*/ 3788884 w 5065582"/>
                <a:gd name="connsiteY27" fmla="*/ 1363610 h 1363610"/>
                <a:gd name="connsiteX28" fmla="*/ 3784317 w 5065582"/>
                <a:gd name="connsiteY28" fmla="*/ 1363610 h 1363610"/>
                <a:gd name="connsiteX29" fmla="*/ 2783191 w 5065582"/>
                <a:gd name="connsiteY29" fmla="*/ 1363610 h 1363610"/>
                <a:gd name="connsiteX30" fmla="*/ 2557963 w 5065582"/>
                <a:gd name="connsiteY30" fmla="*/ 1363610 h 1363610"/>
                <a:gd name="connsiteX31" fmla="*/ 2507619 w 5065582"/>
                <a:gd name="connsiteY31" fmla="*/ 1363610 h 1363610"/>
                <a:gd name="connsiteX32" fmla="*/ 2282391 w 5065582"/>
                <a:gd name="connsiteY32" fmla="*/ 1363610 h 1363610"/>
                <a:gd name="connsiteX33" fmla="*/ 1281265 w 5065582"/>
                <a:gd name="connsiteY33" fmla="*/ 1363610 h 1363610"/>
                <a:gd name="connsiteX34" fmla="*/ 1276698 w 5065582"/>
                <a:gd name="connsiteY34" fmla="*/ 1363610 h 1363610"/>
                <a:gd name="connsiteX35" fmla="*/ 410467 w 5065582"/>
                <a:gd name="connsiteY35" fmla="*/ 1363610 h 1363610"/>
                <a:gd name="connsiteX36" fmla="*/ 134895 w 5065582"/>
                <a:gd name="connsiteY36" fmla="*/ 1363610 h 1363610"/>
                <a:gd name="connsiteX37" fmla="*/ 10601 w 5065582"/>
                <a:gd name="connsiteY37" fmla="*/ 1281223 h 1363610"/>
                <a:gd name="connsiteX38" fmla="*/ 694 w 5065582"/>
                <a:gd name="connsiteY38" fmla="*/ 1232155 h 1363610"/>
                <a:gd name="connsiteX39" fmla="*/ 0 w 5065582"/>
                <a:gd name="connsiteY39" fmla="*/ 1232155 h 1363610"/>
                <a:gd name="connsiteX40" fmla="*/ 0 w 5065582"/>
                <a:gd name="connsiteY40" fmla="*/ 1228716 h 1363610"/>
                <a:gd name="connsiteX41" fmla="*/ 0 w 5065582"/>
                <a:gd name="connsiteY41" fmla="*/ 689154 h 1363610"/>
                <a:gd name="connsiteX42" fmla="*/ 0 w 5065582"/>
                <a:gd name="connsiteY42" fmla="*/ 685830 h 1363610"/>
                <a:gd name="connsiteX43" fmla="*/ 406 w 5065582"/>
                <a:gd name="connsiteY43" fmla="*/ 681805 h 1363610"/>
                <a:gd name="connsiteX44" fmla="*/ 0 w 5065582"/>
                <a:gd name="connsiteY44" fmla="*/ 677780 h 1363610"/>
                <a:gd name="connsiteX45" fmla="*/ 0 w 5065582"/>
                <a:gd name="connsiteY45" fmla="*/ 674456 h 1363610"/>
                <a:gd name="connsiteX46" fmla="*/ 0 w 5065582"/>
                <a:gd name="connsiteY46" fmla="*/ 134894 h 1363610"/>
                <a:gd name="connsiteX47" fmla="*/ 0 w 5065582"/>
                <a:gd name="connsiteY47" fmla="*/ 131455 h 1363610"/>
                <a:gd name="connsiteX48" fmla="*/ 694 w 5065582"/>
                <a:gd name="connsiteY48" fmla="*/ 131455 h 1363610"/>
                <a:gd name="connsiteX49" fmla="*/ 10601 w 5065582"/>
                <a:gd name="connsiteY49" fmla="*/ 82387 h 1363610"/>
                <a:gd name="connsiteX50" fmla="*/ 134895 w 5065582"/>
                <a:gd name="connsiteY50" fmla="*/ 0 h 1363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5065582" h="1363610">
                  <a:moveTo>
                    <a:pt x="134895" y="0"/>
                  </a:moveTo>
                  <a:lnTo>
                    <a:pt x="410467" y="0"/>
                  </a:lnTo>
                  <a:lnTo>
                    <a:pt x="1276698" y="0"/>
                  </a:lnTo>
                  <a:lnTo>
                    <a:pt x="1281265" y="0"/>
                  </a:lnTo>
                  <a:lnTo>
                    <a:pt x="2282391" y="0"/>
                  </a:lnTo>
                  <a:lnTo>
                    <a:pt x="2507619" y="0"/>
                  </a:lnTo>
                  <a:lnTo>
                    <a:pt x="2557963" y="0"/>
                  </a:lnTo>
                  <a:lnTo>
                    <a:pt x="2783191" y="0"/>
                  </a:lnTo>
                  <a:lnTo>
                    <a:pt x="3784317" y="0"/>
                  </a:lnTo>
                  <a:lnTo>
                    <a:pt x="3788884" y="0"/>
                  </a:lnTo>
                  <a:lnTo>
                    <a:pt x="4655115" y="0"/>
                  </a:lnTo>
                  <a:lnTo>
                    <a:pt x="4930687" y="0"/>
                  </a:lnTo>
                  <a:cubicBezTo>
                    <a:pt x="4986562" y="0"/>
                    <a:pt x="5034503" y="33971"/>
                    <a:pt x="5054981" y="82387"/>
                  </a:cubicBezTo>
                  <a:lnTo>
                    <a:pt x="5064888" y="131455"/>
                  </a:lnTo>
                  <a:lnTo>
                    <a:pt x="5065582" y="131455"/>
                  </a:lnTo>
                  <a:lnTo>
                    <a:pt x="5065582" y="134894"/>
                  </a:lnTo>
                  <a:lnTo>
                    <a:pt x="5065582" y="674456"/>
                  </a:lnTo>
                  <a:lnTo>
                    <a:pt x="5065582" y="677780"/>
                  </a:lnTo>
                  <a:lnTo>
                    <a:pt x="5065176" y="681805"/>
                  </a:lnTo>
                  <a:lnTo>
                    <a:pt x="5065582" y="685830"/>
                  </a:lnTo>
                  <a:lnTo>
                    <a:pt x="5065582" y="689154"/>
                  </a:lnTo>
                  <a:lnTo>
                    <a:pt x="5065582" y="1228716"/>
                  </a:lnTo>
                  <a:lnTo>
                    <a:pt x="5065582" y="1232155"/>
                  </a:lnTo>
                  <a:lnTo>
                    <a:pt x="5064888" y="1232155"/>
                  </a:lnTo>
                  <a:lnTo>
                    <a:pt x="5054981" y="1281223"/>
                  </a:lnTo>
                  <a:cubicBezTo>
                    <a:pt x="5034503" y="1329639"/>
                    <a:pt x="4986562" y="1363610"/>
                    <a:pt x="4930687" y="1363610"/>
                  </a:cubicBezTo>
                  <a:lnTo>
                    <a:pt x="4655115" y="1363610"/>
                  </a:lnTo>
                  <a:lnTo>
                    <a:pt x="3788884" y="1363610"/>
                  </a:lnTo>
                  <a:lnTo>
                    <a:pt x="3784317" y="1363610"/>
                  </a:lnTo>
                  <a:lnTo>
                    <a:pt x="2783191" y="1363610"/>
                  </a:lnTo>
                  <a:lnTo>
                    <a:pt x="2557963" y="1363610"/>
                  </a:lnTo>
                  <a:lnTo>
                    <a:pt x="2507619" y="1363610"/>
                  </a:lnTo>
                  <a:lnTo>
                    <a:pt x="2282391" y="1363610"/>
                  </a:lnTo>
                  <a:lnTo>
                    <a:pt x="1281265" y="1363610"/>
                  </a:lnTo>
                  <a:lnTo>
                    <a:pt x="1276698" y="1363610"/>
                  </a:lnTo>
                  <a:lnTo>
                    <a:pt x="410467" y="1363610"/>
                  </a:lnTo>
                  <a:lnTo>
                    <a:pt x="134895" y="1363610"/>
                  </a:lnTo>
                  <a:cubicBezTo>
                    <a:pt x="79020" y="1363610"/>
                    <a:pt x="31079" y="1329639"/>
                    <a:pt x="10601" y="1281223"/>
                  </a:cubicBezTo>
                  <a:lnTo>
                    <a:pt x="694" y="1232155"/>
                  </a:lnTo>
                  <a:lnTo>
                    <a:pt x="0" y="1232155"/>
                  </a:lnTo>
                  <a:lnTo>
                    <a:pt x="0" y="1228716"/>
                  </a:lnTo>
                  <a:lnTo>
                    <a:pt x="0" y="689154"/>
                  </a:lnTo>
                  <a:lnTo>
                    <a:pt x="0" y="685830"/>
                  </a:lnTo>
                  <a:lnTo>
                    <a:pt x="406" y="681805"/>
                  </a:lnTo>
                  <a:lnTo>
                    <a:pt x="0" y="677780"/>
                  </a:lnTo>
                  <a:lnTo>
                    <a:pt x="0" y="674456"/>
                  </a:lnTo>
                  <a:lnTo>
                    <a:pt x="0" y="134894"/>
                  </a:lnTo>
                  <a:lnTo>
                    <a:pt x="0" y="131455"/>
                  </a:lnTo>
                  <a:lnTo>
                    <a:pt x="694" y="131455"/>
                  </a:lnTo>
                  <a:lnTo>
                    <a:pt x="10601" y="82387"/>
                  </a:lnTo>
                  <a:cubicBezTo>
                    <a:pt x="31079" y="33971"/>
                    <a:pt x="79020" y="0"/>
                    <a:pt x="134895" y="0"/>
                  </a:cubicBezTo>
                  <a:close/>
                </a:path>
              </a:pathLst>
            </a:custGeom>
            <a:solidFill>
              <a:srgbClr val="10889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3C01134-60CA-E91D-4A79-173728BDA284}"/>
                </a:ext>
              </a:extLst>
            </p:cNvPr>
            <p:cNvSpPr txBox="1"/>
            <p:nvPr/>
          </p:nvSpPr>
          <p:spPr>
            <a:xfrm>
              <a:off x="5220715" y="4094309"/>
              <a:ext cx="4324729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LS Central as a POS solution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U</a:t>
              </a: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tilizes </a:t>
              </a: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Head Office platform </a:t>
              </a: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as retail back-office system and the HO ERP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CD03A6FE-7EF1-CF8E-2C5A-E474F7EEE731}"/>
              </a:ext>
            </a:extLst>
          </p:cNvPr>
          <p:cNvGrpSpPr/>
          <p:nvPr/>
        </p:nvGrpSpPr>
        <p:grpSpPr>
          <a:xfrm>
            <a:off x="5044970" y="2350702"/>
            <a:ext cx="6342280" cy="1363610"/>
            <a:chOff x="5044970" y="2350702"/>
            <a:chExt cx="6342280" cy="1363610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26CA6EE-E7F7-3E8F-3302-44A0D6339699}"/>
                </a:ext>
              </a:extLst>
            </p:cNvPr>
            <p:cNvSpPr/>
            <p:nvPr/>
          </p:nvSpPr>
          <p:spPr>
            <a:xfrm rot="10800000">
              <a:off x="5044970" y="2350702"/>
              <a:ext cx="6342280" cy="1363610"/>
            </a:xfrm>
            <a:custGeom>
              <a:avLst/>
              <a:gdLst>
                <a:gd name="connsiteX0" fmla="*/ 6207385 w 6342280"/>
                <a:gd name="connsiteY0" fmla="*/ 1363610 h 1363610"/>
                <a:gd name="connsiteX1" fmla="*/ 5931813 w 6342280"/>
                <a:gd name="connsiteY1" fmla="*/ 1363610 h 1363610"/>
                <a:gd name="connsiteX2" fmla="*/ 4059889 w 6342280"/>
                <a:gd name="connsiteY2" fmla="*/ 1363610 h 1363610"/>
                <a:gd name="connsiteX3" fmla="*/ 3784317 w 6342280"/>
                <a:gd name="connsiteY3" fmla="*/ 1363610 h 1363610"/>
                <a:gd name="connsiteX4" fmla="*/ 2557963 w 6342280"/>
                <a:gd name="connsiteY4" fmla="*/ 1363610 h 1363610"/>
                <a:gd name="connsiteX5" fmla="*/ 2282391 w 6342280"/>
                <a:gd name="connsiteY5" fmla="*/ 1363610 h 1363610"/>
                <a:gd name="connsiteX6" fmla="*/ 410467 w 6342280"/>
                <a:gd name="connsiteY6" fmla="*/ 1363610 h 1363610"/>
                <a:gd name="connsiteX7" fmla="*/ 134895 w 6342280"/>
                <a:gd name="connsiteY7" fmla="*/ 1363610 h 1363610"/>
                <a:gd name="connsiteX8" fmla="*/ 10601 w 6342280"/>
                <a:gd name="connsiteY8" fmla="*/ 1281223 h 1363610"/>
                <a:gd name="connsiteX9" fmla="*/ 694 w 6342280"/>
                <a:gd name="connsiteY9" fmla="*/ 1232155 h 1363610"/>
                <a:gd name="connsiteX10" fmla="*/ 0 w 6342280"/>
                <a:gd name="connsiteY10" fmla="*/ 1232155 h 1363610"/>
                <a:gd name="connsiteX11" fmla="*/ 0 w 6342280"/>
                <a:gd name="connsiteY11" fmla="*/ 1228716 h 1363610"/>
                <a:gd name="connsiteX12" fmla="*/ 0 w 6342280"/>
                <a:gd name="connsiteY12" fmla="*/ 689154 h 1363610"/>
                <a:gd name="connsiteX13" fmla="*/ 0 w 6342280"/>
                <a:gd name="connsiteY13" fmla="*/ 685830 h 1363610"/>
                <a:gd name="connsiteX14" fmla="*/ 406 w 6342280"/>
                <a:gd name="connsiteY14" fmla="*/ 681805 h 1363610"/>
                <a:gd name="connsiteX15" fmla="*/ 0 w 6342280"/>
                <a:gd name="connsiteY15" fmla="*/ 677780 h 1363610"/>
                <a:gd name="connsiteX16" fmla="*/ 0 w 6342280"/>
                <a:gd name="connsiteY16" fmla="*/ 674456 h 1363610"/>
                <a:gd name="connsiteX17" fmla="*/ 0 w 6342280"/>
                <a:gd name="connsiteY17" fmla="*/ 134894 h 1363610"/>
                <a:gd name="connsiteX18" fmla="*/ 0 w 6342280"/>
                <a:gd name="connsiteY18" fmla="*/ 131455 h 1363610"/>
                <a:gd name="connsiteX19" fmla="*/ 694 w 6342280"/>
                <a:gd name="connsiteY19" fmla="*/ 131455 h 1363610"/>
                <a:gd name="connsiteX20" fmla="*/ 10601 w 6342280"/>
                <a:gd name="connsiteY20" fmla="*/ 82387 h 1363610"/>
                <a:gd name="connsiteX21" fmla="*/ 134895 w 6342280"/>
                <a:gd name="connsiteY21" fmla="*/ 0 h 1363610"/>
                <a:gd name="connsiteX22" fmla="*/ 410467 w 6342280"/>
                <a:gd name="connsiteY22" fmla="*/ 0 h 1363610"/>
                <a:gd name="connsiteX23" fmla="*/ 2282391 w 6342280"/>
                <a:gd name="connsiteY23" fmla="*/ 0 h 1363610"/>
                <a:gd name="connsiteX24" fmla="*/ 2557963 w 6342280"/>
                <a:gd name="connsiteY24" fmla="*/ 0 h 1363610"/>
                <a:gd name="connsiteX25" fmla="*/ 3784317 w 6342280"/>
                <a:gd name="connsiteY25" fmla="*/ 0 h 1363610"/>
                <a:gd name="connsiteX26" fmla="*/ 4059889 w 6342280"/>
                <a:gd name="connsiteY26" fmla="*/ 0 h 1363610"/>
                <a:gd name="connsiteX27" fmla="*/ 5931813 w 6342280"/>
                <a:gd name="connsiteY27" fmla="*/ 0 h 1363610"/>
                <a:gd name="connsiteX28" fmla="*/ 6207385 w 6342280"/>
                <a:gd name="connsiteY28" fmla="*/ 0 h 1363610"/>
                <a:gd name="connsiteX29" fmla="*/ 6331679 w 6342280"/>
                <a:gd name="connsiteY29" fmla="*/ 82387 h 1363610"/>
                <a:gd name="connsiteX30" fmla="*/ 6341586 w 6342280"/>
                <a:gd name="connsiteY30" fmla="*/ 131455 h 1363610"/>
                <a:gd name="connsiteX31" fmla="*/ 6342280 w 6342280"/>
                <a:gd name="connsiteY31" fmla="*/ 131455 h 1363610"/>
                <a:gd name="connsiteX32" fmla="*/ 6342280 w 6342280"/>
                <a:gd name="connsiteY32" fmla="*/ 134894 h 1363610"/>
                <a:gd name="connsiteX33" fmla="*/ 6342280 w 6342280"/>
                <a:gd name="connsiteY33" fmla="*/ 674456 h 1363610"/>
                <a:gd name="connsiteX34" fmla="*/ 6342280 w 6342280"/>
                <a:gd name="connsiteY34" fmla="*/ 677780 h 1363610"/>
                <a:gd name="connsiteX35" fmla="*/ 6341874 w 6342280"/>
                <a:gd name="connsiteY35" fmla="*/ 681805 h 1363610"/>
                <a:gd name="connsiteX36" fmla="*/ 6342280 w 6342280"/>
                <a:gd name="connsiteY36" fmla="*/ 685830 h 1363610"/>
                <a:gd name="connsiteX37" fmla="*/ 6342280 w 6342280"/>
                <a:gd name="connsiteY37" fmla="*/ 689154 h 1363610"/>
                <a:gd name="connsiteX38" fmla="*/ 6342280 w 6342280"/>
                <a:gd name="connsiteY38" fmla="*/ 1228716 h 1363610"/>
                <a:gd name="connsiteX39" fmla="*/ 6342280 w 6342280"/>
                <a:gd name="connsiteY39" fmla="*/ 1232155 h 1363610"/>
                <a:gd name="connsiteX40" fmla="*/ 6341586 w 6342280"/>
                <a:gd name="connsiteY40" fmla="*/ 1232155 h 1363610"/>
                <a:gd name="connsiteX41" fmla="*/ 6331679 w 6342280"/>
                <a:gd name="connsiteY41" fmla="*/ 1281223 h 1363610"/>
                <a:gd name="connsiteX42" fmla="*/ 6207385 w 6342280"/>
                <a:gd name="connsiteY42" fmla="*/ 1363610 h 1363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6342280" h="1363610">
                  <a:moveTo>
                    <a:pt x="6207385" y="1363610"/>
                  </a:moveTo>
                  <a:lnTo>
                    <a:pt x="5931813" y="1363610"/>
                  </a:lnTo>
                  <a:lnTo>
                    <a:pt x="4059889" y="1363610"/>
                  </a:lnTo>
                  <a:lnTo>
                    <a:pt x="3784317" y="1363610"/>
                  </a:lnTo>
                  <a:lnTo>
                    <a:pt x="2557963" y="1363610"/>
                  </a:lnTo>
                  <a:lnTo>
                    <a:pt x="2282391" y="1363610"/>
                  </a:lnTo>
                  <a:lnTo>
                    <a:pt x="410467" y="1363610"/>
                  </a:lnTo>
                  <a:lnTo>
                    <a:pt x="134895" y="1363610"/>
                  </a:lnTo>
                  <a:cubicBezTo>
                    <a:pt x="79020" y="1363610"/>
                    <a:pt x="31079" y="1329639"/>
                    <a:pt x="10601" y="1281223"/>
                  </a:cubicBezTo>
                  <a:lnTo>
                    <a:pt x="694" y="1232155"/>
                  </a:lnTo>
                  <a:lnTo>
                    <a:pt x="0" y="1232155"/>
                  </a:lnTo>
                  <a:lnTo>
                    <a:pt x="0" y="1228716"/>
                  </a:lnTo>
                  <a:lnTo>
                    <a:pt x="0" y="689154"/>
                  </a:lnTo>
                  <a:lnTo>
                    <a:pt x="0" y="685830"/>
                  </a:lnTo>
                  <a:lnTo>
                    <a:pt x="406" y="681805"/>
                  </a:lnTo>
                  <a:lnTo>
                    <a:pt x="0" y="677780"/>
                  </a:lnTo>
                  <a:lnTo>
                    <a:pt x="0" y="674456"/>
                  </a:lnTo>
                  <a:lnTo>
                    <a:pt x="0" y="134894"/>
                  </a:lnTo>
                  <a:lnTo>
                    <a:pt x="0" y="131455"/>
                  </a:lnTo>
                  <a:lnTo>
                    <a:pt x="694" y="131455"/>
                  </a:lnTo>
                  <a:lnTo>
                    <a:pt x="10601" y="82387"/>
                  </a:lnTo>
                  <a:cubicBezTo>
                    <a:pt x="31079" y="33971"/>
                    <a:pt x="79020" y="0"/>
                    <a:pt x="134895" y="0"/>
                  </a:cubicBezTo>
                  <a:lnTo>
                    <a:pt x="410467" y="0"/>
                  </a:lnTo>
                  <a:lnTo>
                    <a:pt x="2282391" y="0"/>
                  </a:lnTo>
                  <a:lnTo>
                    <a:pt x="2557963" y="0"/>
                  </a:lnTo>
                  <a:lnTo>
                    <a:pt x="3784317" y="0"/>
                  </a:lnTo>
                  <a:lnTo>
                    <a:pt x="4059889" y="0"/>
                  </a:lnTo>
                  <a:lnTo>
                    <a:pt x="5931813" y="0"/>
                  </a:lnTo>
                  <a:lnTo>
                    <a:pt x="6207385" y="0"/>
                  </a:lnTo>
                  <a:cubicBezTo>
                    <a:pt x="6263260" y="0"/>
                    <a:pt x="6311201" y="33971"/>
                    <a:pt x="6331679" y="82387"/>
                  </a:cubicBezTo>
                  <a:lnTo>
                    <a:pt x="6341586" y="131455"/>
                  </a:lnTo>
                  <a:lnTo>
                    <a:pt x="6342280" y="131455"/>
                  </a:lnTo>
                  <a:lnTo>
                    <a:pt x="6342280" y="134894"/>
                  </a:lnTo>
                  <a:lnTo>
                    <a:pt x="6342280" y="674456"/>
                  </a:lnTo>
                  <a:lnTo>
                    <a:pt x="6342280" y="677780"/>
                  </a:lnTo>
                  <a:lnTo>
                    <a:pt x="6341874" y="681805"/>
                  </a:lnTo>
                  <a:lnTo>
                    <a:pt x="6342280" y="685830"/>
                  </a:lnTo>
                  <a:lnTo>
                    <a:pt x="6342280" y="689154"/>
                  </a:lnTo>
                  <a:lnTo>
                    <a:pt x="6342280" y="1228716"/>
                  </a:lnTo>
                  <a:lnTo>
                    <a:pt x="6342280" y="1232155"/>
                  </a:lnTo>
                  <a:lnTo>
                    <a:pt x="6341586" y="1232155"/>
                  </a:lnTo>
                  <a:lnTo>
                    <a:pt x="6331679" y="1281223"/>
                  </a:lnTo>
                  <a:cubicBezTo>
                    <a:pt x="6311201" y="1329639"/>
                    <a:pt x="6263260" y="1363610"/>
                    <a:pt x="6207385" y="1363610"/>
                  </a:cubicBezTo>
                  <a:close/>
                </a:path>
              </a:pathLst>
            </a:custGeom>
            <a:solidFill>
              <a:srgbClr val="07597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01E7DED-25EE-C539-BBD0-EC2DA4917F09}"/>
                </a:ext>
              </a:extLst>
            </p:cNvPr>
            <p:cNvSpPr txBox="1"/>
            <p:nvPr/>
          </p:nvSpPr>
          <p:spPr>
            <a:xfrm>
              <a:off x="5220714" y="2498556"/>
              <a:ext cx="616653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LS Central as a retail solution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cs typeface="Segoe UI" panose="020B0502040204020203" pitchFamily="34" charset="0"/>
                </a:rPr>
                <a:t>Creates items, prices, promotions and data processing sending sales data for posting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E6B00F0-2DC1-2A38-EC45-FF1E630FF8C5}"/>
              </a:ext>
            </a:extLst>
          </p:cNvPr>
          <p:cNvGrpSpPr/>
          <p:nvPr/>
        </p:nvGrpSpPr>
        <p:grpSpPr>
          <a:xfrm>
            <a:off x="7438185" y="1707094"/>
            <a:ext cx="1572346" cy="408068"/>
            <a:chOff x="7438185" y="1707094"/>
            <a:chExt cx="1572346" cy="408068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250A2F0A-B567-1B4B-9E1F-2305744DB5A9}"/>
                </a:ext>
              </a:extLst>
            </p:cNvPr>
            <p:cNvSpPr/>
            <p:nvPr/>
          </p:nvSpPr>
          <p:spPr>
            <a:xfrm rot="10800000" flipV="1">
              <a:off x="7438185" y="1707094"/>
              <a:ext cx="1572346" cy="408068"/>
            </a:xfrm>
            <a:custGeom>
              <a:avLst/>
              <a:gdLst>
                <a:gd name="connsiteX0" fmla="*/ 1737462 w 1777830"/>
                <a:gd name="connsiteY0" fmla="*/ 0 h 408068"/>
                <a:gd name="connsiteX1" fmla="*/ 1654995 w 1777830"/>
                <a:gd name="connsiteY1" fmla="*/ 0 h 408068"/>
                <a:gd name="connsiteX2" fmla="*/ 1214948 w 1777830"/>
                <a:gd name="connsiteY2" fmla="*/ 0 h 408068"/>
                <a:gd name="connsiteX3" fmla="*/ 1132481 w 1777830"/>
                <a:gd name="connsiteY3" fmla="*/ 0 h 408068"/>
                <a:gd name="connsiteX4" fmla="*/ 645349 w 1777830"/>
                <a:gd name="connsiteY4" fmla="*/ 0 h 408068"/>
                <a:gd name="connsiteX5" fmla="*/ 562882 w 1777830"/>
                <a:gd name="connsiteY5" fmla="*/ 0 h 408068"/>
                <a:gd name="connsiteX6" fmla="*/ 122835 w 1777830"/>
                <a:gd name="connsiteY6" fmla="*/ 0 h 408068"/>
                <a:gd name="connsiteX7" fmla="*/ 40368 w 1777830"/>
                <a:gd name="connsiteY7" fmla="*/ 0 h 408068"/>
                <a:gd name="connsiteX8" fmla="*/ 3173 w 1777830"/>
                <a:gd name="connsiteY8" fmla="*/ 24655 h 408068"/>
                <a:gd name="connsiteX9" fmla="*/ 208 w 1777830"/>
                <a:gd name="connsiteY9" fmla="*/ 39339 h 408068"/>
                <a:gd name="connsiteX10" fmla="*/ 0 w 1777830"/>
                <a:gd name="connsiteY10" fmla="*/ 39339 h 408068"/>
                <a:gd name="connsiteX11" fmla="*/ 0 w 1777830"/>
                <a:gd name="connsiteY11" fmla="*/ 40368 h 408068"/>
                <a:gd name="connsiteX12" fmla="*/ 0 w 1777830"/>
                <a:gd name="connsiteY12" fmla="*/ 201835 h 408068"/>
                <a:gd name="connsiteX13" fmla="*/ 0 w 1777830"/>
                <a:gd name="connsiteY13" fmla="*/ 202830 h 408068"/>
                <a:gd name="connsiteX14" fmla="*/ 122 w 1777830"/>
                <a:gd name="connsiteY14" fmla="*/ 204034 h 408068"/>
                <a:gd name="connsiteX15" fmla="*/ 0 w 1777830"/>
                <a:gd name="connsiteY15" fmla="*/ 205239 h 408068"/>
                <a:gd name="connsiteX16" fmla="*/ 0 w 1777830"/>
                <a:gd name="connsiteY16" fmla="*/ 206233 h 408068"/>
                <a:gd name="connsiteX17" fmla="*/ 0 w 1777830"/>
                <a:gd name="connsiteY17" fmla="*/ 367700 h 408068"/>
                <a:gd name="connsiteX18" fmla="*/ 0 w 1777830"/>
                <a:gd name="connsiteY18" fmla="*/ 368729 h 408068"/>
                <a:gd name="connsiteX19" fmla="*/ 208 w 1777830"/>
                <a:gd name="connsiteY19" fmla="*/ 368729 h 408068"/>
                <a:gd name="connsiteX20" fmla="*/ 3173 w 1777830"/>
                <a:gd name="connsiteY20" fmla="*/ 383413 h 408068"/>
                <a:gd name="connsiteX21" fmla="*/ 40368 w 1777830"/>
                <a:gd name="connsiteY21" fmla="*/ 408068 h 408068"/>
                <a:gd name="connsiteX22" fmla="*/ 122835 w 1777830"/>
                <a:gd name="connsiteY22" fmla="*/ 408068 h 408068"/>
                <a:gd name="connsiteX23" fmla="*/ 562882 w 1777830"/>
                <a:gd name="connsiteY23" fmla="*/ 408068 h 408068"/>
                <a:gd name="connsiteX24" fmla="*/ 645349 w 1777830"/>
                <a:gd name="connsiteY24" fmla="*/ 408068 h 408068"/>
                <a:gd name="connsiteX25" fmla="*/ 1132481 w 1777830"/>
                <a:gd name="connsiteY25" fmla="*/ 408068 h 408068"/>
                <a:gd name="connsiteX26" fmla="*/ 1214948 w 1777830"/>
                <a:gd name="connsiteY26" fmla="*/ 408068 h 408068"/>
                <a:gd name="connsiteX27" fmla="*/ 1654995 w 1777830"/>
                <a:gd name="connsiteY27" fmla="*/ 408068 h 408068"/>
                <a:gd name="connsiteX28" fmla="*/ 1737462 w 1777830"/>
                <a:gd name="connsiteY28" fmla="*/ 408068 h 408068"/>
                <a:gd name="connsiteX29" fmla="*/ 1774658 w 1777830"/>
                <a:gd name="connsiteY29" fmla="*/ 383413 h 408068"/>
                <a:gd name="connsiteX30" fmla="*/ 1777623 w 1777830"/>
                <a:gd name="connsiteY30" fmla="*/ 368729 h 408068"/>
                <a:gd name="connsiteX31" fmla="*/ 1777830 w 1777830"/>
                <a:gd name="connsiteY31" fmla="*/ 368729 h 408068"/>
                <a:gd name="connsiteX32" fmla="*/ 1777830 w 1777830"/>
                <a:gd name="connsiteY32" fmla="*/ 367700 h 408068"/>
                <a:gd name="connsiteX33" fmla="*/ 1777830 w 1777830"/>
                <a:gd name="connsiteY33" fmla="*/ 206233 h 408068"/>
                <a:gd name="connsiteX34" fmla="*/ 1777830 w 1777830"/>
                <a:gd name="connsiteY34" fmla="*/ 205238 h 408068"/>
                <a:gd name="connsiteX35" fmla="*/ 1777709 w 1777830"/>
                <a:gd name="connsiteY35" fmla="*/ 204034 h 408068"/>
                <a:gd name="connsiteX36" fmla="*/ 1777830 w 1777830"/>
                <a:gd name="connsiteY36" fmla="*/ 202829 h 408068"/>
                <a:gd name="connsiteX37" fmla="*/ 1777830 w 1777830"/>
                <a:gd name="connsiteY37" fmla="*/ 201835 h 408068"/>
                <a:gd name="connsiteX38" fmla="*/ 1777830 w 1777830"/>
                <a:gd name="connsiteY38" fmla="*/ 40368 h 408068"/>
                <a:gd name="connsiteX39" fmla="*/ 1777830 w 1777830"/>
                <a:gd name="connsiteY39" fmla="*/ 39339 h 408068"/>
                <a:gd name="connsiteX40" fmla="*/ 1777623 w 1777830"/>
                <a:gd name="connsiteY40" fmla="*/ 39339 h 408068"/>
                <a:gd name="connsiteX41" fmla="*/ 1774658 w 1777830"/>
                <a:gd name="connsiteY41" fmla="*/ 24655 h 408068"/>
                <a:gd name="connsiteX42" fmla="*/ 1737462 w 1777830"/>
                <a:gd name="connsiteY42" fmla="*/ 0 h 408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1777830" h="408068">
                  <a:moveTo>
                    <a:pt x="1737462" y="0"/>
                  </a:moveTo>
                  <a:lnTo>
                    <a:pt x="1654995" y="0"/>
                  </a:lnTo>
                  <a:lnTo>
                    <a:pt x="1214948" y="0"/>
                  </a:lnTo>
                  <a:lnTo>
                    <a:pt x="1132481" y="0"/>
                  </a:lnTo>
                  <a:lnTo>
                    <a:pt x="645349" y="0"/>
                  </a:lnTo>
                  <a:lnTo>
                    <a:pt x="562882" y="0"/>
                  </a:lnTo>
                  <a:lnTo>
                    <a:pt x="122835" y="0"/>
                  </a:lnTo>
                  <a:lnTo>
                    <a:pt x="40368" y="0"/>
                  </a:lnTo>
                  <a:cubicBezTo>
                    <a:pt x="23647" y="0"/>
                    <a:pt x="9301" y="10166"/>
                    <a:pt x="3173" y="24655"/>
                  </a:cubicBezTo>
                  <a:lnTo>
                    <a:pt x="208" y="39339"/>
                  </a:lnTo>
                  <a:lnTo>
                    <a:pt x="0" y="39339"/>
                  </a:lnTo>
                  <a:lnTo>
                    <a:pt x="0" y="40368"/>
                  </a:lnTo>
                  <a:lnTo>
                    <a:pt x="0" y="201835"/>
                  </a:lnTo>
                  <a:lnTo>
                    <a:pt x="0" y="202830"/>
                  </a:lnTo>
                  <a:lnTo>
                    <a:pt x="122" y="204034"/>
                  </a:lnTo>
                  <a:lnTo>
                    <a:pt x="0" y="205239"/>
                  </a:lnTo>
                  <a:lnTo>
                    <a:pt x="0" y="206233"/>
                  </a:lnTo>
                  <a:lnTo>
                    <a:pt x="0" y="367700"/>
                  </a:lnTo>
                  <a:lnTo>
                    <a:pt x="0" y="368729"/>
                  </a:lnTo>
                  <a:lnTo>
                    <a:pt x="208" y="368729"/>
                  </a:lnTo>
                  <a:lnTo>
                    <a:pt x="3173" y="383413"/>
                  </a:lnTo>
                  <a:cubicBezTo>
                    <a:pt x="9301" y="397902"/>
                    <a:pt x="23647" y="408068"/>
                    <a:pt x="40368" y="408068"/>
                  </a:cubicBezTo>
                  <a:lnTo>
                    <a:pt x="122835" y="408068"/>
                  </a:lnTo>
                  <a:lnTo>
                    <a:pt x="562882" y="408068"/>
                  </a:lnTo>
                  <a:lnTo>
                    <a:pt x="645349" y="408068"/>
                  </a:lnTo>
                  <a:lnTo>
                    <a:pt x="1132481" y="408068"/>
                  </a:lnTo>
                  <a:lnTo>
                    <a:pt x="1214948" y="408068"/>
                  </a:lnTo>
                  <a:lnTo>
                    <a:pt x="1654995" y="408068"/>
                  </a:lnTo>
                  <a:lnTo>
                    <a:pt x="1737462" y="408068"/>
                  </a:lnTo>
                  <a:cubicBezTo>
                    <a:pt x="1754183" y="408068"/>
                    <a:pt x="1768530" y="397902"/>
                    <a:pt x="1774658" y="383413"/>
                  </a:cubicBezTo>
                  <a:lnTo>
                    <a:pt x="1777623" y="368729"/>
                  </a:lnTo>
                  <a:lnTo>
                    <a:pt x="1777830" y="368729"/>
                  </a:lnTo>
                  <a:lnTo>
                    <a:pt x="1777830" y="367700"/>
                  </a:lnTo>
                  <a:lnTo>
                    <a:pt x="1777830" y="206233"/>
                  </a:lnTo>
                  <a:lnTo>
                    <a:pt x="1777830" y="205238"/>
                  </a:lnTo>
                  <a:lnTo>
                    <a:pt x="1777709" y="204034"/>
                  </a:lnTo>
                  <a:lnTo>
                    <a:pt x="1777830" y="202829"/>
                  </a:lnTo>
                  <a:lnTo>
                    <a:pt x="1777830" y="201835"/>
                  </a:lnTo>
                  <a:lnTo>
                    <a:pt x="1777830" y="40368"/>
                  </a:lnTo>
                  <a:lnTo>
                    <a:pt x="1777830" y="39339"/>
                  </a:lnTo>
                  <a:lnTo>
                    <a:pt x="1777623" y="39339"/>
                  </a:lnTo>
                  <a:lnTo>
                    <a:pt x="1774658" y="24655"/>
                  </a:lnTo>
                  <a:cubicBezTo>
                    <a:pt x="1768530" y="10166"/>
                    <a:pt x="1754183" y="0"/>
                    <a:pt x="173746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165100" dist="127000" dir="54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</a:endParaRPr>
            </a:p>
          </p:txBody>
        </p:sp>
        <p:pic>
          <p:nvPicPr>
            <p:cNvPr id="25" name="Graphic 24">
              <a:extLst>
                <a:ext uri="{FF2B5EF4-FFF2-40B4-BE49-F238E27FC236}">
                  <a16:creationId xmlns:a16="http://schemas.microsoft.com/office/drawing/2014/main" id="{78DCB411-E4FF-CBFC-C918-2F90D165FB05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7614863" y="1790979"/>
              <a:ext cx="1218991" cy="219242"/>
            </a:xfrm>
            <a:prstGeom prst="rect">
              <a:avLst/>
            </a:prstGeom>
          </p:spPr>
        </p:pic>
      </p:grp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635EE950-C80B-C71B-04C6-96B3DCC33782}"/>
              </a:ext>
            </a:extLst>
          </p:cNvPr>
          <p:cNvSpPr/>
          <p:nvPr/>
        </p:nvSpPr>
        <p:spPr>
          <a:xfrm>
            <a:off x="4893623" y="5669209"/>
            <a:ext cx="6804824" cy="742243"/>
          </a:xfrm>
          <a:prstGeom prst="roundRect">
            <a:avLst/>
          </a:prstGeom>
          <a:solidFill>
            <a:srgbClr val="88BDC9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A58B912-FDED-8740-2267-D1DEA1EB5444}"/>
              </a:ext>
            </a:extLst>
          </p:cNvPr>
          <p:cNvSpPr txBox="1"/>
          <p:nvPr/>
        </p:nvSpPr>
        <p:spPr>
          <a:xfrm>
            <a:off x="5017205" y="5809497"/>
            <a:ext cx="657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Available in 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157 countries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and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cs typeface="Segoe UI" panose="020B0502040204020203" pitchFamily="34" charset="0"/>
              </a:rPr>
              <a:t> 20+ industries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6924983-98FA-3E0F-9F2C-3BA5BCDD22A5}"/>
              </a:ext>
            </a:extLst>
          </p:cNvPr>
          <p:cNvGrpSpPr/>
          <p:nvPr/>
        </p:nvGrpSpPr>
        <p:grpSpPr>
          <a:xfrm>
            <a:off x="10254353" y="3879116"/>
            <a:ext cx="1137934" cy="1363610"/>
            <a:chOff x="10254353" y="3879116"/>
            <a:chExt cx="1137934" cy="1363610"/>
          </a:xfrm>
        </p:grpSpPr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338850C-AE2B-B6A3-23B4-7F12042E9FF1}"/>
                </a:ext>
              </a:extLst>
            </p:cNvPr>
            <p:cNvSpPr/>
            <p:nvPr/>
          </p:nvSpPr>
          <p:spPr>
            <a:xfrm rot="10800000">
              <a:off x="10254353" y="3879116"/>
              <a:ext cx="1137934" cy="1363610"/>
            </a:xfrm>
            <a:custGeom>
              <a:avLst/>
              <a:gdLst>
                <a:gd name="connsiteX0" fmla="*/ 1003240 w 1137934"/>
                <a:gd name="connsiteY0" fmla="*/ 1363610 h 1363610"/>
                <a:gd name="connsiteX1" fmla="*/ 809780 w 1137934"/>
                <a:gd name="connsiteY1" fmla="*/ 1363610 h 1363610"/>
                <a:gd name="connsiteX2" fmla="*/ 728079 w 1137934"/>
                <a:gd name="connsiteY2" fmla="*/ 1363610 h 1363610"/>
                <a:gd name="connsiteX3" fmla="*/ 409855 w 1137934"/>
                <a:gd name="connsiteY3" fmla="*/ 1363610 h 1363610"/>
                <a:gd name="connsiteX4" fmla="*/ 328154 w 1137934"/>
                <a:gd name="connsiteY4" fmla="*/ 1363610 h 1363610"/>
                <a:gd name="connsiteX5" fmla="*/ 134694 w 1137934"/>
                <a:gd name="connsiteY5" fmla="*/ 1363610 h 1363610"/>
                <a:gd name="connsiteX6" fmla="*/ 10585 w 1137934"/>
                <a:gd name="connsiteY6" fmla="*/ 1281223 h 1363610"/>
                <a:gd name="connsiteX7" fmla="*/ 693 w 1137934"/>
                <a:gd name="connsiteY7" fmla="*/ 1232155 h 1363610"/>
                <a:gd name="connsiteX8" fmla="*/ 0 w 1137934"/>
                <a:gd name="connsiteY8" fmla="*/ 1232155 h 1363610"/>
                <a:gd name="connsiteX9" fmla="*/ 0 w 1137934"/>
                <a:gd name="connsiteY9" fmla="*/ 1228716 h 1363610"/>
                <a:gd name="connsiteX10" fmla="*/ 0 w 1137934"/>
                <a:gd name="connsiteY10" fmla="*/ 689154 h 1363610"/>
                <a:gd name="connsiteX11" fmla="*/ 0 w 1137934"/>
                <a:gd name="connsiteY11" fmla="*/ 685830 h 1363610"/>
                <a:gd name="connsiteX12" fmla="*/ 405 w 1137934"/>
                <a:gd name="connsiteY12" fmla="*/ 681805 h 1363610"/>
                <a:gd name="connsiteX13" fmla="*/ 0 w 1137934"/>
                <a:gd name="connsiteY13" fmla="*/ 677780 h 1363610"/>
                <a:gd name="connsiteX14" fmla="*/ 0 w 1137934"/>
                <a:gd name="connsiteY14" fmla="*/ 674456 h 1363610"/>
                <a:gd name="connsiteX15" fmla="*/ 0 w 1137934"/>
                <a:gd name="connsiteY15" fmla="*/ 134894 h 1363610"/>
                <a:gd name="connsiteX16" fmla="*/ 0 w 1137934"/>
                <a:gd name="connsiteY16" fmla="*/ 131455 h 1363610"/>
                <a:gd name="connsiteX17" fmla="*/ 693 w 1137934"/>
                <a:gd name="connsiteY17" fmla="*/ 131455 h 1363610"/>
                <a:gd name="connsiteX18" fmla="*/ 10585 w 1137934"/>
                <a:gd name="connsiteY18" fmla="*/ 82387 h 1363610"/>
                <a:gd name="connsiteX19" fmla="*/ 134694 w 1137934"/>
                <a:gd name="connsiteY19" fmla="*/ 0 h 1363610"/>
                <a:gd name="connsiteX20" fmla="*/ 328154 w 1137934"/>
                <a:gd name="connsiteY20" fmla="*/ 0 h 1363610"/>
                <a:gd name="connsiteX21" fmla="*/ 409855 w 1137934"/>
                <a:gd name="connsiteY21" fmla="*/ 0 h 1363610"/>
                <a:gd name="connsiteX22" fmla="*/ 728079 w 1137934"/>
                <a:gd name="connsiteY22" fmla="*/ 0 h 1363610"/>
                <a:gd name="connsiteX23" fmla="*/ 809780 w 1137934"/>
                <a:gd name="connsiteY23" fmla="*/ 0 h 1363610"/>
                <a:gd name="connsiteX24" fmla="*/ 1003240 w 1137934"/>
                <a:gd name="connsiteY24" fmla="*/ 0 h 1363610"/>
                <a:gd name="connsiteX25" fmla="*/ 1127349 w 1137934"/>
                <a:gd name="connsiteY25" fmla="*/ 82387 h 1363610"/>
                <a:gd name="connsiteX26" fmla="*/ 1137241 w 1137934"/>
                <a:gd name="connsiteY26" fmla="*/ 131455 h 1363610"/>
                <a:gd name="connsiteX27" fmla="*/ 1137934 w 1137934"/>
                <a:gd name="connsiteY27" fmla="*/ 131455 h 1363610"/>
                <a:gd name="connsiteX28" fmla="*/ 1137934 w 1137934"/>
                <a:gd name="connsiteY28" fmla="*/ 134894 h 1363610"/>
                <a:gd name="connsiteX29" fmla="*/ 1137934 w 1137934"/>
                <a:gd name="connsiteY29" fmla="*/ 674456 h 1363610"/>
                <a:gd name="connsiteX30" fmla="*/ 1137934 w 1137934"/>
                <a:gd name="connsiteY30" fmla="*/ 677780 h 1363610"/>
                <a:gd name="connsiteX31" fmla="*/ 1137529 w 1137934"/>
                <a:gd name="connsiteY31" fmla="*/ 681805 h 1363610"/>
                <a:gd name="connsiteX32" fmla="*/ 1137934 w 1137934"/>
                <a:gd name="connsiteY32" fmla="*/ 685830 h 1363610"/>
                <a:gd name="connsiteX33" fmla="*/ 1137934 w 1137934"/>
                <a:gd name="connsiteY33" fmla="*/ 689154 h 1363610"/>
                <a:gd name="connsiteX34" fmla="*/ 1137934 w 1137934"/>
                <a:gd name="connsiteY34" fmla="*/ 1228716 h 1363610"/>
                <a:gd name="connsiteX35" fmla="*/ 1137934 w 1137934"/>
                <a:gd name="connsiteY35" fmla="*/ 1232155 h 1363610"/>
                <a:gd name="connsiteX36" fmla="*/ 1137241 w 1137934"/>
                <a:gd name="connsiteY36" fmla="*/ 1232155 h 1363610"/>
                <a:gd name="connsiteX37" fmla="*/ 1127349 w 1137934"/>
                <a:gd name="connsiteY37" fmla="*/ 1281223 h 1363610"/>
                <a:gd name="connsiteX38" fmla="*/ 1003240 w 1137934"/>
                <a:gd name="connsiteY38" fmla="*/ 1363610 h 1363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137934" h="1363610">
                  <a:moveTo>
                    <a:pt x="1003240" y="1363610"/>
                  </a:moveTo>
                  <a:lnTo>
                    <a:pt x="809780" y="1363610"/>
                  </a:lnTo>
                  <a:lnTo>
                    <a:pt x="728079" y="1363610"/>
                  </a:lnTo>
                  <a:lnTo>
                    <a:pt x="409855" y="1363610"/>
                  </a:lnTo>
                  <a:lnTo>
                    <a:pt x="328154" y="1363610"/>
                  </a:lnTo>
                  <a:lnTo>
                    <a:pt x="134694" y="1363610"/>
                  </a:lnTo>
                  <a:cubicBezTo>
                    <a:pt x="78903" y="1363610"/>
                    <a:pt x="31033" y="1329639"/>
                    <a:pt x="10585" y="1281223"/>
                  </a:cubicBezTo>
                  <a:lnTo>
                    <a:pt x="693" y="1232155"/>
                  </a:lnTo>
                  <a:lnTo>
                    <a:pt x="0" y="1232155"/>
                  </a:lnTo>
                  <a:lnTo>
                    <a:pt x="0" y="1228716"/>
                  </a:lnTo>
                  <a:lnTo>
                    <a:pt x="0" y="689154"/>
                  </a:lnTo>
                  <a:lnTo>
                    <a:pt x="0" y="685830"/>
                  </a:lnTo>
                  <a:lnTo>
                    <a:pt x="405" y="681805"/>
                  </a:lnTo>
                  <a:lnTo>
                    <a:pt x="0" y="677780"/>
                  </a:lnTo>
                  <a:lnTo>
                    <a:pt x="0" y="674456"/>
                  </a:lnTo>
                  <a:lnTo>
                    <a:pt x="0" y="134894"/>
                  </a:lnTo>
                  <a:lnTo>
                    <a:pt x="0" y="131455"/>
                  </a:lnTo>
                  <a:lnTo>
                    <a:pt x="693" y="131455"/>
                  </a:lnTo>
                  <a:lnTo>
                    <a:pt x="10585" y="82387"/>
                  </a:lnTo>
                  <a:cubicBezTo>
                    <a:pt x="31033" y="33971"/>
                    <a:pt x="78903" y="0"/>
                    <a:pt x="134694" y="0"/>
                  </a:cubicBezTo>
                  <a:lnTo>
                    <a:pt x="328154" y="0"/>
                  </a:lnTo>
                  <a:lnTo>
                    <a:pt x="409855" y="0"/>
                  </a:lnTo>
                  <a:lnTo>
                    <a:pt x="728079" y="0"/>
                  </a:lnTo>
                  <a:lnTo>
                    <a:pt x="809780" y="0"/>
                  </a:lnTo>
                  <a:lnTo>
                    <a:pt x="1003240" y="0"/>
                  </a:lnTo>
                  <a:cubicBezTo>
                    <a:pt x="1059031" y="0"/>
                    <a:pt x="1106901" y="33971"/>
                    <a:pt x="1127349" y="82387"/>
                  </a:cubicBezTo>
                  <a:lnTo>
                    <a:pt x="1137241" y="131455"/>
                  </a:lnTo>
                  <a:lnTo>
                    <a:pt x="1137934" y="131455"/>
                  </a:lnTo>
                  <a:lnTo>
                    <a:pt x="1137934" y="134894"/>
                  </a:lnTo>
                  <a:lnTo>
                    <a:pt x="1137934" y="674456"/>
                  </a:lnTo>
                  <a:lnTo>
                    <a:pt x="1137934" y="677780"/>
                  </a:lnTo>
                  <a:lnTo>
                    <a:pt x="1137529" y="681805"/>
                  </a:lnTo>
                  <a:lnTo>
                    <a:pt x="1137934" y="685830"/>
                  </a:lnTo>
                  <a:lnTo>
                    <a:pt x="1137934" y="689154"/>
                  </a:lnTo>
                  <a:lnTo>
                    <a:pt x="1137934" y="1228716"/>
                  </a:lnTo>
                  <a:lnTo>
                    <a:pt x="1137934" y="1232155"/>
                  </a:lnTo>
                  <a:lnTo>
                    <a:pt x="1137241" y="1232155"/>
                  </a:lnTo>
                  <a:lnTo>
                    <a:pt x="1127349" y="1281223"/>
                  </a:lnTo>
                  <a:cubicBezTo>
                    <a:pt x="1106901" y="1329639"/>
                    <a:pt x="1059031" y="1363610"/>
                    <a:pt x="1003240" y="13636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</a:endParaRPr>
            </a:p>
          </p:txBody>
        </p:sp>
        <p:pic>
          <p:nvPicPr>
            <p:cNvPr id="34" name="Graphic 33">
              <a:extLst>
                <a:ext uri="{FF2B5EF4-FFF2-40B4-BE49-F238E27FC236}">
                  <a16:creationId xmlns:a16="http://schemas.microsoft.com/office/drawing/2014/main" id="{CE7F6F92-F6A3-1C11-5F2F-03A29A12ED73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10431849" y="4164556"/>
              <a:ext cx="782943" cy="792731"/>
            </a:xfrm>
            <a:prstGeom prst="rect">
              <a:avLst/>
            </a:prstGeom>
          </p:spPr>
        </p:pic>
      </p:grpSp>
      <p:pic>
        <p:nvPicPr>
          <p:cNvPr id="1026" name="Picture 2" descr="Oracle vector logo - Oracle logo vector free download">
            <a:extLst>
              <a:ext uri="{FF2B5EF4-FFF2-40B4-BE49-F238E27FC236}">
                <a16:creationId xmlns:a16="http://schemas.microsoft.com/office/drawing/2014/main" id="{32C1FE42-D70C-EF70-8B48-89BB8033E8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208" y="3856704"/>
            <a:ext cx="3229032" cy="322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reeform 25">
            <a:extLst>
              <a:ext uri="{FF2B5EF4-FFF2-40B4-BE49-F238E27FC236}">
                <a16:creationId xmlns:a16="http://schemas.microsoft.com/office/drawing/2014/main" id="{F4807F18-1CFF-C979-47D5-42092EF710AB}"/>
              </a:ext>
            </a:extLst>
          </p:cNvPr>
          <p:cNvSpPr/>
          <p:nvPr/>
        </p:nvSpPr>
        <p:spPr>
          <a:xfrm rot="10800000" flipH="1">
            <a:off x="870087" y="4851884"/>
            <a:ext cx="3443273" cy="1137435"/>
          </a:xfrm>
          <a:custGeom>
            <a:avLst/>
            <a:gdLst>
              <a:gd name="connsiteX0" fmla="*/ 30081 w 1552469"/>
              <a:gd name="connsiteY0" fmla="*/ 1337555 h 1337555"/>
              <a:gd name="connsiteX1" fmla="*/ 62476 w 1552469"/>
              <a:gd name="connsiteY1" fmla="*/ 1337555 h 1337555"/>
              <a:gd name="connsiteX2" fmla="*/ 150402 w 1552469"/>
              <a:gd name="connsiteY2" fmla="*/ 1337555 h 1337555"/>
              <a:gd name="connsiteX3" fmla="*/ 155152 w 1552469"/>
              <a:gd name="connsiteY3" fmla="*/ 1337555 h 1337555"/>
              <a:gd name="connsiteX4" fmla="*/ 198995 w 1552469"/>
              <a:gd name="connsiteY4" fmla="*/ 1337555 h 1337555"/>
              <a:gd name="connsiteX5" fmla="*/ 386025 w 1552469"/>
              <a:gd name="connsiteY5" fmla="*/ 1337555 h 1337555"/>
              <a:gd name="connsiteX6" fmla="*/ 474579 w 1552469"/>
              <a:gd name="connsiteY6" fmla="*/ 1337555 h 1337555"/>
              <a:gd name="connsiteX7" fmla="*/ 506974 w 1552469"/>
              <a:gd name="connsiteY7" fmla="*/ 1337555 h 1337555"/>
              <a:gd name="connsiteX8" fmla="*/ 594900 w 1552469"/>
              <a:gd name="connsiteY8" fmla="*/ 1337555 h 1337555"/>
              <a:gd name="connsiteX9" fmla="*/ 758882 w 1552469"/>
              <a:gd name="connsiteY9" fmla="*/ 1337555 h 1337555"/>
              <a:gd name="connsiteX10" fmla="*/ 793587 w 1552469"/>
              <a:gd name="connsiteY10" fmla="*/ 1337555 h 1337555"/>
              <a:gd name="connsiteX11" fmla="*/ 957569 w 1552469"/>
              <a:gd name="connsiteY11" fmla="*/ 1337555 h 1337555"/>
              <a:gd name="connsiteX12" fmla="*/ 1045495 w 1552469"/>
              <a:gd name="connsiteY12" fmla="*/ 1337555 h 1337555"/>
              <a:gd name="connsiteX13" fmla="*/ 1077890 w 1552469"/>
              <a:gd name="connsiteY13" fmla="*/ 1337555 h 1337555"/>
              <a:gd name="connsiteX14" fmla="*/ 1166444 w 1552469"/>
              <a:gd name="connsiteY14" fmla="*/ 1337555 h 1337555"/>
              <a:gd name="connsiteX15" fmla="*/ 1353474 w 1552469"/>
              <a:gd name="connsiteY15" fmla="*/ 1337555 h 1337555"/>
              <a:gd name="connsiteX16" fmla="*/ 1397317 w 1552469"/>
              <a:gd name="connsiteY16" fmla="*/ 1337555 h 1337555"/>
              <a:gd name="connsiteX17" fmla="*/ 1402067 w 1552469"/>
              <a:gd name="connsiteY17" fmla="*/ 1337555 h 1337555"/>
              <a:gd name="connsiteX18" fmla="*/ 1489993 w 1552469"/>
              <a:gd name="connsiteY18" fmla="*/ 1337555 h 1337555"/>
              <a:gd name="connsiteX19" fmla="*/ 1522388 w 1552469"/>
              <a:gd name="connsiteY19" fmla="*/ 1337555 h 1337555"/>
              <a:gd name="connsiteX20" fmla="*/ 1552469 w 1552469"/>
              <a:gd name="connsiteY20" fmla="*/ 1312007 h 1337555"/>
              <a:gd name="connsiteX21" fmla="*/ 1552469 w 1552469"/>
              <a:gd name="connsiteY21" fmla="*/ 1301195 h 1337555"/>
              <a:gd name="connsiteX22" fmla="*/ 1552469 w 1552469"/>
              <a:gd name="connsiteY22" fmla="*/ 1221922 h 1337555"/>
              <a:gd name="connsiteX23" fmla="*/ 1552469 w 1552469"/>
              <a:gd name="connsiteY23" fmla="*/ 1211110 h 1337555"/>
              <a:gd name="connsiteX24" fmla="*/ 1552469 w 1552469"/>
              <a:gd name="connsiteY24" fmla="*/ 1203778 h 1337555"/>
              <a:gd name="connsiteX25" fmla="*/ 1552469 w 1552469"/>
              <a:gd name="connsiteY25" fmla="*/ 1192966 h 1337555"/>
              <a:gd name="connsiteX26" fmla="*/ 1552469 w 1552469"/>
              <a:gd name="connsiteY26" fmla="*/ 1176204 h 1337555"/>
              <a:gd name="connsiteX27" fmla="*/ 1552469 w 1552469"/>
              <a:gd name="connsiteY27" fmla="*/ 1174154 h 1337555"/>
              <a:gd name="connsiteX28" fmla="*/ 1552469 w 1552469"/>
              <a:gd name="connsiteY28" fmla="*/ 1113693 h 1337555"/>
              <a:gd name="connsiteX29" fmla="*/ 1552469 w 1552469"/>
              <a:gd name="connsiteY29" fmla="*/ 1103450 h 1337555"/>
              <a:gd name="connsiteX30" fmla="*/ 1552469 w 1552469"/>
              <a:gd name="connsiteY30" fmla="*/ 1102881 h 1337555"/>
              <a:gd name="connsiteX31" fmla="*/ 1552469 w 1552469"/>
              <a:gd name="connsiteY31" fmla="*/ 1086119 h 1337555"/>
              <a:gd name="connsiteX32" fmla="*/ 1552469 w 1552469"/>
              <a:gd name="connsiteY32" fmla="*/ 1084069 h 1337555"/>
              <a:gd name="connsiteX33" fmla="*/ 1552469 w 1552469"/>
              <a:gd name="connsiteY33" fmla="*/ 1067976 h 1337555"/>
              <a:gd name="connsiteX34" fmla="*/ 1552469 w 1552469"/>
              <a:gd name="connsiteY34" fmla="*/ 1065925 h 1337555"/>
              <a:gd name="connsiteX35" fmla="*/ 1552469 w 1552469"/>
              <a:gd name="connsiteY35" fmla="*/ 1045649 h 1337555"/>
              <a:gd name="connsiteX36" fmla="*/ 1552469 w 1552469"/>
              <a:gd name="connsiteY36" fmla="*/ 1038351 h 1337555"/>
              <a:gd name="connsiteX37" fmla="*/ 1552469 w 1552469"/>
              <a:gd name="connsiteY37" fmla="*/ 1034837 h 1337555"/>
              <a:gd name="connsiteX38" fmla="*/ 1552469 w 1552469"/>
              <a:gd name="connsiteY38" fmla="*/ 1013365 h 1337555"/>
              <a:gd name="connsiteX39" fmla="*/ 1552469 w 1552469"/>
              <a:gd name="connsiteY39" fmla="*/ 995222 h 1337555"/>
              <a:gd name="connsiteX40" fmla="*/ 1552469 w 1552469"/>
              <a:gd name="connsiteY40" fmla="*/ 977891 h 1337555"/>
              <a:gd name="connsiteX41" fmla="*/ 1552469 w 1552469"/>
              <a:gd name="connsiteY41" fmla="*/ 975840 h 1337555"/>
              <a:gd name="connsiteX42" fmla="*/ 1552469 w 1552469"/>
              <a:gd name="connsiteY42" fmla="*/ 955564 h 1337555"/>
              <a:gd name="connsiteX43" fmla="*/ 1552469 w 1552469"/>
              <a:gd name="connsiteY43" fmla="*/ 948266 h 1337555"/>
              <a:gd name="connsiteX44" fmla="*/ 1552469 w 1552469"/>
              <a:gd name="connsiteY44" fmla="*/ 944752 h 1337555"/>
              <a:gd name="connsiteX45" fmla="*/ 1552469 w 1552469"/>
              <a:gd name="connsiteY45" fmla="*/ 937420 h 1337555"/>
              <a:gd name="connsiteX46" fmla="*/ 1552469 w 1552469"/>
              <a:gd name="connsiteY46" fmla="*/ 930122 h 1337555"/>
              <a:gd name="connsiteX47" fmla="*/ 1552469 w 1552469"/>
              <a:gd name="connsiteY47" fmla="*/ 926608 h 1337555"/>
              <a:gd name="connsiteX48" fmla="*/ 1552469 w 1552469"/>
              <a:gd name="connsiteY48" fmla="*/ 909846 h 1337555"/>
              <a:gd name="connsiteX49" fmla="*/ 1552469 w 1552469"/>
              <a:gd name="connsiteY49" fmla="*/ 907796 h 1337555"/>
              <a:gd name="connsiteX50" fmla="*/ 1552469 w 1552469"/>
              <a:gd name="connsiteY50" fmla="*/ 905137 h 1337555"/>
              <a:gd name="connsiteX51" fmla="*/ 1552469 w 1552469"/>
              <a:gd name="connsiteY51" fmla="*/ 847335 h 1337555"/>
              <a:gd name="connsiteX52" fmla="*/ 1552469 w 1552469"/>
              <a:gd name="connsiteY52" fmla="*/ 840037 h 1337555"/>
              <a:gd name="connsiteX53" fmla="*/ 1552469 w 1552469"/>
              <a:gd name="connsiteY53" fmla="*/ 837092 h 1337555"/>
              <a:gd name="connsiteX54" fmla="*/ 1552469 w 1552469"/>
              <a:gd name="connsiteY54" fmla="*/ 836523 h 1337555"/>
              <a:gd name="connsiteX55" fmla="*/ 1552469 w 1552469"/>
              <a:gd name="connsiteY55" fmla="*/ 819761 h 1337555"/>
              <a:gd name="connsiteX56" fmla="*/ 1552469 w 1552469"/>
              <a:gd name="connsiteY56" fmla="*/ 818266 h 1337555"/>
              <a:gd name="connsiteX57" fmla="*/ 1552469 w 1552469"/>
              <a:gd name="connsiteY57" fmla="*/ 817711 h 1337555"/>
              <a:gd name="connsiteX58" fmla="*/ 1552469 w 1552469"/>
              <a:gd name="connsiteY58" fmla="*/ 807454 h 1337555"/>
              <a:gd name="connsiteX59" fmla="*/ 1552469 w 1552469"/>
              <a:gd name="connsiteY59" fmla="*/ 801618 h 1337555"/>
              <a:gd name="connsiteX60" fmla="*/ 1552469 w 1552469"/>
              <a:gd name="connsiteY60" fmla="*/ 799567 h 1337555"/>
              <a:gd name="connsiteX61" fmla="*/ 1552469 w 1552469"/>
              <a:gd name="connsiteY61" fmla="*/ 771993 h 1337555"/>
              <a:gd name="connsiteX62" fmla="*/ 1552469 w 1552469"/>
              <a:gd name="connsiteY62" fmla="*/ 747007 h 1337555"/>
              <a:gd name="connsiteX63" fmla="*/ 1552469 w 1552469"/>
              <a:gd name="connsiteY63" fmla="*/ 728864 h 1337555"/>
              <a:gd name="connsiteX64" fmla="*/ 1552469 w 1552469"/>
              <a:gd name="connsiteY64" fmla="*/ 728181 h 1337555"/>
              <a:gd name="connsiteX65" fmla="*/ 1552469 w 1552469"/>
              <a:gd name="connsiteY65" fmla="*/ 717369 h 1337555"/>
              <a:gd name="connsiteX66" fmla="*/ 1552469 w 1552469"/>
              <a:gd name="connsiteY66" fmla="*/ 711533 h 1337555"/>
              <a:gd name="connsiteX67" fmla="*/ 1552469 w 1552469"/>
              <a:gd name="connsiteY67" fmla="*/ 710037 h 1337555"/>
              <a:gd name="connsiteX68" fmla="*/ 1552469 w 1552469"/>
              <a:gd name="connsiteY68" fmla="*/ 709482 h 1337555"/>
              <a:gd name="connsiteX69" fmla="*/ 1552469 w 1552469"/>
              <a:gd name="connsiteY69" fmla="*/ 699225 h 1337555"/>
              <a:gd name="connsiteX70" fmla="*/ 1552469 w 1552469"/>
              <a:gd name="connsiteY70" fmla="*/ 682463 h 1337555"/>
              <a:gd name="connsiteX71" fmla="*/ 1552469 w 1552469"/>
              <a:gd name="connsiteY71" fmla="*/ 681908 h 1337555"/>
              <a:gd name="connsiteX72" fmla="*/ 1552469 w 1552469"/>
              <a:gd name="connsiteY72" fmla="*/ 680413 h 1337555"/>
              <a:gd name="connsiteX73" fmla="*/ 1552469 w 1552469"/>
              <a:gd name="connsiteY73" fmla="*/ 669019 h 1337555"/>
              <a:gd name="connsiteX74" fmla="*/ 1552469 w 1552469"/>
              <a:gd name="connsiteY74" fmla="*/ 663764 h 1337555"/>
              <a:gd name="connsiteX75" fmla="*/ 1552469 w 1552469"/>
              <a:gd name="connsiteY75" fmla="*/ 658207 h 1337555"/>
              <a:gd name="connsiteX76" fmla="*/ 1552469 w 1552469"/>
              <a:gd name="connsiteY76" fmla="*/ 638779 h 1337555"/>
              <a:gd name="connsiteX77" fmla="*/ 1552469 w 1552469"/>
              <a:gd name="connsiteY77" fmla="*/ 619952 h 1337555"/>
              <a:gd name="connsiteX78" fmla="*/ 1552469 w 1552469"/>
              <a:gd name="connsiteY78" fmla="*/ 609709 h 1337555"/>
              <a:gd name="connsiteX79" fmla="*/ 1552469 w 1552469"/>
              <a:gd name="connsiteY79" fmla="*/ 609140 h 1337555"/>
              <a:gd name="connsiteX80" fmla="*/ 1552469 w 1552469"/>
              <a:gd name="connsiteY80" fmla="*/ 592378 h 1337555"/>
              <a:gd name="connsiteX81" fmla="*/ 1552469 w 1552469"/>
              <a:gd name="connsiteY81" fmla="*/ 590328 h 1337555"/>
              <a:gd name="connsiteX82" fmla="*/ 1552469 w 1552469"/>
              <a:gd name="connsiteY82" fmla="*/ 578934 h 1337555"/>
              <a:gd name="connsiteX83" fmla="*/ 1552469 w 1552469"/>
              <a:gd name="connsiteY83" fmla="*/ 574235 h 1337555"/>
              <a:gd name="connsiteX84" fmla="*/ 1552469 w 1552469"/>
              <a:gd name="connsiteY84" fmla="*/ 573679 h 1337555"/>
              <a:gd name="connsiteX85" fmla="*/ 1552469 w 1552469"/>
              <a:gd name="connsiteY85" fmla="*/ 572184 h 1337555"/>
              <a:gd name="connsiteX86" fmla="*/ 1552469 w 1552469"/>
              <a:gd name="connsiteY86" fmla="*/ 568122 h 1337555"/>
              <a:gd name="connsiteX87" fmla="*/ 1552469 w 1552469"/>
              <a:gd name="connsiteY87" fmla="*/ 560790 h 1337555"/>
              <a:gd name="connsiteX88" fmla="*/ 1552469 w 1552469"/>
              <a:gd name="connsiteY88" fmla="*/ 549978 h 1337555"/>
              <a:gd name="connsiteX89" fmla="*/ 1552469 w 1552469"/>
              <a:gd name="connsiteY89" fmla="*/ 544610 h 1337555"/>
              <a:gd name="connsiteX90" fmla="*/ 1552469 w 1552469"/>
              <a:gd name="connsiteY90" fmla="*/ 533216 h 1337555"/>
              <a:gd name="connsiteX91" fmla="*/ 1552469 w 1552469"/>
              <a:gd name="connsiteY91" fmla="*/ 531166 h 1337555"/>
              <a:gd name="connsiteX92" fmla="*/ 1552469 w 1552469"/>
              <a:gd name="connsiteY92" fmla="*/ 519624 h 1337555"/>
              <a:gd name="connsiteX93" fmla="*/ 1552469 w 1552469"/>
              <a:gd name="connsiteY93" fmla="*/ 501481 h 1337555"/>
              <a:gd name="connsiteX94" fmla="*/ 1552469 w 1552469"/>
              <a:gd name="connsiteY94" fmla="*/ 497519 h 1337555"/>
              <a:gd name="connsiteX95" fmla="*/ 1552469 w 1552469"/>
              <a:gd name="connsiteY95" fmla="*/ 486707 h 1337555"/>
              <a:gd name="connsiteX96" fmla="*/ 1552469 w 1552469"/>
              <a:gd name="connsiteY96" fmla="*/ 484150 h 1337555"/>
              <a:gd name="connsiteX97" fmla="*/ 1552469 w 1552469"/>
              <a:gd name="connsiteY97" fmla="*/ 482099 h 1337555"/>
              <a:gd name="connsiteX98" fmla="*/ 1552469 w 1552469"/>
              <a:gd name="connsiteY98" fmla="*/ 470705 h 1337555"/>
              <a:gd name="connsiteX99" fmla="*/ 1552469 w 1552469"/>
              <a:gd name="connsiteY99" fmla="*/ 460462 h 1337555"/>
              <a:gd name="connsiteX100" fmla="*/ 1552469 w 1552469"/>
              <a:gd name="connsiteY100" fmla="*/ 459893 h 1337555"/>
              <a:gd name="connsiteX101" fmla="*/ 1552469 w 1552469"/>
              <a:gd name="connsiteY101" fmla="*/ 454525 h 1337555"/>
              <a:gd name="connsiteX102" fmla="*/ 1552469 w 1552469"/>
              <a:gd name="connsiteY102" fmla="*/ 443131 h 1337555"/>
              <a:gd name="connsiteX103" fmla="*/ 1552469 w 1552469"/>
              <a:gd name="connsiteY103" fmla="*/ 441081 h 1337555"/>
              <a:gd name="connsiteX104" fmla="*/ 1552469 w 1552469"/>
              <a:gd name="connsiteY104" fmla="*/ 436381 h 1337555"/>
              <a:gd name="connsiteX105" fmla="*/ 1552469 w 1552469"/>
              <a:gd name="connsiteY105" fmla="*/ 424988 h 1337555"/>
              <a:gd name="connsiteX106" fmla="*/ 1552469 w 1552469"/>
              <a:gd name="connsiteY106" fmla="*/ 422937 h 1337555"/>
              <a:gd name="connsiteX107" fmla="*/ 1552469 w 1552469"/>
              <a:gd name="connsiteY107" fmla="*/ 411396 h 1337555"/>
              <a:gd name="connsiteX108" fmla="*/ 1552469 w 1552469"/>
              <a:gd name="connsiteY108" fmla="*/ 407434 h 1337555"/>
              <a:gd name="connsiteX109" fmla="*/ 1552469 w 1552469"/>
              <a:gd name="connsiteY109" fmla="*/ 396622 h 1337555"/>
              <a:gd name="connsiteX110" fmla="*/ 1552469 w 1552469"/>
              <a:gd name="connsiteY110" fmla="*/ 395363 h 1337555"/>
              <a:gd name="connsiteX111" fmla="*/ 1552469 w 1552469"/>
              <a:gd name="connsiteY111" fmla="*/ 389290 h 1337555"/>
              <a:gd name="connsiteX112" fmla="*/ 1552469 w 1552469"/>
              <a:gd name="connsiteY112" fmla="*/ 378478 h 1337555"/>
              <a:gd name="connsiteX113" fmla="*/ 1552469 w 1552469"/>
              <a:gd name="connsiteY113" fmla="*/ 370377 h 1337555"/>
              <a:gd name="connsiteX114" fmla="*/ 1552469 w 1552469"/>
              <a:gd name="connsiteY114" fmla="*/ 361716 h 1337555"/>
              <a:gd name="connsiteX115" fmla="*/ 1552469 w 1552469"/>
              <a:gd name="connsiteY115" fmla="*/ 359666 h 1337555"/>
              <a:gd name="connsiteX116" fmla="*/ 1552469 w 1552469"/>
              <a:gd name="connsiteY116" fmla="*/ 352234 h 1337555"/>
              <a:gd name="connsiteX117" fmla="*/ 1552469 w 1552469"/>
              <a:gd name="connsiteY117" fmla="*/ 346296 h 1337555"/>
              <a:gd name="connsiteX118" fmla="*/ 1552469 w 1552469"/>
              <a:gd name="connsiteY118" fmla="*/ 334903 h 1337555"/>
              <a:gd name="connsiteX119" fmla="*/ 1552469 w 1552469"/>
              <a:gd name="connsiteY119" fmla="*/ 332852 h 1337555"/>
              <a:gd name="connsiteX120" fmla="*/ 1552469 w 1552469"/>
              <a:gd name="connsiteY120" fmla="*/ 305278 h 1337555"/>
              <a:gd name="connsiteX121" fmla="*/ 1552469 w 1552469"/>
              <a:gd name="connsiteY121" fmla="*/ 299205 h 1337555"/>
              <a:gd name="connsiteX122" fmla="*/ 1552469 w 1552469"/>
              <a:gd name="connsiteY122" fmla="*/ 288962 h 1337555"/>
              <a:gd name="connsiteX123" fmla="*/ 1552469 w 1552469"/>
              <a:gd name="connsiteY123" fmla="*/ 288393 h 1337555"/>
              <a:gd name="connsiteX124" fmla="*/ 1552469 w 1552469"/>
              <a:gd name="connsiteY124" fmla="*/ 287134 h 1337555"/>
              <a:gd name="connsiteX125" fmla="*/ 1552469 w 1552469"/>
              <a:gd name="connsiteY125" fmla="*/ 271631 h 1337555"/>
              <a:gd name="connsiteX126" fmla="*/ 1552469 w 1552469"/>
              <a:gd name="connsiteY126" fmla="*/ 269581 h 1337555"/>
              <a:gd name="connsiteX127" fmla="*/ 1552469 w 1552469"/>
              <a:gd name="connsiteY127" fmla="*/ 262149 h 1337555"/>
              <a:gd name="connsiteX128" fmla="*/ 1552469 w 1552469"/>
              <a:gd name="connsiteY128" fmla="*/ 253488 h 1337555"/>
              <a:gd name="connsiteX129" fmla="*/ 1552469 w 1552469"/>
              <a:gd name="connsiteY129" fmla="*/ 251437 h 1337555"/>
              <a:gd name="connsiteX130" fmla="*/ 1552469 w 1552469"/>
              <a:gd name="connsiteY130" fmla="*/ 223863 h 1337555"/>
              <a:gd name="connsiteX131" fmla="*/ 1552469 w 1552469"/>
              <a:gd name="connsiteY131" fmla="*/ 198877 h 1337555"/>
              <a:gd name="connsiteX132" fmla="*/ 1552469 w 1552469"/>
              <a:gd name="connsiteY132" fmla="*/ 197049 h 1337555"/>
              <a:gd name="connsiteX133" fmla="*/ 1552469 w 1552469"/>
              <a:gd name="connsiteY133" fmla="*/ 180734 h 1337555"/>
              <a:gd name="connsiteX134" fmla="*/ 1552469 w 1552469"/>
              <a:gd name="connsiteY134" fmla="*/ 163403 h 1337555"/>
              <a:gd name="connsiteX135" fmla="*/ 1552469 w 1552469"/>
              <a:gd name="connsiteY135" fmla="*/ 161352 h 1337555"/>
              <a:gd name="connsiteX136" fmla="*/ 1552469 w 1552469"/>
              <a:gd name="connsiteY136" fmla="*/ 133778 h 1337555"/>
              <a:gd name="connsiteX137" fmla="*/ 1552469 w 1552469"/>
              <a:gd name="connsiteY137" fmla="*/ 115634 h 1337555"/>
              <a:gd name="connsiteX138" fmla="*/ 1552469 w 1552469"/>
              <a:gd name="connsiteY138" fmla="*/ 90649 h 1337555"/>
              <a:gd name="connsiteX139" fmla="*/ 1552469 w 1552469"/>
              <a:gd name="connsiteY139" fmla="*/ 25549 h 1337555"/>
              <a:gd name="connsiteX140" fmla="*/ 1522388 w 1552469"/>
              <a:gd name="connsiteY140" fmla="*/ 0 h 1337555"/>
              <a:gd name="connsiteX141" fmla="*/ 1489993 w 1552469"/>
              <a:gd name="connsiteY141" fmla="*/ 0 h 1337555"/>
              <a:gd name="connsiteX142" fmla="*/ 1402067 w 1552469"/>
              <a:gd name="connsiteY142" fmla="*/ 0 h 1337555"/>
              <a:gd name="connsiteX143" fmla="*/ 1397317 w 1552469"/>
              <a:gd name="connsiteY143" fmla="*/ 0 h 1337555"/>
              <a:gd name="connsiteX144" fmla="*/ 1353474 w 1552469"/>
              <a:gd name="connsiteY144" fmla="*/ 0 h 1337555"/>
              <a:gd name="connsiteX145" fmla="*/ 1166444 w 1552469"/>
              <a:gd name="connsiteY145" fmla="*/ 0 h 1337555"/>
              <a:gd name="connsiteX146" fmla="*/ 1077890 w 1552469"/>
              <a:gd name="connsiteY146" fmla="*/ 0 h 1337555"/>
              <a:gd name="connsiteX147" fmla="*/ 1045495 w 1552469"/>
              <a:gd name="connsiteY147" fmla="*/ 0 h 1337555"/>
              <a:gd name="connsiteX148" fmla="*/ 957569 w 1552469"/>
              <a:gd name="connsiteY148" fmla="*/ 0 h 1337555"/>
              <a:gd name="connsiteX149" fmla="*/ 793587 w 1552469"/>
              <a:gd name="connsiteY149" fmla="*/ 0 h 1337555"/>
              <a:gd name="connsiteX150" fmla="*/ 758882 w 1552469"/>
              <a:gd name="connsiteY150" fmla="*/ 0 h 1337555"/>
              <a:gd name="connsiteX151" fmla="*/ 594900 w 1552469"/>
              <a:gd name="connsiteY151" fmla="*/ 0 h 1337555"/>
              <a:gd name="connsiteX152" fmla="*/ 506974 w 1552469"/>
              <a:gd name="connsiteY152" fmla="*/ 0 h 1337555"/>
              <a:gd name="connsiteX153" fmla="*/ 474579 w 1552469"/>
              <a:gd name="connsiteY153" fmla="*/ 0 h 1337555"/>
              <a:gd name="connsiteX154" fmla="*/ 386025 w 1552469"/>
              <a:gd name="connsiteY154" fmla="*/ 0 h 1337555"/>
              <a:gd name="connsiteX155" fmla="*/ 198995 w 1552469"/>
              <a:gd name="connsiteY155" fmla="*/ 0 h 1337555"/>
              <a:gd name="connsiteX156" fmla="*/ 155152 w 1552469"/>
              <a:gd name="connsiteY156" fmla="*/ 0 h 1337555"/>
              <a:gd name="connsiteX157" fmla="*/ 150402 w 1552469"/>
              <a:gd name="connsiteY157" fmla="*/ 0 h 1337555"/>
              <a:gd name="connsiteX158" fmla="*/ 62476 w 1552469"/>
              <a:gd name="connsiteY158" fmla="*/ 0 h 1337555"/>
              <a:gd name="connsiteX159" fmla="*/ 30081 w 1552469"/>
              <a:gd name="connsiteY159" fmla="*/ 0 h 1337555"/>
              <a:gd name="connsiteX160" fmla="*/ 0 w 1552469"/>
              <a:gd name="connsiteY160" fmla="*/ 25548 h 1337555"/>
              <a:gd name="connsiteX161" fmla="*/ 0 w 1552469"/>
              <a:gd name="connsiteY161" fmla="*/ 36360 h 1337555"/>
              <a:gd name="connsiteX162" fmla="*/ 0 w 1552469"/>
              <a:gd name="connsiteY162" fmla="*/ 115633 h 1337555"/>
              <a:gd name="connsiteX163" fmla="*/ 0 w 1552469"/>
              <a:gd name="connsiteY163" fmla="*/ 126445 h 1337555"/>
              <a:gd name="connsiteX164" fmla="*/ 0 w 1552469"/>
              <a:gd name="connsiteY164" fmla="*/ 133777 h 1337555"/>
              <a:gd name="connsiteX165" fmla="*/ 0 w 1552469"/>
              <a:gd name="connsiteY165" fmla="*/ 144589 h 1337555"/>
              <a:gd name="connsiteX166" fmla="*/ 0 w 1552469"/>
              <a:gd name="connsiteY166" fmla="*/ 161351 h 1337555"/>
              <a:gd name="connsiteX167" fmla="*/ 0 w 1552469"/>
              <a:gd name="connsiteY167" fmla="*/ 163401 h 1337555"/>
              <a:gd name="connsiteX168" fmla="*/ 0 w 1552469"/>
              <a:gd name="connsiteY168" fmla="*/ 197048 h 1337555"/>
              <a:gd name="connsiteX169" fmla="*/ 0 w 1552469"/>
              <a:gd name="connsiteY169" fmla="*/ 207860 h 1337555"/>
              <a:gd name="connsiteX170" fmla="*/ 0 w 1552469"/>
              <a:gd name="connsiteY170" fmla="*/ 223862 h 1337555"/>
              <a:gd name="connsiteX171" fmla="*/ 0 w 1552469"/>
              <a:gd name="connsiteY171" fmla="*/ 234105 h 1337555"/>
              <a:gd name="connsiteX172" fmla="*/ 0 w 1552469"/>
              <a:gd name="connsiteY172" fmla="*/ 234674 h 1337555"/>
              <a:gd name="connsiteX173" fmla="*/ 0 w 1552469"/>
              <a:gd name="connsiteY173" fmla="*/ 251436 h 1337555"/>
              <a:gd name="connsiteX174" fmla="*/ 0 w 1552469"/>
              <a:gd name="connsiteY174" fmla="*/ 253486 h 1337555"/>
              <a:gd name="connsiteX175" fmla="*/ 0 w 1552469"/>
              <a:gd name="connsiteY175" fmla="*/ 269579 h 1337555"/>
              <a:gd name="connsiteX176" fmla="*/ 0 w 1552469"/>
              <a:gd name="connsiteY176" fmla="*/ 271630 h 1337555"/>
              <a:gd name="connsiteX177" fmla="*/ 0 w 1552469"/>
              <a:gd name="connsiteY177" fmla="*/ 287133 h 1337555"/>
              <a:gd name="connsiteX178" fmla="*/ 0 w 1552469"/>
              <a:gd name="connsiteY178" fmla="*/ 297945 h 1337555"/>
              <a:gd name="connsiteX179" fmla="*/ 0 w 1552469"/>
              <a:gd name="connsiteY179" fmla="*/ 299204 h 1337555"/>
              <a:gd name="connsiteX180" fmla="*/ 0 w 1552469"/>
              <a:gd name="connsiteY180" fmla="*/ 305277 h 1337555"/>
              <a:gd name="connsiteX181" fmla="*/ 0 w 1552469"/>
              <a:gd name="connsiteY181" fmla="*/ 316089 h 1337555"/>
              <a:gd name="connsiteX182" fmla="*/ 0 w 1552469"/>
              <a:gd name="connsiteY182" fmla="*/ 324190 h 1337555"/>
              <a:gd name="connsiteX183" fmla="*/ 0 w 1552469"/>
              <a:gd name="connsiteY183" fmla="*/ 332851 h 1337555"/>
              <a:gd name="connsiteX184" fmla="*/ 0 w 1552469"/>
              <a:gd name="connsiteY184" fmla="*/ 334901 h 1337555"/>
              <a:gd name="connsiteX185" fmla="*/ 0 w 1552469"/>
              <a:gd name="connsiteY185" fmla="*/ 342333 h 1337555"/>
              <a:gd name="connsiteX186" fmla="*/ 0 w 1552469"/>
              <a:gd name="connsiteY186" fmla="*/ 346295 h 1337555"/>
              <a:gd name="connsiteX187" fmla="*/ 0 w 1552469"/>
              <a:gd name="connsiteY187" fmla="*/ 357107 h 1337555"/>
              <a:gd name="connsiteX188" fmla="*/ 0 w 1552469"/>
              <a:gd name="connsiteY188" fmla="*/ 359664 h 1337555"/>
              <a:gd name="connsiteX189" fmla="*/ 0 w 1552469"/>
              <a:gd name="connsiteY189" fmla="*/ 361715 h 1337555"/>
              <a:gd name="connsiteX190" fmla="*/ 0 w 1552469"/>
              <a:gd name="connsiteY190" fmla="*/ 389289 h 1337555"/>
              <a:gd name="connsiteX191" fmla="*/ 0 w 1552469"/>
              <a:gd name="connsiteY191" fmla="*/ 395362 h 1337555"/>
              <a:gd name="connsiteX192" fmla="*/ 0 w 1552469"/>
              <a:gd name="connsiteY192" fmla="*/ 405605 h 1337555"/>
              <a:gd name="connsiteX193" fmla="*/ 0 w 1552469"/>
              <a:gd name="connsiteY193" fmla="*/ 406174 h 1337555"/>
              <a:gd name="connsiteX194" fmla="*/ 0 w 1552469"/>
              <a:gd name="connsiteY194" fmla="*/ 407433 h 1337555"/>
              <a:gd name="connsiteX195" fmla="*/ 0 w 1552469"/>
              <a:gd name="connsiteY195" fmla="*/ 422936 h 1337555"/>
              <a:gd name="connsiteX196" fmla="*/ 0 w 1552469"/>
              <a:gd name="connsiteY196" fmla="*/ 424986 h 1337555"/>
              <a:gd name="connsiteX197" fmla="*/ 0 w 1552469"/>
              <a:gd name="connsiteY197" fmla="*/ 432418 h 1337555"/>
              <a:gd name="connsiteX198" fmla="*/ 0 w 1552469"/>
              <a:gd name="connsiteY198" fmla="*/ 436380 h 1337555"/>
              <a:gd name="connsiteX199" fmla="*/ 0 w 1552469"/>
              <a:gd name="connsiteY199" fmla="*/ 441079 h 1337555"/>
              <a:gd name="connsiteX200" fmla="*/ 0 w 1552469"/>
              <a:gd name="connsiteY200" fmla="*/ 443130 h 1337555"/>
              <a:gd name="connsiteX201" fmla="*/ 0 w 1552469"/>
              <a:gd name="connsiteY201" fmla="*/ 447192 h 1337555"/>
              <a:gd name="connsiteX202" fmla="*/ 0 w 1552469"/>
              <a:gd name="connsiteY202" fmla="*/ 454524 h 1337555"/>
              <a:gd name="connsiteX203" fmla="*/ 0 w 1552469"/>
              <a:gd name="connsiteY203" fmla="*/ 465336 h 1337555"/>
              <a:gd name="connsiteX204" fmla="*/ 0 w 1552469"/>
              <a:gd name="connsiteY204" fmla="*/ 470704 h 1337555"/>
              <a:gd name="connsiteX205" fmla="*/ 0 w 1552469"/>
              <a:gd name="connsiteY205" fmla="*/ 482098 h 1337555"/>
              <a:gd name="connsiteX206" fmla="*/ 0 w 1552469"/>
              <a:gd name="connsiteY206" fmla="*/ 484148 h 1337555"/>
              <a:gd name="connsiteX207" fmla="*/ 0 w 1552469"/>
              <a:gd name="connsiteY207" fmla="*/ 495690 h 1337555"/>
              <a:gd name="connsiteX208" fmla="*/ 0 w 1552469"/>
              <a:gd name="connsiteY208" fmla="*/ 497518 h 1337555"/>
              <a:gd name="connsiteX209" fmla="*/ 0 w 1552469"/>
              <a:gd name="connsiteY209" fmla="*/ 513833 h 1337555"/>
              <a:gd name="connsiteX210" fmla="*/ 0 w 1552469"/>
              <a:gd name="connsiteY210" fmla="*/ 531164 h 1337555"/>
              <a:gd name="connsiteX211" fmla="*/ 0 w 1552469"/>
              <a:gd name="connsiteY211" fmla="*/ 533215 h 1337555"/>
              <a:gd name="connsiteX212" fmla="*/ 0 w 1552469"/>
              <a:gd name="connsiteY212" fmla="*/ 544609 h 1337555"/>
              <a:gd name="connsiteX213" fmla="*/ 0 w 1552469"/>
              <a:gd name="connsiteY213" fmla="*/ 554852 h 1337555"/>
              <a:gd name="connsiteX214" fmla="*/ 0 w 1552469"/>
              <a:gd name="connsiteY214" fmla="*/ 555421 h 1337555"/>
              <a:gd name="connsiteX215" fmla="*/ 0 w 1552469"/>
              <a:gd name="connsiteY215" fmla="*/ 560789 h 1337555"/>
              <a:gd name="connsiteX216" fmla="*/ 0 w 1552469"/>
              <a:gd name="connsiteY216" fmla="*/ 572183 h 1337555"/>
              <a:gd name="connsiteX217" fmla="*/ 0 w 1552469"/>
              <a:gd name="connsiteY217" fmla="*/ 573678 h 1337555"/>
              <a:gd name="connsiteX218" fmla="*/ 0 w 1552469"/>
              <a:gd name="connsiteY218" fmla="*/ 574233 h 1337555"/>
              <a:gd name="connsiteX219" fmla="*/ 0 w 1552469"/>
              <a:gd name="connsiteY219" fmla="*/ 578933 h 1337555"/>
              <a:gd name="connsiteX220" fmla="*/ 0 w 1552469"/>
              <a:gd name="connsiteY220" fmla="*/ 584490 h 1337555"/>
              <a:gd name="connsiteX221" fmla="*/ 0 w 1552469"/>
              <a:gd name="connsiteY221" fmla="*/ 590326 h 1337555"/>
              <a:gd name="connsiteX222" fmla="*/ 0 w 1552469"/>
              <a:gd name="connsiteY222" fmla="*/ 592377 h 1337555"/>
              <a:gd name="connsiteX223" fmla="*/ 0 w 1552469"/>
              <a:gd name="connsiteY223" fmla="*/ 603918 h 1337555"/>
              <a:gd name="connsiteX224" fmla="*/ 0 w 1552469"/>
              <a:gd name="connsiteY224" fmla="*/ 619951 h 1337555"/>
              <a:gd name="connsiteX225" fmla="*/ 0 w 1552469"/>
              <a:gd name="connsiteY225" fmla="*/ 644937 h 1337555"/>
              <a:gd name="connsiteX226" fmla="*/ 0 w 1552469"/>
              <a:gd name="connsiteY226" fmla="*/ 663080 h 1337555"/>
              <a:gd name="connsiteX227" fmla="*/ 0 w 1552469"/>
              <a:gd name="connsiteY227" fmla="*/ 663763 h 1337555"/>
              <a:gd name="connsiteX228" fmla="*/ 0 w 1552469"/>
              <a:gd name="connsiteY228" fmla="*/ 669018 h 1337555"/>
              <a:gd name="connsiteX229" fmla="*/ 0 w 1552469"/>
              <a:gd name="connsiteY229" fmla="*/ 674575 h 1337555"/>
              <a:gd name="connsiteX230" fmla="*/ 0 w 1552469"/>
              <a:gd name="connsiteY230" fmla="*/ 680411 h 1337555"/>
              <a:gd name="connsiteX231" fmla="*/ 0 w 1552469"/>
              <a:gd name="connsiteY231" fmla="*/ 681907 h 1337555"/>
              <a:gd name="connsiteX232" fmla="*/ 0 w 1552469"/>
              <a:gd name="connsiteY232" fmla="*/ 682462 h 1337555"/>
              <a:gd name="connsiteX233" fmla="*/ 0 w 1552469"/>
              <a:gd name="connsiteY233" fmla="*/ 692719 h 1337555"/>
              <a:gd name="connsiteX234" fmla="*/ 0 w 1552469"/>
              <a:gd name="connsiteY234" fmla="*/ 709481 h 1337555"/>
              <a:gd name="connsiteX235" fmla="*/ 0 w 1552469"/>
              <a:gd name="connsiteY235" fmla="*/ 710036 h 1337555"/>
              <a:gd name="connsiteX236" fmla="*/ 0 w 1552469"/>
              <a:gd name="connsiteY236" fmla="*/ 711531 h 1337555"/>
              <a:gd name="connsiteX237" fmla="*/ 0 w 1552469"/>
              <a:gd name="connsiteY237" fmla="*/ 728180 h 1337555"/>
              <a:gd name="connsiteX238" fmla="*/ 0 w 1552469"/>
              <a:gd name="connsiteY238" fmla="*/ 753165 h 1337555"/>
              <a:gd name="connsiteX239" fmla="*/ 0 w 1552469"/>
              <a:gd name="connsiteY239" fmla="*/ 771992 h 1337555"/>
              <a:gd name="connsiteX240" fmla="*/ 0 w 1552469"/>
              <a:gd name="connsiteY240" fmla="*/ 782235 h 1337555"/>
              <a:gd name="connsiteX241" fmla="*/ 0 w 1552469"/>
              <a:gd name="connsiteY241" fmla="*/ 782804 h 1337555"/>
              <a:gd name="connsiteX242" fmla="*/ 0 w 1552469"/>
              <a:gd name="connsiteY242" fmla="*/ 799566 h 1337555"/>
              <a:gd name="connsiteX243" fmla="*/ 0 w 1552469"/>
              <a:gd name="connsiteY243" fmla="*/ 801616 h 1337555"/>
              <a:gd name="connsiteX244" fmla="*/ 0 w 1552469"/>
              <a:gd name="connsiteY244" fmla="*/ 817709 h 1337555"/>
              <a:gd name="connsiteX245" fmla="*/ 0 w 1552469"/>
              <a:gd name="connsiteY245" fmla="*/ 818265 h 1337555"/>
              <a:gd name="connsiteX246" fmla="*/ 0 w 1552469"/>
              <a:gd name="connsiteY246" fmla="*/ 819760 h 1337555"/>
              <a:gd name="connsiteX247" fmla="*/ 0 w 1552469"/>
              <a:gd name="connsiteY247" fmla="*/ 840036 h 1337555"/>
              <a:gd name="connsiteX248" fmla="*/ 0 w 1552469"/>
              <a:gd name="connsiteY248" fmla="*/ 847334 h 1337555"/>
              <a:gd name="connsiteX249" fmla="*/ 0 w 1552469"/>
              <a:gd name="connsiteY249" fmla="*/ 850848 h 1337555"/>
              <a:gd name="connsiteX250" fmla="*/ 0 w 1552469"/>
              <a:gd name="connsiteY250" fmla="*/ 872320 h 1337555"/>
              <a:gd name="connsiteX251" fmla="*/ 0 w 1552469"/>
              <a:gd name="connsiteY251" fmla="*/ 890463 h 1337555"/>
              <a:gd name="connsiteX252" fmla="*/ 0 w 1552469"/>
              <a:gd name="connsiteY252" fmla="*/ 907794 h 1337555"/>
              <a:gd name="connsiteX253" fmla="*/ 0 w 1552469"/>
              <a:gd name="connsiteY253" fmla="*/ 909845 h 1337555"/>
              <a:gd name="connsiteX254" fmla="*/ 0 w 1552469"/>
              <a:gd name="connsiteY254" fmla="*/ 930121 h 1337555"/>
              <a:gd name="connsiteX255" fmla="*/ 0 w 1552469"/>
              <a:gd name="connsiteY255" fmla="*/ 937419 h 1337555"/>
              <a:gd name="connsiteX256" fmla="*/ 0 w 1552469"/>
              <a:gd name="connsiteY256" fmla="*/ 940933 h 1337555"/>
              <a:gd name="connsiteX257" fmla="*/ 0 w 1552469"/>
              <a:gd name="connsiteY257" fmla="*/ 948265 h 1337555"/>
              <a:gd name="connsiteX258" fmla="*/ 0 w 1552469"/>
              <a:gd name="connsiteY258" fmla="*/ 955563 h 1337555"/>
              <a:gd name="connsiteX259" fmla="*/ 0 w 1552469"/>
              <a:gd name="connsiteY259" fmla="*/ 959077 h 1337555"/>
              <a:gd name="connsiteX260" fmla="*/ 0 w 1552469"/>
              <a:gd name="connsiteY260" fmla="*/ 975839 h 1337555"/>
              <a:gd name="connsiteX261" fmla="*/ 0 w 1552469"/>
              <a:gd name="connsiteY261" fmla="*/ 977889 h 1337555"/>
              <a:gd name="connsiteX262" fmla="*/ 0 w 1552469"/>
              <a:gd name="connsiteY262" fmla="*/ 980548 h 1337555"/>
              <a:gd name="connsiteX263" fmla="*/ 0 w 1552469"/>
              <a:gd name="connsiteY263" fmla="*/ 1038350 h 1337555"/>
              <a:gd name="connsiteX264" fmla="*/ 0 w 1552469"/>
              <a:gd name="connsiteY264" fmla="*/ 1045648 h 1337555"/>
              <a:gd name="connsiteX265" fmla="*/ 0 w 1552469"/>
              <a:gd name="connsiteY265" fmla="*/ 1048593 h 1337555"/>
              <a:gd name="connsiteX266" fmla="*/ 0 w 1552469"/>
              <a:gd name="connsiteY266" fmla="*/ 1049162 h 1337555"/>
              <a:gd name="connsiteX267" fmla="*/ 0 w 1552469"/>
              <a:gd name="connsiteY267" fmla="*/ 1065924 h 1337555"/>
              <a:gd name="connsiteX268" fmla="*/ 0 w 1552469"/>
              <a:gd name="connsiteY268" fmla="*/ 1067974 h 1337555"/>
              <a:gd name="connsiteX269" fmla="*/ 0 w 1552469"/>
              <a:gd name="connsiteY269" fmla="*/ 1084067 h 1337555"/>
              <a:gd name="connsiteX270" fmla="*/ 0 w 1552469"/>
              <a:gd name="connsiteY270" fmla="*/ 1086118 h 1337555"/>
              <a:gd name="connsiteX271" fmla="*/ 0 w 1552469"/>
              <a:gd name="connsiteY271" fmla="*/ 1113692 h 1337555"/>
              <a:gd name="connsiteX272" fmla="*/ 0 w 1552469"/>
              <a:gd name="connsiteY272" fmla="*/ 1138678 h 1337555"/>
              <a:gd name="connsiteX273" fmla="*/ 0 w 1552469"/>
              <a:gd name="connsiteY273" fmla="*/ 1156821 h 1337555"/>
              <a:gd name="connsiteX274" fmla="*/ 0 w 1552469"/>
              <a:gd name="connsiteY274" fmla="*/ 1174152 h 1337555"/>
              <a:gd name="connsiteX275" fmla="*/ 0 w 1552469"/>
              <a:gd name="connsiteY275" fmla="*/ 1176203 h 1337555"/>
              <a:gd name="connsiteX276" fmla="*/ 0 w 1552469"/>
              <a:gd name="connsiteY276" fmla="*/ 1203777 h 1337555"/>
              <a:gd name="connsiteX277" fmla="*/ 0 w 1552469"/>
              <a:gd name="connsiteY277" fmla="*/ 1221921 h 1337555"/>
              <a:gd name="connsiteX278" fmla="*/ 0 w 1552469"/>
              <a:gd name="connsiteY278" fmla="*/ 1246906 h 1337555"/>
              <a:gd name="connsiteX279" fmla="*/ 0 w 1552469"/>
              <a:gd name="connsiteY279" fmla="*/ 1312006 h 1337555"/>
              <a:gd name="connsiteX280" fmla="*/ 30081 w 1552469"/>
              <a:gd name="connsiteY280" fmla="*/ 1337555 h 1337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</a:cxnLst>
            <a:rect l="l" t="t" r="r" b="b"/>
            <a:pathLst>
              <a:path w="1552469" h="1337555">
                <a:moveTo>
                  <a:pt x="30081" y="1337555"/>
                </a:moveTo>
                <a:lnTo>
                  <a:pt x="62476" y="1337555"/>
                </a:lnTo>
                <a:lnTo>
                  <a:pt x="150402" y="1337555"/>
                </a:lnTo>
                <a:lnTo>
                  <a:pt x="155152" y="1337555"/>
                </a:lnTo>
                <a:lnTo>
                  <a:pt x="198995" y="1337555"/>
                </a:lnTo>
                <a:lnTo>
                  <a:pt x="386025" y="1337555"/>
                </a:lnTo>
                <a:lnTo>
                  <a:pt x="474579" y="1337555"/>
                </a:lnTo>
                <a:lnTo>
                  <a:pt x="506974" y="1337555"/>
                </a:lnTo>
                <a:lnTo>
                  <a:pt x="594900" y="1337555"/>
                </a:lnTo>
                <a:lnTo>
                  <a:pt x="758882" y="1337555"/>
                </a:lnTo>
                <a:lnTo>
                  <a:pt x="793587" y="1337555"/>
                </a:lnTo>
                <a:lnTo>
                  <a:pt x="957569" y="1337555"/>
                </a:lnTo>
                <a:lnTo>
                  <a:pt x="1045495" y="1337555"/>
                </a:lnTo>
                <a:lnTo>
                  <a:pt x="1077890" y="1337555"/>
                </a:lnTo>
                <a:lnTo>
                  <a:pt x="1166444" y="1337555"/>
                </a:lnTo>
                <a:lnTo>
                  <a:pt x="1353474" y="1337555"/>
                </a:lnTo>
                <a:lnTo>
                  <a:pt x="1397317" y="1337555"/>
                </a:lnTo>
                <a:lnTo>
                  <a:pt x="1402067" y="1337555"/>
                </a:lnTo>
                <a:lnTo>
                  <a:pt x="1489993" y="1337555"/>
                </a:lnTo>
                <a:lnTo>
                  <a:pt x="1522388" y="1337555"/>
                </a:lnTo>
                <a:cubicBezTo>
                  <a:pt x="1539001" y="1337555"/>
                  <a:pt x="1552469" y="1326116"/>
                  <a:pt x="1552469" y="1312007"/>
                </a:cubicBezTo>
                <a:lnTo>
                  <a:pt x="1552469" y="1301195"/>
                </a:lnTo>
                <a:lnTo>
                  <a:pt x="1552469" y="1221922"/>
                </a:lnTo>
                <a:lnTo>
                  <a:pt x="1552469" y="1211110"/>
                </a:lnTo>
                <a:lnTo>
                  <a:pt x="1552469" y="1203778"/>
                </a:lnTo>
                <a:lnTo>
                  <a:pt x="1552469" y="1192966"/>
                </a:lnTo>
                <a:lnTo>
                  <a:pt x="1552469" y="1176204"/>
                </a:lnTo>
                <a:lnTo>
                  <a:pt x="1552469" y="1174154"/>
                </a:lnTo>
                <a:lnTo>
                  <a:pt x="1552469" y="1113693"/>
                </a:lnTo>
                <a:lnTo>
                  <a:pt x="1552469" y="1103450"/>
                </a:lnTo>
                <a:lnTo>
                  <a:pt x="1552469" y="1102881"/>
                </a:lnTo>
                <a:lnTo>
                  <a:pt x="1552469" y="1086119"/>
                </a:lnTo>
                <a:lnTo>
                  <a:pt x="1552469" y="1084069"/>
                </a:lnTo>
                <a:lnTo>
                  <a:pt x="1552469" y="1067976"/>
                </a:lnTo>
                <a:lnTo>
                  <a:pt x="1552469" y="1065925"/>
                </a:lnTo>
                <a:lnTo>
                  <a:pt x="1552469" y="1045649"/>
                </a:lnTo>
                <a:lnTo>
                  <a:pt x="1552469" y="1038351"/>
                </a:lnTo>
                <a:lnTo>
                  <a:pt x="1552469" y="1034837"/>
                </a:lnTo>
                <a:lnTo>
                  <a:pt x="1552469" y="1013365"/>
                </a:lnTo>
                <a:lnTo>
                  <a:pt x="1552469" y="995222"/>
                </a:lnTo>
                <a:lnTo>
                  <a:pt x="1552469" y="977891"/>
                </a:lnTo>
                <a:lnTo>
                  <a:pt x="1552469" y="975840"/>
                </a:lnTo>
                <a:lnTo>
                  <a:pt x="1552469" y="955564"/>
                </a:lnTo>
                <a:lnTo>
                  <a:pt x="1552469" y="948266"/>
                </a:lnTo>
                <a:lnTo>
                  <a:pt x="1552469" y="944752"/>
                </a:lnTo>
                <a:lnTo>
                  <a:pt x="1552469" y="937420"/>
                </a:lnTo>
                <a:lnTo>
                  <a:pt x="1552469" y="930122"/>
                </a:lnTo>
                <a:lnTo>
                  <a:pt x="1552469" y="926608"/>
                </a:lnTo>
                <a:lnTo>
                  <a:pt x="1552469" y="909846"/>
                </a:lnTo>
                <a:lnTo>
                  <a:pt x="1552469" y="907796"/>
                </a:lnTo>
                <a:lnTo>
                  <a:pt x="1552469" y="905137"/>
                </a:lnTo>
                <a:lnTo>
                  <a:pt x="1552469" y="847335"/>
                </a:lnTo>
                <a:lnTo>
                  <a:pt x="1552469" y="840037"/>
                </a:lnTo>
                <a:lnTo>
                  <a:pt x="1552469" y="837092"/>
                </a:lnTo>
                <a:lnTo>
                  <a:pt x="1552469" y="836523"/>
                </a:lnTo>
                <a:lnTo>
                  <a:pt x="1552469" y="819761"/>
                </a:lnTo>
                <a:lnTo>
                  <a:pt x="1552469" y="818266"/>
                </a:lnTo>
                <a:lnTo>
                  <a:pt x="1552469" y="817711"/>
                </a:lnTo>
                <a:lnTo>
                  <a:pt x="1552469" y="807454"/>
                </a:lnTo>
                <a:lnTo>
                  <a:pt x="1552469" y="801618"/>
                </a:lnTo>
                <a:lnTo>
                  <a:pt x="1552469" y="799567"/>
                </a:lnTo>
                <a:lnTo>
                  <a:pt x="1552469" y="771993"/>
                </a:lnTo>
                <a:lnTo>
                  <a:pt x="1552469" y="747007"/>
                </a:lnTo>
                <a:lnTo>
                  <a:pt x="1552469" y="728864"/>
                </a:lnTo>
                <a:lnTo>
                  <a:pt x="1552469" y="728181"/>
                </a:lnTo>
                <a:lnTo>
                  <a:pt x="1552469" y="717369"/>
                </a:lnTo>
                <a:lnTo>
                  <a:pt x="1552469" y="711533"/>
                </a:lnTo>
                <a:lnTo>
                  <a:pt x="1552469" y="710037"/>
                </a:lnTo>
                <a:lnTo>
                  <a:pt x="1552469" y="709482"/>
                </a:lnTo>
                <a:lnTo>
                  <a:pt x="1552469" y="699225"/>
                </a:lnTo>
                <a:lnTo>
                  <a:pt x="1552469" y="682463"/>
                </a:lnTo>
                <a:lnTo>
                  <a:pt x="1552469" y="681908"/>
                </a:lnTo>
                <a:lnTo>
                  <a:pt x="1552469" y="680413"/>
                </a:lnTo>
                <a:lnTo>
                  <a:pt x="1552469" y="669019"/>
                </a:lnTo>
                <a:lnTo>
                  <a:pt x="1552469" y="663764"/>
                </a:lnTo>
                <a:lnTo>
                  <a:pt x="1552469" y="658207"/>
                </a:lnTo>
                <a:lnTo>
                  <a:pt x="1552469" y="638779"/>
                </a:lnTo>
                <a:lnTo>
                  <a:pt x="1552469" y="619952"/>
                </a:lnTo>
                <a:lnTo>
                  <a:pt x="1552469" y="609709"/>
                </a:lnTo>
                <a:lnTo>
                  <a:pt x="1552469" y="609140"/>
                </a:lnTo>
                <a:lnTo>
                  <a:pt x="1552469" y="592378"/>
                </a:lnTo>
                <a:lnTo>
                  <a:pt x="1552469" y="590328"/>
                </a:lnTo>
                <a:lnTo>
                  <a:pt x="1552469" y="578934"/>
                </a:lnTo>
                <a:lnTo>
                  <a:pt x="1552469" y="574235"/>
                </a:lnTo>
                <a:lnTo>
                  <a:pt x="1552469" y="573679"/>
                </a:lnTo>
                <a:lnTo>
                  <a:pt x="1552469" y="572184"/>
                </a:lnTo>
                <a:lnTo>
                  <a:pt x="1552469" y="568122"/>
                </a:lnTo>
                <a:lnTo>
                  <a:pt x="1552469" y="560790"/>
                </a:lnTo>
                <a:lnTo>
                  <a:pt x="1552469" y="549978"/>
                </a:lnTo>
                <a:lnTo>
                  <a:pt x="1552469" y="544610"/>
                </a:lnTo>
                <a:lnTo>
                  <a:pt x="1552469" y="533216"/>
                </a:lnTo>
                <a:lnTo>
                  <a:pt x="1552469" y="531166"/>
                </a:lnTo>
                <a:lnTo>
                  <a:pt x="1552469" y="519624"/>
                </a:lnTo>
                <a:lnTo>
                  <a:pt x="1552469" y="501481"/>
                </a:lnTo>
                <a:lnTo>
                  <a:pt x="1552469" y="497519"/>
                </a:lnTo>
                <a:lnTo>
                  <a:pt x="1552469" y="486707"/>
                </a:lnTo>
                <a:lnTo>
                  <a:pt x="1552469" y="484150"/>
                </a:lnTo>
                <a:lnTo>
                  <a:pt x="1552469" y="482099"/>
                </a:lnTo>
                <a:lnTo>
                  <a:pt x="1552469" y="470705"/>
                </a:lnTo>
                <a:lnTo>
                  <a:pt x="1552469" y="460462"/>
                </a:lnTo>
                <a:lnTo>
                  <a:pt x="1552469" y="459893"/>
                </a:lnTo>
                <a:lnTo>
                  <a:pt x="1552469" y="454525"/>
                </a:lnTo>
                <a:lnTo>
                  <a:pt x="1552469" y="443131"/>
                </a:lnTo>
                <a:lnTo>
                  <a:pt x="1552469" y="441081"/>
                </a:lnTo>
                <a:lnTo>
                  <a:pt x="1552469" y="436381"/>
                </a:lnTo>
                <a:lnTo>
                  <a:pt x="1552469" y="424988"/>
                </a:lnTo>
                <a:lnTo>
                  <a:pt x="1552469" y="422937"/>
                </a:lnTo>
                <a:lnTo>
                  <a:pt x="1552469" y="411396"/>
                </a:lnTo>
                <a:lnTo>
                  <a:pt x="1552469" y="407434"/>
                </a:lnTo>
                <a:lnTo>
                  <a:pt x="1552469" y="396622"/>
                </a:lnTo>
                <a:lnTo>
                  <a:pt x="1552469" y="395363"/>
                </a:lnTo>
                <a:lnTo>
                  <a:pt x="1552469" y="389290"/>
                </a:lnTo>
                <a:lnTo>
                  <a:pt x="1552469" y="378478"/>
                </a:lnTo>
                <a:lnTo>
                  <a:pt x="1552469" y="370377"/>
                </a:lnTo>
                <a:lnTo>
                  <a:pt x="1552469" y="361716"/>
                </a:lnTo>
                <a:lnTo>
                  <a:pt x="1552469" y="359666"/>
                </a:lnTo>
                <a:lnTo>
                  <a:pt x="1552469" y="352234"/>
                </a:lnTo>
                <a:lnTo>
                  <a:pt x="1552469" y="346296"/>
                </a:lnTo>
                <a:lnTo>
                  <a:pt x="1552469" y="334903"/>
                </a:lnTo>
                <a:lnTo>
                  <a:pt x="1552469" y="332852"/>
                </a:lnTo>
                <a:lnTo>
                  <a:pt x="1552469" y="305278"/>
                </a:lnTo>
                <a:lnTo>
                  <a:pt x="1552469" y="299205"/>
                </a:lnTo>
                <a:lnTo>
                  <a:pt x="1552469" y="288962"/>
                </a:lnTo>
                <a:lnTo>
                  <a:pt x="1552469" y="288393"/>
                </a:lnTo>
                <a:lnTo>
                  <a:pt x="1552469" y="287134"/>
                </a:lnTo>
                <a:lnTo>
                  <a:pt x="1552469" y="271631"/>
                </a:lnTo>
                <a:lnTo>
                  <a:pt x="1552469" y="269581"/>
                </a:lnTo>
                <a:lnTo>
                  <a:pt x="1552469" y="262149"/>
                </a:lnTo>
                <a:lnTo>
                  <a:pt x="1552469" y="253488"/>
                </a:lnTo>
                <a:lnTo>
                  <a:pt x="1552469" y="251437"/>
                </a:lnTo>
                <a:lnTo>
                  <a:pt x="1552469" y="223863"/>
                </a:lnTo>
                <a:lnTo>
                  <a:pt x="1552469" y="198877"/>
                </a:lnTo>
                <a:lnTo>
                  <a:pt x="1552469" y="197049"/>
                </a:lnTo>
                <a:lnTo>
                  <a:pt x="1552469" y="180734"/>
                </a:lnTo>
                <a:lnTo>
                  <a:pt x="1552469" y="163403"/>
                </a:lnTo>
                <a:lnTo>
                  <a:pt x="1552469" y="161352"/>
                </a:lnTo>
                <a:lnTo>
                  <a:pt x="1552469" y="133778"/>
                </a:lnTo>
                <a:lnTo>
                  <a:pt x="1552469" y="115634"/>
                </a:lnTo>
                <a:lnTo>
                  <a:pt x="1552469" y="90649"/>
                </a:lnTo>
                <a:lnTo>
                  <a:pt x="1552469" y="25549"/>
                </a:lnTo>
                <a:cubicBezTo>
                  <a:pt x="1552469" y="11439"/>
                  <a:pt x="1539001" y="0"/>
                  <a:pt x="1522388" y="0"/>
                </a:cubicBezTo>
                <a:lnTo>
                  <a:pt x="1489993" y="0"/>
                </a:lnTo>
                <a:lnTo>
                  <a:pt x="1402067" y="0"/>
                </a:lnTo>
                <a:lnTo>
                  <a:pt x="1397317" y="0"/>
                </a:lnTo>
                <a:lnTo>
                  <a:pt x="1353474" y="0"/>
                </a:lnTo>
                <a:lnTo>
                  <a:pt x="1166444" y="0"/>
                </a:lnTo>
                <a:lnTo>
                  <a:pt x="1077890" y="0"/>
                </a:lnTo>
                <a:lnTo>
                  <a:pt x="1045495" y="0"/>
                </a:lnTo>
                <a:lnTo>
                  <a:pt x="957569" y="0"/>
                </a:lnTo>
                <a:lnTo>
                  <a:pt x="793587" y="0"/>
                </a:lnTo>
                <a:lnTo>
                  <a:pt x="758882" y="0"/>
                </a:lnTo>
                <a:lnTo>
                  <a:pt x="594900" y="0"/>
                </a:lnTo>
                <a:lnTo>
                  <a:pt x="506974" y="0"/>
                </a:lnTo>
                <a:lnTo>
                  <a:pt x="474579" y="0"/>
                </a:lnTo>
                <a:lnTo>
                  <a:pt x="386025" y="0"/>
                </a:lnTo>
                <a:lnTo>
                  <a:pt x="198995" y="0"/>
                </a:lnTo>
                <a:lnTo>
                  <a:pt x="155152" y="0"/>
                </a:lnTo>
                <a:lnTo>
                  <a:pt x="150402" y="0"/>
                </a:lnTo>
                <a:lnTo>
                  <a:pt x="62476" y="0"/>
                </a:lnTo>
                <a:lnTo>
                  <a:pt x="30081" y="0"/>
                </a:lnTo>
                <a:cubicBezTo>
                  <a:pt x="13468" y="0"/>
                  <a:pt x="0" y="11439"/>
                  <a:pt x="0" y="25548"/>
                </a:cubicBezTo>
                <a:lnTo>
                  <a:pt x="0" y="36360"/>
                </a:lnTo>
                <a:lnTo>
                  <a:pt x="0" y="115633"/>
                </a:lnTo>
                <a:lnTo>
                  <a:pt x="0" y="126445"/>
                </a:lnTo>
                <a:lnTo>
                  <a:pt x="0" y="133777"/>
                </a:lnTo>
                <a:lnTo>
                  <a:pt x="0" y="144589"/>
                </a:lnTo>
                <a:lnTo>
                  <a:pt x="0" y="161351"/>
                </a:lnTo>
                <a:lnTo>
                  <a:pt x="0" y="163401"/>
                </a:lnTo>
                <a:lnTo>
                  <a:pt x="0" y="197048"/>
                </a:lnTo>
                <a:lnTo>
                  <a:pt x="0" y="207860"/>
                </a:lnTo>
                <a:lnTo>
                  <a:pt x="0" y="223862"/>
                </a:lnTo>
                <a:lnTo>
                  <a:pt x="0" y="234105"/>
                </a:lnTo>
                <a:lnTo>
                  <a:pt x="0" y="234674"/>
                </a:lnTo>
                <a:lnTo>
                  <a:pt x="0" y="251436"/>
                </a:lnTo>
                <a:lnTo>
                  <a:pt x="0" y="253486"/>
                </a:lnTo>
                <a:lnTo>
                  <a:pt x="0" y="269579"/>
                </a:lnTo>
                <a:lnTo>
                  <a:pt x="0" y="271630"/>
                </a:lnTo>
                <a:lnTo>
                  <a:pt x="0" y="287133"/>
                </a:lnTo>
                <a:lnTo>
                  <a:pt x="0" y="297945"/>
                </a:lnTo>
                <a:lnTo>
                  <a:pt x="0" y="299204"/>
                </a:lnTo>
                <a:lnTo>
                  <a:pt x="0" y="305277"/>
                </a:lnTo>
                <a:lnTo>
                  <a:pt x="0" y="316089"/>
                </a:lnTo>
                <a:lnTo>
                  <a:pt x="0" y="324190"/>
                </a:lnTo>
                <a:lnTo>
                  <a:pt x="0" y="332851"/>
                </a:lnTo>
                <a:lnTo>
                  <a:pt x="0" y="334901"/>
                </a:lnTo>
                <a:lnTo>
                  <a:pt x="0" y="342333"/>
                </a:lnTo>
                <a:lnTo>
                  <a:pt x="0" y="346295"/>
                </a:lnTo>
                <a:lnTo>
                  <a:pt x="0" y="357107"/>
                </a:lnTo>
                <a:lnTo>
                  <a:pt x="0" y="359664"/>
                </a:lnTo>
                <a:lnTo>
                  <a:pt x="0" y="361715"/>
                </a:lnTo>
                <a:lnTo>
                  <a:pt x="0" y="389289"/>
                </a:lnTo>
                <a:lnTo>
                  <a:pt x="0" y="395362"/>
                </a:lnTo>
                <a:lnTo>
                  <a:pt x="0" y="405605"/>
                </a:lnTo>
                <a:lnTo>
                  <a:pt x="0" y="406174"/>
                </a:lnTo>
                <a:lnTo>
                  <a:pt x="0" y="407433"/>
                </a:lnTo>
                <a:lnTo>
                  <a:pt x="0" y="422936"/>
                </a:lnTo>
                <a:lnTo>
                  <a:pt x="0" y="424986"/>
                </a:lnTo>
                <a:lnTo>
                  <a:pt x="0" y="432418"/>
                </a:lnTo>
                <a:lnTo>
                  <a:pt x="0" y="436380"/>
                </a:lnTo>
                <a:lnTo>
                  <a:pt x="0" y="441079"/>
                </a:lnTo>
                <a:lnTo>
                  <a:pt x="0" y="443130"/>
                </a:lnTo>
                <a:lnTo>
                  <a:pt x="0" y="447192"/>
                </a:lnTo>
                <a:lnTo>
                  <a:pt x="0" y="454524"/>
                </a:lnTo>
                <a:lnTo>
                  <a:pt x="0" y="465336"/>
                </a:lnTo>
                <a:lnTo>
                  <a:pt x="0" y="470704"/>
                </a:lnTo>
                <a:lnTo>
                  <a:pt x="0" y="482098"/>
                </a:lnTo>
                <a:lnTo>
                  <a:pt x="0" y="484148"/>
                </a:lnTo>
                <a:lnTo>
                  <a:pt x="0" y="495690"/>
                </a:lnTo>
                <a:lnTo>
                  <a:pt x="0" y="497518"/>
                </a:lnTo>
                <a:lnTo>
                  <a:pt x="0" y="513833"/>
                </a:lnTo>
                <a:lnTo>
                  <a:pt x="0" y="531164"/>
                </a:lnTo>
                <a:lnTo>
                  <a:pt x="0" y="533215"/>
                </a:lnTo>
                <a:lnTo>
                  <a:pt x="0" y="544609"/>
                </a:lnTo>
                <a:lnTo>
                  <a:pt x="0" y="554852"/>
                </a:lnTo>
                <a:lnTo>
                  <a:pt x="0" y="555421"/>
                </a:lnTo>
                <a:lnTo>
                  <a:pt x="0" y="560789"/>
                </a:lnTo>
                <a:lnTo>
                  <a:pt x="0" y="572183"/>
                </a:lnTo>
                <a:lnTo>
                  <a:pt x="0" y="573678"/>
                </a:lnTo>
                <a:lnTo>
                  <a:pt x="0" y="574233"/>
                </a:lnTo>
                <a:lnTo>
                  <a:pt x="0" y="578933"/>
                </a:lnTo>
                <a:lnTo>
                  <a:pt x="0" y="584490"/>
                </a:lnTo>
                <a:lnTo>
                  <a:pt x="0" y="590326"/>
                </a:lnTo>
                <a:lnTo>
                  <a:pt x="0" y="592377"/>
                </a:lnTo>
                <a:lnTo>
                  <a:pt x="0" y="603918"/>
                </a:lnTo>
                <a:lnTo>
                  <a:pt x="0" y="619951"/>
                </a:lnTo>
                <a:lnTo>
                  <a:pt x="0" y="644937"/>
                </a:lnTo>
                <a:lnTo>
                  <a:pt x="0" y="663080"/>
                </a:lnTo>
                <a:lnTo>
                  <a:pt x="0" y="663763"/>
                </a:lnTo>
                <a:lnTo>
                  <a:pt x="0" y="669018"/>
                </a:lnTo>
                <a:lnTo>
                  <a:pt x="0" y="674575"/>
                </a:lnTo>
                <a:lnTo>
                  <a:pt x="0" y="680411"/>
                </a:lnTo>
                <a:lnTo>
                  <a:pt x="0" y="681907"/>
                </a:lnTo>
                <a:lnTo>
                  <a:pt x="0" y="682462"/>
                </a:lnTo>
                <a:lnTo>
                  <a:pt x="0" y="692719"/>
                </a:lnTo>
                <a:lnTo>
                  <a:pt x="0" y="709481"/>
                </a:lnTo>
                <a:lnTo>
                  <a:pt x="0" y="710036"/>
                </a:lnTo>
                <a:lnTo>
                  <a:pt x="0" y="711531"/>
                </a:lnTo>
                <a:lnTo>
                  <a:pt x="0" y="728180"/>
                </a:lnTo>
                <a:lnTo>
                  <a:pt x="0" y="753165"/>
                </a:lnTo>
                <a:lnTo>
                  <a:pt x="0" y="771992"/>
                </a:lnTo>
                <a:lnTo>
                  <a:pt x="0" y="782235"/>
                </a:lnTo>
                <a:lnTo>
                  <a:pt x="0" y="782804"/>
                </a:lnTo>
                <a:lnTo>
                  <a:pt x="0" y="799566"/>
                </a:lnTo>
                <a:lnTo>
                  <a:pt x="0" y="801616"/>
                </a:lnTo>
                <a:lnTo>
                  <a:pt x="0" y="817709"/>
                </a:lnTo>
                <a:lnTo>
                  <a:pt x="0" y="818265"/>
                </a:lnTo>
                <a:lnTo>
                  <a:pt x="0" y="819760"/>
                </a:lnTo>
                <a:lnTo>
                  <a:pt x="0" y="840036"/>
                </a:lnTo>
                <a:lnTo>
                  <a:pt x="0" y="847334"/>
                </a:lnTo>
                <a:lnTo>
                  <a:pt x="0" y="850848"/>
                </a:lnTo>
                <a:lnTo>
                  <a:pt x="0" y="872320"/>
                </a:lnTo>
                <a:lnTo>
                  <a:pt x="0" y="890463"/>
                </a:lnTo>
                <a:lnTo>
                  <a:pt x="0" y="907794"/>
                </a:lnTo>
                <a:lnTo>
                  <a:pt x="0" y="909845"/>
                </a:lnTo>
                <a:lnTo>
                  <a:pt x="0" y="930121"/>
                </a:lnTo>
                <a:lnTo>
                  <a:pt x="0" y="937419"/>
                </a:lnTo>
                <a:lnTo>
                  <a:pt x="0" y="940933"/>
                </a:lnTo>
                <a:lnTo>
                  <a:pt x="0" y="948265"/>
                </a:lnTo>
                <a:lnTo>
                  <a:pt x="0" y="955563"/>
                </a:lnTo>
                <a:lnTo>
                  <a:pt x="0" y="959077"/>
                </a:lnTo>
                <a:lnTo>
                  <a:pt x="0" y="975839"/>
                </a:lnTo>
                <a:lnTo>
                  <a:pt x="0" y="977889"/>
                </a:lnTo>
                <a:lnTo>
                  <a:pt x="0" y="980548"/>
                </a:lnTo>
                <a:lnTo>
                  <a:pt x="0" y="1038350"/>
                </a:lnTo>
                <a:lnTo>
                  <a:pt x="0" y="1045648"/>
                </a:lnTo>
                <a:lnTo>
                  <a:pt x="0" y="1048593"/>
                </a:lnTo>
                <a:lnTo>
                  <a:pt x="0" y="1049162"/>
                </a:lnTo>
                <a:lnTo>
                  <a:pt x="0" y="1065924"/>
                </a:lnTo>
                <a:lnTo>
                  <a:pt x="0" y="1067974"/>
                </a:lnTo>
                <a:lnTo>
                  <a:pt x="0" y="1084067"/>
                </a:lnTo>
                <a:lnTo>
                  <a:pt x="0" y="1086118"/>
                </a:lnTo>
                <a:lnTo>
                  <a:pt x="0" y="1113692"/>
                </a:lnTo>
                <a:lnTo>
                  <a:pt x="0" y="1138678"/>
                </a:lnTo>
                <a:lnTo>
                  <a:pt x="0" y="1156821"/>
                </a:lnTo>
                <a:lnTo>
                  <a:pt x="0" y="1174152"/>
                </a:lnTo>
                <a:lnTo>
                  <a:pt x="0" y="1176203"/>
                </a:lnTo>
                <a:lnTo>
                  <a:pt x="0" y="1203777"/>
                </a:lnTo>
                <a:lnTo>
                  <a:pt x="0" y="1221921"/>
                </a:lnTo>
                <a:lnTo>
                  <a:pt x="0" y="1246906"/>
                </a:lnTo>
                <a:lnTo>
                  <a:pt x="0" y="1312006"/>
                </a:lnTo>
                <a:cubicBezTo>
                  <a:pt x="0" y="1326116"/>
                  <a:pt x="13468" y="1337555"/>
                  <a:pt x="30081" y="1337555"/>
                </a:cubicBezTo>
                <a:close/>
              </a:path>
            </a:pathLst>
          </a:custGeom>
          <a:solidFill>
            <a:schemeClr val="bg1">
              <a:alpha val="50243"/>
            </a:schemeClr>
          </a:solidFill>
          <a:ln>
            <a:noFill/>
          </a:ln>
          <a:effectLst>
            <a:outerShdw blurRad="127000" dist="762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21668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5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5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6" presetClass="entr" presetSubtype="37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8" decel="5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4" grpId="0" animBg="1"/>
      <p:bldP spid="5" grpId="0"/>
      <p:bldP spid="26" grpId="0" animBg="1"/>
      <p:bldP spid="2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FC290-34AF-0313-CE06-1E4868547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reeform 58">
            <a:extLst>
              <a:ext uri="{FF2B5EF4-FFF2-40B4-BE49-F238E27FC236}">
                <a16:creationId xmlns:a16="http://schemas.microsoft.com/office/drawing/2014/main" id="{7798A263-2F04-1E32-8879-7AA7D83991DC}"/>
              </a:ext>
            </a:extLst>
          </p:cNvPr>
          <p:cNvSpPr/>
          <p:nvPr/>
        </p:nvSpPr>
        <p:spPr>
          <a:xfrm rot="19800000">
            <a:off x="412062" y="2299832"/>
            <a:ext cx="11219030" cy="7537626"/>
          </a:xfrm>
          <a:custGeom>
            <a:avLst/>
            <a:gdLst>
              <a:gd name="connsiteX0" fmla="*/ 7468246 w 11219030"/>
              <a:gd name="connsiteY0" fmla="*/ 2782805 h 7537626"/>
              <a:gd name="connsiteX1" fmla="*/ 10366836 w 11219030"/>
              <a:gd name="connsiteY1" fmla="*/ 5104679 h 7537626"/>
              <a:gd name="connsiteX2" fmla="*/ 11214681 w 11219030"/>
              <a:gd name="connsiteY2" fmla="*/ 6384791 h 7537626"/>
              <a:gd name="connsiteX3" fmla="*/ 11219030 w 11219030"/>
              <a:gd name="connsiteY3" fmla="*/ 6393695 h 7537626"/>
              <a:gd name="connsiteX4" fmla="*/ 10558581 w 11219030"/>
              <a:gd name="connsiteY4" fmla="*/ 7537626 h 7537626"/>
              <a:gd name="connsiteX5" fmla="*/ 0 w 11219030"/>
              <a:gd name="connsiteY5" fmla="*/ 1441626 h 7537626"/>
              <a:gd name="connsiteX6" fmla="*/ 832323 w 11219030"/>
              <a:gd name="connsiteY6" fmla="*/ 0 h 7537626"/>
              <a:gd name="connsiteX7" fmla="*/ 1039633 w 11219030"/>
              <a:gd name="connsiteY7" fmla="*/ 96039 h 7537626"/>
              <a:gd name="connsiteX8" fmla="*/ 2926009 w 11219030"/>
              <a:gd name="connsiteY8" fmla="*/ 853456 h 7537626"/>
              <a:gd name="connsiteX9" fmla="*/ 3502163 w 11219030"/>
              <a:gd name="connsiteY9" fmla="*/ 1065678 h 7537626"/>
              <a:gd name="connsiteX10" fmla="*/ 6522091 w 11219030"/>
              <a:gd name="connsiteY10" fmla="*/ 2296805 h 7537626"/>
              <a:gd name="connsiteX11" fmla="*/ 6989080 w 11219030"/>
              <a:gd name="connsiteY11" fmla="*/ 2527331 h 7537626"/>
              <a:gd name="connsiteX12" fmla="*/ 7468246 w 11219030"/>
              <a:gd name="connsiteY12" fmla="*/ 2782805 h 7537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19030" h="7537626">
                <a:moveTo>
                  <a:pt x="7468246" y="2782805"/>
                </a:moveTo>
                <a:cubicBezTo>
                  <a:pt x="8573316" y="3397277"/>
                  <a:pt x="9581491" y="4144170"/>
                  <a:pt x="10366836" y="5104679"/>
                </a:cubicBezTo>
                <a:cubicBezTo>
                  <a:pt x="10689005" y="5495073"/>
                  <a:pt x="10974458" y="5919800"/>
                  <a:pt x="11214681" y="6384791"/>
                </a:cubicBezTo>
                <a:lnTo>
                  <a:pt x="11219030" y="6393695"/>
                </a:lnTo>
                <a:lnTo>
                  <a:pt x="10558581" y="7537626"/>
                </a:lnTo>
                <a:lnTo>
                  <a:pt x="0" y="1441626"/>
                </a:lnTo>
                <a:lnTo>
                  <a:pt x="832323" y="0"/>
                </a:lnTo>
                <a:lnTo>
                  <a:pt x="1039633" y="96039"/>
                </a:lnTo>
                <a:cubicBezTo>
                  <a:pt x="1569502" y="334829"/>
                  <a:pt x="2198317" y="580507"/>
                  <a:pt x="2926009" y="853456"/>
                </a:cubicBezTo>
                <a:cubicBezTo>
                  <a:pt x="3113993" y="920073"/>
                  <a:pt x="3308076" y="992961"/>
                  <a:pt x="3502163" y="1065678"/>
                </a:cubicBezTo>
                <a:cubicBezTo>
                  <a:pt x="4496656" y="1429610"/>
                  <a:pt x="5527595" y="1823711"/>
                  <a:pt x="6522091" y="2296805"/>
                </a:cubicBezTo>
                <a:cubicBezTo>
                  <a:pt x="6679731" y="2369693"/>
                  <a:pt x="6837373" y="2448344"/>
                  <a:pt x="6989080" y="2527331"/>
                </a:cubicBezTo>
                <a:cubicBezTo>
                  <a:pt x="7150535" y="2609944"/>
                  <a:pt x="7310379" y="2695023"/>
                  <a:pt x="7468246" y="2782805"/>
                </a:cubicBezTo>
                <a:close/>
              </a:path>
            </a:pathLst>
          </a:custGeom>
          <a:solidFill>
            <a:srgbClr val="BABAE6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74D3CC3-8322-A5E7-251F-C077F3190C85}"/>
              </a:ext>
            </a:extLst>
          </p:cNvPr>
          <p:cNvSpPr/>
          <p:nvPr/>
        </p:nvSpPr>
        <p:spPr>
          <a:xfrm>
            <a:off x="417482" y="3025697"/>
            <a:ext cx="2067340" cy="3400989"/>
          </a:xfrm>
          <a:prstGeom prst="roundRect">
            <a:avLst>
              <a:gd name="adj" fmla="val 4167"/>
            </a:avLst>
          </a:prstGeom>
          <a:solidFill>
            <a:srgbClr val="796899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2EA146-4183-4722-F227-CA9F0CE4369C}"/>
              </a:ext>
            </a:extLst>
          </p:cNvPr>
          <p:cNvSpPr/>
          <p:nvPr/>
        </p:nvSpPr>
        <p:spPr>
          <a:xfrm>
            <a:off x="5366242" y="3025697"/>
            <a:ext cx="2067340" cy="3400990"/>
          </a:xfrm>
          <a:prstGeom prst="roundRect">
            <a:avLst>
              <a:gd name="adj" fmla="val 4167"/>
            </a:avLst>
          </a:prstGeom>
          <a:solidFill>
            <a:srgbClr val="065979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43E833B-EC0A-1D0F-F1C7-BF75CDEFEAE5}"/>
              </a:ext>
            </a:extLst>
          </p:cNvPr>
          <p:cNvSpPr/>
          <p:nvPr/>
        </p:nvSpPr>
        <p:spPr>
          <a:xfrm>
            <a:off x="522484" y="3125088"/>
            <a:ext cx="1857335" cy="397566"/>
          </a:xfrm>
          <a:prstGeom prst="roundRect">
            <a:avLst>
              <a:gd name="adj" fmla="val 18542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HO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2514847-6BD1-65FF-DE4E-11723052A9E1}"/>
              </a:ext>
            </a:extLst>
          </p:cNvPr>
          <p:cNvSpPr/>
          <p:nvPr/>
        </p:nvSpPr>
        <p:spPr>
          <a:xfrm>
            <a:off x="522484" y="3622045"/>
            <a:ext cx="1857335" cy="1567696"/>
          </a:xfrm>
          <a:prstGeom prst="roundRect">
            <a:avLst>
              <a:gd name="adj" fmla="val 5761"/>
            </a:avLst>
          </a:prstGeom>
          <a:solidFill>
            <a:schemeClr val="bg1">
              <a:alpha val="14919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 bIns="91440" rtlCol="0" anchor="t" anchorCtr="0">
            <a:spAutoFit/>
          </a:bodyPr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Warehouse mgmt.</a:t>
            </a:r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Supplier mgmt.</a:t>
            </a:r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Inventory mgmt.</a:t>
            </a:r>
            <a:b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</a:b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Multi-location/chain mgmt.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Analytics and reports</a:t>
            </a:r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DBD0BA4-D65A-D963-823D-1A9B90E6E1F7}"/>
              </a:ext>
            </a:extLst>
          </p:cNvPr>
          <p:cNvSpPr/>
          <p:nvPr/>
        </p:nvSpPr>
        <p:spPr>
          <a:xfrm>
            <a:off x="522484" y="5274398"/>
            <a:ext cx="1857335" cy="397566"/>
          </a:xfrm>
          <a:prstGeom prst="roundRect">
            <a:avLst>
              <a:gd name="adj" fmla="val 18542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Commercial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C13327E-1CC5-1E48-8231-6FE01BEB3680}"/>
              </a:ext>
            </a:extLst>
          </p:cNvPr>
          <p:cNvSpPr/>
          <p:nvPr/>
        </p:nvSpPr>
        <p:spPr>
          <a:xfrm>
            <a:off x="522484" y="5767668"/>
            <a:ext cx="1857335" cy="415766"/>
          </a:xfrm>
          <a:prstGeom prst="roundRect">
            <a:avLst>
              <a:gd name="adj" fmla="val 19919"/>
            </a:avLst>
          </a:prstGeom>
          <a:solidFill>
            <a:schemeClr val="bg1">
              <a:alpha val="14919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 bIns="91440" rtlCol="0" anchor="t" anchorCtr="0">
            <a:spAutoFit/>
          </a:bodyPr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Replenishment</a:t>
            </a:r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C1DDEF6-D477-FF21-EC61-404EE4D50642}"/>
              </a:ext>
            </a:extLst>
          </p:cNvPr>
          <p:cNvSpPr/>
          <p:nvPr/>
        </p:nvSpPr>
        <p:spPr>
          <a:xfrm>
            <a:off x="5469369" y="3125088"/>
            <a:ext cx="1857335" cy="1377672"/>
          </a:xfrm>
          <a:prstGeom prst="roundRect">
            <a:avLst>
              <a:gd name="adj" fmla="val 5761"/>
            </a:avLst>
          </a:prstGeom>
          <a:solidFill>
            <a:schemeClr val="bg1">
              <a:alpha val="14919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 bIns="91440" rtlCol="0" anchor="t" anchorCtr="0">
            <a:spAutoFit/>
          </a:bodyPr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Loyalty program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Prices, offers and promotions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Sales analytics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Master data</a:t>
            </a:r>
            <a:endParaRPr kumimoji="0" lang="en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8CED3C9-B261-071D-0578-01FA25E8DB29}"/>
              </a:ext>
            </a:extLst>
          </p:cNvPr>
          <p:cNvSpPr/>
          <p:nvPr/>
        </p:nvSpPr>
        <p:spPr>
          <a:xfrm>
            <a:off x="7536710" y="3025697"/>
            <a:ext cx="2067340" cy="3400990"/>
          </a:xfrm>
          <a:prstGeom prst="roundRect">
            <a:avLst>
              <a:gd name="adj" fmla="val 4167"/>
            </a:avLst>
          </a:prstGeom>
          <a:solidFill>
            <a:srgbClr val="065979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5ADDE9F-1913-EFE6-3960-D90B02827D9C}"/>
              </a:ext>
            </a:extLst>
          </p:cNvPr>
          <p:cNvSpPr/>
          <p:nvPr/>
        </p:nvSpPr>
        <p:spPr>
          <a:xfrm>
            <a:off x="7639837" y="3125088"/>
            <a:ext cx="1857335" cy="3184356"/>
          </a:xfrm>
          <a:prstGeom prst="roundRect">
            <a:avLst>
              <a:gd name="adj" fmla="val 5761"/>
            </a:avLst>
          </a:prstGeom>
          <a:solidFill>
            <a:schemeClr val="bg1">
              <a:alpha val="14919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 bIns="91440" rtlCol="0" anchor="t" anchorCtr="0">
            <a:spAutoFit/>
          </a:bodyPr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Point of sale (POS)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Self-service checkouts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eCommerce integration to Shopify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Online orders, click &amp; collect, omni-channel returns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Store transfers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Stock mgmt. on mobile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ScanPayGo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LS Pay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7105652-1FBA-DF60-08C1-929D66C31E15}"/>
              </a:ext>
            </a:extLst>
          </p:cNvPr>
          <p:cNvSpPr/>
          <p:nvPr/>
        </p:nvSpPr>
        <p:spPr>
          <a:xfrm>
            <a:off x="9707177" y="3025697"/>
            <a:ext cx="2067340" cy="3400990"/>
          </a:xfrm>
          <a:prstGeom prst="roundRect">
            <a:avLst>
              <a:gd name="adj" fmla="val 4167"/>
            </a:avLst>
          </a:prstGeom>
          <a:solidFill>
            <a:srgbClr val="065979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8EFEDAF2-919D-F124-D4E3-46A9A252DBE3}"/>
              </a:ext>
            </a:extLst>
          </p:cNvPr>
          <p:cNvSpPr/>
          <p:nvPr/>
        </p:nvSpPr>
        <p:spPr>
          <a:xfrm>
            <a:off x="9810304" y="3125088"/>
            <a:ext cx="1857335" cy="2886313"/>
          </a:xfrm>
          <a:prstGeom prst="roundRect">
            <a:avLst>
              <a:gd name="adj" fmla="val 5761"/>
            </a:avLst>
          </a:prstGeom>
          <a:solidFill>
            <a:schemeClr val="bg1">
              <a:alpha val="14919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 bIns="91440" rtlCol="0" anchor="t" anchorCtr="0">
            <a:spAutoFit/>
          </a:bodyPr>
          <a:lstStyle/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Prescription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handling</a:t>
            </a: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Generic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substitution</a:t>
            </a: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Insurance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Pharmaceutical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control</a:t>
            </a: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Pick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control</a:t>
            </a: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Pharmacy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specific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user </a:t>
            </a: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permissions</a:t>
            </a:r>
            <a:r>
              <a:rPr kumimoji="0" lang="is-I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 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is-IS" sz="1200" err="1">
                <a:solidFill>
                  <a:prstClr val="white"/>
                </a:solidFill>
                <a:latin typeface="Aptos Light" panose="020B0004020202020204" pitchFamily="34" charset="0"/>
                <a:cs typeface="Segoe UI" panose="020B0502040204020203" pitchFamily="34" charset="0"/>
              </a:rPr>
              <a:t>Dose</a:t>
            </a:r>
            <a:r>
              <a:rPr lang="is-IS" sz="1200">
                <a:solidFill>
                  <a:prstClr val="white"/>
                </a:solidFill>
                <a:latin typeface="Aptos Light" panose="020B0004020202020204" pitchFamily="34" charset="0"/>
                <a:cs typeface="Segoe UI" panose="020B0502040204020203" pitchFamily="34" charset="0"/>
              </a:rPr>
              <a:t> </a:t>
            </a:r>
            <a:r>
              <a:rPr lang="is-IS" sz="1200" err="1">
                <a:solidFill>
                  <a:prstClr val="white"/>
                </a:solidFill>
                <a:latin typeface="Aptos Light" panose="020B0004020202020204" pitchFamily="34" charset="0"/>
                <a:cs typeface="Segoe UI" panose="020B0502040204020203" pitchFamily="34" charset="0"/>
              </a:rPr>
              <a:t>dispensing</a:t>
            </a:r>
            <a:r>
              <a:rPr lang="is-IS" sz="1200">
                <a:solidFill>
                  <a:prstClr val="white"/>
                </a:solidFill>
                <a:latin typeface="Aptos Light" panose="020B0004020202020204" pitchFamily="34" charset="0"/>
                <a:cs typeface="Segoe UI" panose="020B0502040204020203" pitchFamily="34" charset="0"/>
              </a:rPr>
              <a:t> </a:t>
            </a: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is-IS" sz="12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etc</a:t>
            </a: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  <a:p>
            <a:pPr marL="171450" marR="0" lvl="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is-I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803DDA16-4209-8849-4EEC-86DEC7BAC405}"/>
              </a:ext>
            </a:extLst>
          </p:cNvPr>
          <p:cNvSpPr/>
          <p:nvPr/>
        </p:nvSpPr>
        <p:spPr>
          <a:xfrm>
            <a:off x="2772506" y="4005668"/>
            <a:ext cx="2306052" cy="1441048"/>
          </a:xfrm>
          <a:prstGeom prst="roundRect">
            <a:avLst>
              <a:gd name="adj" fmla="val 7728"/>
            </a:avLst>
          </a:prstGeom>
          <a:solidFill>
            <a:srgbClr val="403FA4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CentralConnect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 Extra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8F6D90B-B1DC-763E-1EFE-A65E72AFCB9B}"/>
              </a:ext>
            </a:extLst>
          </p:cNvPr>
          <p:cNvSpPr txBox="1"/>
          <p:nvPr/>
        </p:nvSpPr>
        <p:spPr>
          <a:xfrm>
            <a:off x="2891864" y="4862317"/>
            <a:ext cx="2067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An LS Central integration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rPr>
              <a:t>to head-office platforms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12F54ABA-80A3-C9B0-65B9-8E75B43D9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171" y="4242134"/>
            <a:ext cx="1692722" cy="190306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8B2B58A-4E6A-D4EB-F8A7-A5E23F93A8A2}"/>
              </a:ext>
            </a:extLst>
          </p:cNvPr>
          <p:cNvCxnSpPr>
            <a:cxnSpLocks/>
            <a:stCxn id="23" idx="1"/>
          </p:cNvCxnSpPr>
          <p:nvPr/>
        </p:nvCxnSpPr>
        <p:spPr>
          <a:xfrm flipH="1">
            <a:off x="2484821" y="4726192"/>
            <a:ext cx="287685" cy="0"/>
          </a:xfrm>
          <a:prstGeom prst="line">
            <a:avLst/>
          </a:prstGeom>
          <a:ln w="12700">
            <a:solidFill>
              <a:srgbClr val="403FA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47D9BAF-4C8E-3F20-0E49-7EAEE2655C07}"/>
              </a:ext>
            </a:extLst>
          </p:cNvPr>
          <p:cNvCxnSpPr>
            <a:cxnSpLocks/>
            <a:stCxn id="23" idx="3"/>
          </p:cNvCxnSpPr>
          <p:nvPr/>
        </p:nvCxnSpPr>
        <p:spPr>
          <a:xfrm>
            <a:off x="5078558" y="4726192"/>
            <a:ext cx="287684" cy="0"/>
          </a:xfrm>
          <a:prstGeom prst="line">
            <a:avLst/>
          </a:prstGeom>
          <a:ln w="12700">
            <a:solidFill>
              <a:srgbClr val="403FA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7840C3C2-18EC-A273-70FA-37F617B61CD7}"/>
              </a:ext>
            </a:extLst>
          </p:cNvPr>
          <p:cNvSpPr txBox="1"/>
          <p:nvPr/>
        </p:nvSpPr>
        <p:spPr>
          <a:xfrm>
            <a:off x="417483" y="2606670"/>
            <a:ext cx="2067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796899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 platform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BA9B6F3-C69E-7026-67F6-C94975870DB2}"/>
              </a:ext>
            </a:extLst>
          </p:cNvPr>
          <p:cNvSpPr txBox="1"/>
          <p:nvPr/>
        </p:nvSpPr>
        <p:spPr>
          <a:xfrm>
            <a:off x="5366242" y="2606670"/>
            <a:ext cx="2067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65979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Retail or HO Platform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2BF4469-2E5D-AB0D-324F-A5A9FA4C6118}"/>
              </a:ext>
            </a:extLst>
          </p:cNvPr>
          <p:cNvSpPr txBox="1"/>
          <p:nvPr/>
        </p:nvSpPr>
        <p:spPr>
          <a:xfrm>
            <a:off x="7534834" y="2606670"/>
            <a:ext cx="2067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65979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Retail functionality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5B8A9D6-B0E2-04CA-4D17-198C8ADB74E2}"/>
              </a:ext>
            </a:extLst>
          </p:cNvPr>
          <p:cNvSpPr txBox="1"/>
          <p:nvPr/>
        </p:nvSpPr>
        <p:spPr>
          <a:xfrm>
            <a:off x="9705301" y="2606670"/>
            <a:ext cx="2067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srgbClr val="065979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Pharmacy</a:t>
            </a:r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7284FAF0-6851-949D-C63C-B039D2AB4A32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901182" y="1562382"/>
            <a:ext cx="1334643" cy="775955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493B6CBB-2C9C-D551-4DF5-34DE6D087A27}"/>
              </a:ext>
            </a:extLst>
          </p:cNvPr>
          <p:cNvSpPr txBox="1"/>
          <p:nvPr/>
        </p:nvSpPr>
        <p:spPr>
          <a:xfrm>
            <a:off x="951955" y="161002"/>
            <a:ext cx="10288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000" b="1" i="0" u="none" strike="noStrike" kern="1200" cap="none" spc="0" normalizeH="0" baseline="0" noProof="0" err="1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Example</a:t>
            </a:r>
            <a:r>
              <a:rPr kumimoji="0" lang="is-IS" sz="40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Segoe UI" panose="020B0502040204020203" pitchFamily="34" charset="0"/>
              </a:rPr>
              <a:t> of setup</a:t>
            </a:r>
            <a:endParaRPr kumimoji="0" lang="en-IS" sz="4000" b="1" i="0" u="none" strike="noStrike" kern="1200" cap="none" spc="0" normalizeH="0" baseline="0" noProof="0">
              <a:ln>
                <a:noFill/>
              </a:ln>
              <a:solidFill>
                <a:srgbClr val="351C5C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68CA21-CCBA-5958-0960-4F70B53DEC85}"/>
              </a:ext>
            </a:extLst>
          </p:cNvPr>
          <p:cNvSpPr txBox="1"/>
          <p:nvPr/>
        </p:nvSpPr>
        <p:spPr>
          <a:xfrm>
            <a:off x="641394" y="1765693"/>
            <a:ext cx="1738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796899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Enterprise ERP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8BAE174-1981-27AC-5DE6-FD5B8301BAFA}"/>
              </a:ext>
            </a:extLst>
          </p:cNvPr>
          <p:cNvSpPr/>
          <p:nvPr/>
        </p:nvSpPr>
        <p:spPr>
          <a:xfrm>
            <a:off x="417482" y="386499"/>
            <a:ext cx="1962337" cy="964039"/>
          </a:xfrm>
          <a:prstGeom prst="roundRect">
            <a:avLst/>
          </a:prstGeom>
          <a:solidFill>
            <a:srgbClr val="403FA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Use case</a:t>
            </a:r>
          </a:p>
        </p:txBody>
      </p:sp>
    </p:spTree>
    <p:extLst>
      <p:ext uri="{BB962C8B-B14F-4D97-AF65-F5344CB8AC3E}">
        <p14:creationId xmlns:p14="http://schemas.microsoft.com/office/powerpoint/2010/main" val="20506420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A49EE-7799-59CD-3551-09C2B0503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Freeform 222">
            <a:extLst>
              <a:ext uri="{FF2B5EF4-FFF2-40B4-BE49-F238E27FC236}">
                <a16:creationId xmlns:a16="http://schemas.microsoft.com/office/drawing/2014/main" id="{B048E519-91B8-0E19-83AA-C6787858D746}"/>
              </a:ext>
            </a:extLst>
          </p:cNvPr>
          <p:cNvSpPr/>
          <p:nvPr/>
        </p:nvSpPr>
        <p:spPr>
          <a:xfrm rot="10800000">
            <a:off x="-1" y="0"/>
            <a:ext cx="4055648" cy="6858000"/>
          </a:xfrm>
          <a:custGeom>
            <a:avLst/>
            <a:gdLst>
              <a:gd name="connsiteX0" fmla="*/ 4055648 w 4055648"/>
              <a:gd name="connsiteY0" fmla="*/ 6858000 h 6858000"/>
              <a:gd name="connsiteX1" fmla="*/ 253902 w 4055648"/>
              <a:gd name="connsiteY1" fmla="*/ 6858000 h 6858000"/>
              <a:gd name="connsiteX2" fmla="*/ 228310 w 4055648"/>
              <a:gd name="connsiteY2" fmla="*/ 6780307 h 6858000"/>
              <a:gd name="connsiteX3" fmla="*/ 0 w 4055648"/>
              <a:gd name="connsiteY3" fmla="*/ 5148932 h 6858000"/>
              <a:gd name="connsiteX4" fmla="*/ 518071 w 4055648"/>
              <a:gd name="connsiteY4" fmla="*/ 2648654 h 6858000"/>
              <a:gd name="connsiteX5" fmla="*/ 3019716 w 4055648"/>
              <a:gd name="connsiteY5" fmla="*/ 19118 h 6858000"/>
              <a:gd name="connsiteX6" fmla="*/ 3056991 w 4055648"/>
              <a:gd name="connsiteY6" fmla="*/ 0 h 6858000"/>
              <a:gd name="connsiteX7" fmla="*/ 4055648 w 4055648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5648" h="6858000">
                <a:moveTo>
                  <a:pt x="4055648" y="6858000"/>
                </a:moveTo>
                <a:lnTo>
                  <a:pt x="253902" y="6858000"/>
                </a:lnTo>
                <a:lnTo>
                  <a:pt x="228310" y="6780307"/>
                </a:lnTo>
                <a:cubicBezTo>
                  <a:pt x="81144" y="6297131"/>
                  <a:pt x="0" y="5756852"/>
                  <a:pt x="0" y="5148932"/>
                </a:cubicBezTo>
                <a:cubicBezTo>
                  <a:pt x="0" y="4242254"/>
                  <a:pt x="176640" y="3398332"/>
                  <a:pt x="518071" y="2648654"/>
                </a:cubicBezTo>
                <a:cubicBezTo>
                  <a:pt x="1012663" y="1549647"/>
                  <a:pt x="1858795" y="645940"/>
                  <a:pt x="3019716" y="19118"/>
                </a:cubicBezTo>
                <a:lnTo>
                  <a:pt x="3056991" y="0"/>
                </a:lnTo>
                <a:lnTo>
                  <a:pt x="4055648" y="0"/>
                </a:lnTo>
                <a:close/>
              </a:path>
            </a:pathLst>
          </a:custGeom>
          <a:solidFill>
            <a:srgbClr val="70E3DF">
              <a:alpha val="1992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FD2C1DAC-3E03-8214-EA47-A3987F2AB14E}"/>
              </a:ext>
            </a:extLst>
          </p:cNvPr>
          <p:cNvCxnSpPr>
            <a:cxnSpLocks/>
          </p:cNvCxnSpPr>
          <p:nvPr/>
        </p:nvCxnSpPr>
        <p:spPr>
          <a:xfrm flipV="1">
            <a:off x="9225669" y="4628514"/>
            <a:ext cx="0" cy="721361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>
            <a:extLst>
              <a:ext uri="{FF2B5EF4-FFF2-40B4-BE49-F238E27FC236}">
                <a16:creationId xmlns:a16="http://schemas.microsoft.com/office/drawing/2014/main" id="{C4A7BB51-4150-CD1D-4CA1-E309417D9ECB}"/>
              </a:ext>
            </a:extLst>
          </p:cNvPr>
          <p:cNvCxnSpPr>
            <a:cxnSpLocks/>
          </p:cNvCxnSpPr>
          <p:nvPr/>
        </p:nvCxnSpPr>
        <p:spPr>
          <a:xfrm flipV="1">
            <a:off x="10862088" y="4628514"/>
            <a:ext cx="0" cy="721361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4DA916AC-B6E8-167D-5C27-D4C64CA1A6F9}"/>
              </a:ext>
            </a:extLst>
          </p:cNvPr>
          <p:cNvCxnSpPr>
            <a:cxnSpLocks/>
          </p:cNvCxnSpPr>
          <p:nvPr/>
        </p:nvCxnSpPr>
        <p:spPr>
          <a:xfrm>
            <a:off x="3412642" y="5827725"/>
            <a:ext cx="1634554" cy="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1924A13A-2604-FA5B-5B94-3FC2C689B1DE}"/>
              </a:ext>
            </a:extLst>
          </p:cNvPr>
          <p:cNvCxnSpPr>
            <a:cxnSpLocks/>
          </p:cNvCxnSpPr>
          <p:nvPr/>
        </p:nvCxnSpPr>
        <p:spPr>
          <a:xfrm>
            <a:off x="7049262" y="3235851"/>
            <a:ext cx="2994155" cy="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A6334F27-89F9-390D-D89C-4C6FB33C6FA1}"/>
              </a:ext>
            </a:extLst>
          </p:cNvPr>
          <p:cNvCxnSpPr>
            <a:cxnSpLocks/>
          </p:cNvCxnSpPr>
          <p:nvPr/>
        </p:nvCxnSpPr>
        <p:spPr>
          <a:xfrm>
            <a:off x="5941591" y="3777082"/>
            <a:ext cx="2811038" cy="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>
            <a:extLst>
              <a:ext uri="{FF2B5EF4-FFF2-40B4-BE49-F238E27FC236}">
                <a16:creationId xmlns:a16="http://schemas.microsoft.com/office/drawing/2014/main" id="{8F08E212-0198-F70E-7574-87DF73677F3B}"/>
              </a:ext>
            </a:extLst>
          </p:cNvPr>
          <p:cNvCxnSpPr>
            <a:cxnSpLocks/>
          </p:cNvCxnSpPr>
          <p:nvPr/>
        </p:nvCxnSpPr>
        <p:spPr>
          <a:xfrm>
            <a:off x="5941591" y="4370796"/>
            <a:ext cx="2811038" cy="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F309CC39-2902-892D-3EE9-52A1B33C3C56}"/>
              </a:ext>
            </a:extLst>
          </p:cNvPr>
          <p:cNvCxnSpPr>
            <a:cxnSpLocks/>
          </p:cNvCxnSpPr>
          <p:nvPr/>
        </p:nvCxnSpPr>
        <p:spPr>
          <a:xfrm flipV="1">
            <a:off x="5130415" y="1425393"/>
            <a:ext cx="0" cy="141208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8B15CBA0-5B69-61E3-D57B-DCF1288616BE}"/>
              </a:ext>
            </a:extLst>
          </p:cNvPr>
          <p:cNvCxnSpPr>
            <a:cxnSpLocks/>
          </p:cNvCxnSpPr>
          <p:nvPr/>
        </p:nvCxnSpPr>
        <p:spPr>
          <a:xfrm flipV="1">
            <a:off x="6148177" y="1425393"/>
            <a:ext cx="0" cy="141208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D9786401-5FC2-7265-C029-4305F12A8B5C}"/>
              </a:ext>
            </a:extLst>
          </p:cNvPr>
          <p:cNvCxnSpPr>
            <a:cxnSpLocks/>
          </p:cNvCxnSpPr>
          <p:nvPr/>
        </p:nvCxnSpPr>
        <p:spPr>
          <a:xfrm flipV="1">
            <a:off x="7164979" y="1425393"/>
            <a:ext cx="0" cy="1412080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>
            <a:extLst>
              <a:ext uri="{FF2B5EF4-FFF2-40B4-BE49-F238E27FC236}">
                <a16:creationId xmlns:a16="http://schemas.microsoft.com/office/drawing/2014/main" id="{375ED497-1075-BF17-2979-A8CD4E199A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53546" y="2274639"/>
            <a:ext cx="3712251" cy="2362343"/>
          </a:xfrm>
          <a:prstGeom prst="rect">
            <a:avLst/>
          </a:prstGeom>
          <a:effectLst>
            <a:outerShdw blurRad="165100" dist="76200" dir="5400000" algn="ctr" rotWithShape="0">
              <a:srgbClr val="000000">
                <a:alpha val="10104"/>
              </a:srgbClr>
            </a:outerShdw>
          </a:effec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30100A99-067C-27C0-F14A-45E665DD335D}"/>
              </a:ext>
            </a:extLst>
          </p:cNvPr>
          <p:cNvSpPr txBox="1"/>
          <p:nvPr/>
        </p:nvSpPr>
        <p:spPr>
          <a:xfrm>
            <a:off x="5474621" y="2460704"/>
            <a:ext cx="855491" cy="276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Azure SQL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D2106CC-FA41-A897-455B-7A230B1EA501}"/>
              </a:ext>
            </a:extLst>
          </p:cNvPr>
          <p:cNvSpPr txBox="1"/>
          <p:nvPr/>
        </p:nvSpPr>
        <p:spPr>
          <a:xfrm>
            <a:off x="6382136" y="3207276"/>
            <a:ext cx="1070614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Azure Storage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Replication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0FEBF71-15B7-7A83-9082-EE4D089269A0}"/>
              </a:ext>
            </a:extLst>
          </p:cNvPr>
          <p:cNvSpPr txBox="1"/>
          <p:nvPr/>
        </p:nvSpPr>
        <p:spPr>
          <a:xfrm>
            <a:off x="4835071" y="3207276"/>
            <a:ext cx="1495041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SaaS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Update Service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A6B41BA-00A0-86EB-9C02-5EFC38637AED}"/>
              </a:ext>
            </a:extLst>
          </p:cNvPr>
          <p:cNvSpPr txBox="1"/>
          <p:nvPr/>
        </p:nvSpPr>
        <p:spPr>
          <a:xfrm>
            <a:off x="6843904" y="3890815"/>
            <a:ext cx="674287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KDS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Service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DDC9852-2AB6-1FA8-3AB2-47E33E96174E}"/>
              </a:ext>
            </a:extLst>
          </p:cNvPr>
          <p:cNvSpPr txBox="1"/>
          <p:nvPr/>
        </p:nvSpPr>
        <p:spPr>
          <a:xfrm>
            <a:off x="5711671" y="3890815"/>
            <a:ext cx="911724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Commerce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Server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54A3B6B-F25E-0701-9D39-125C9EF5DF91}"/>
              </a:ext>
            </a:extLst>
          </p:cNvPr>
          <p:cNvSpPr txBox="1"/>
          <p:nvPr/>
        </p:nvSpPr>
        <p:spPr>
          <a:xfrm>
            <a:off x="4789372" y="3890815"/>
            <a:ext cx="674287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LS Pay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4040A4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Service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9D8460-2F71-6105-2CD0-0F9A2C1A1924}"/>
              </a:ext>
            </a:extLst>
          </p:cNvPr>
          <p:cNvSpPr txBox="1"/>
          <p:nvPr/>
        </p:nvSpPr>
        <p:spPr>
          <a:xfrm>
            <a:off x="5017988" y="2815135"/>
            <a:ext cx="1335494" cy="276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" panose="020B0502040204020203" pitchFamily="34" charset="0"/>
              </a:rPr>
              <a:t>Azure Service Bus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8A4088F2-FB35-CAC5-5C4A-2CA118B576FF}"/>
              </a:ext>
            </a:extLst>
          </p:cNvPr>
          <p:cNvCxnSpPr>
            <a:cxnSpLocks/>
          </p:cNvCxnSpPr>
          <p:nvPr/>
        </p:nvCxnSpPr>
        <p:spPr>
          <a:xfrm flipV="1">
            <a:off x="6209508" y="4636982"/>
            <a:ext cx="0" cy="568629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7" name="TextBox 176">
            <a:extLst>
              <a:ext uri="{FF2B5EF4-FFF2-40B4-BE49-F238E27FC236}">
                <a16:creationId xmlns:a16="http://schemas.microsoft.com/office/drawing/2014/main" id="{FA03E609-C6EB-AC0C-73E7-0F3E60B34463}"/>
              </a:ext>
            </a:extLst>
          </p:cNvPr>
          <p:cNvSpPr txBox="1"/>
          <p:nvPr/>
        </p:nvSpPr>
        <p:spPr>
          <a:xfrm>
            <a:off x="433260" y="444176"/>
            <a:ext cx="42218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48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LS Central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S" sz="4800" b="1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SaaS</a:t>
            </a:r>
          </a:p>
        </p:txBody>
      </p:sp>
      <p:sp>
        <p:nvSpPr>
          <p:cNvPr id="206" name="Freeform 205">
            <a:extLst>
              <a:ext uri="{FF2B5EF4-FFF2-40B4-BE49-F238E27FC236}">
                <a16:creationId xmlns:a16="http://schemas.microsoft.com/office/drawing/2014/main" id="{CAA684A0-AFB9-DBBD-79FF-6A8221BE8DCD}"/>
              </a:ext>
            </a:extLst>
          </p:cNvPr>
          <p:cNvSpPr/>
          <p:nvPr/>
        </p:nvSpPr>
        <p:spPr>
          <a:xfrm flipH="1">
            <a:off x="4697034" y="4865420"/>
            <a:ext cx="3025277" cy="523067"/>
          </a:xfrm>
          <a:custGeom>
            <a:avLst/>
            <a:gdLst>
              <a:gd name="connsiteX0" fmla="*/ 2995196 w 3025277"/>
              <a:gd name="connsiteY0" fmla="*/ 0 h 523067"/>
              <a:gd name="connsiteX1" fmla="*/ 2962801 w 3025277"/>
              <a:gd name="connsiteY1" fmla="*/ 0 h 523067"/>
              <a:gd name="connsiteX2" fmla="*/ 2874875 w 3025277"/>
              <a:gd name="connsiteY2" fmla="*/ 0 h 523067"/>
              <a:gd name="connsiteX3" fmla="*/ 2870125 w 3025277"/>
              <a:gd name="connsiteY3" fmla="*/ 0 h 523067"/>
              <a:gd name="connsiteX4" fmla="*/ 2826282 w 3025277"/>
              <a:gd name="connsiteY4" fmla="*/ 0 h 523067"/>
              <a:gd name="connsiteX5" fmla="*/ 2639252 w 3025277"/>
              <a:gd name="connsiteY5" fmla="*/ 0 h 523067"/>
              <a:gd name="connsiteX6" fmla="*/ 2550698 w 3025277"/>
              <a:gd name="connsiteY6" fmla="*/ 0 h 523067"/>
              <a:gd name="connsiteX7" fmla="*/ 2518303 w 3025277"/>
              <a:gd name="connsiteY7" fmla="*/ 0 h 523067"/>
              <a:gd name="connsiteX8" fmla="*/ 2430377 w 3025277"/>
              <a:gd name="connsiteY8" fmla="*/ 0 h 523067"/>
              <a:gd name="connsiteX9" fmla="*/ 2156317 w 3025277"/>
              <a:gd name="connsiteY9" fmla="*/ 0 h 523067"/>
              <a:gd name="connsiteX10" fmla="*/ 2123922 w 3025277"/>
              <a:gd name="connsiteY10" fmla="*/ 0 h 523067"/>
              <a:gd name="connsiteX11" fmla="*/ 2035996 w 3025277"/>
              <a:gd name="connsiteY11" fmla="*/ 0 h 523067"/>
              <a:gd name="connsiteX12" fmla="*/ 2031246 w 3025277"/>
              <a:gd name="connsiteY12" fmla="*/ 0 h 523067"/>
              <a:gd name="connsiteX13" fmla="*/ 1987403 w 3025277"/>
              <a:gd name="connsiteY13" fmla="*/ 0 h 523067"/>
              <a:gd name="connsiteX14" fmla="*/ 1800373 w 3025277"/>
              <a:gd name="connsiteY14" fmla="*/ 0 h 523067"/>
              <a:gd name="connsiteX15" fmla="*/ 1711819 w 3025277"/>
              <a:gd name="connsiteY15" fmla="*/ 0 h 523067"/>
              <a:gd name="connsiteX16" fmla="*/ 1679424 w 3025277"/>
              <a:gd name="connsiteY16" fmla="*/ 0 h 523067"/>
              <a:gd name="connsiteX17" fmla="*/ 1591498 w 3025277"/>
              <a:gd name="connsiteY17" fmla="*/ 0 h 523067"/>
              <a:gd name="connsiteX18" fmla="*/ 1433780 w 3025277"/>
              <a:gd name="connsiteY18" fmla="*/ 0 h 523067"/>
              <a:gd name="connsiteX19" fmla="*/ 1345854 w 3025277"/>
              <a:gd name="connsiteY19" fmla="*/ 0 h 523067"/>
              <a:gd name="connsiteX20" fmla="*/ 1313459 w 3025277"/>
              <a:gd name="connsiteY20" fmla="*/ 0 h 523067"/>
              <a:gd name="connsiteX21" fmla="*/ 1224905 w 3025277"/>
              <a:gd name="connsiteY21" fmla="*/ 0 h 523067"/>
              <a:gd name="connsiteX22" fmla="*/ 1037875 w 3025277"/>
              <a:gd name="connsiteY22" fmla="*/ 0 h 523067"/>
              <a:gd name="connsiteX23" fmla="*/ 994031 w 3025277"/>
              <a:gd name="connsiteY23" fmla="*/ 0 h 523067"/>
              <a:gd name="connsiteX24" fmla="*/ 989282 w 3025277"/>
              <a:gd name="connsiteY24" fmla="*/ 0 h 523067"/>
              <a:gd name="connsiteX25" fmla="*/ 901356 w 3025277"/>
              <a:gd name="connsiteY25" fmla="*/ 0 h 523067"/>
              <a:gd name="connsiteX26" fmla="*/ 868961 w 3025277"/>
              <a:gd name="connsiteY26" fmla="*/ 0 h 523067"/>
              <a:gd name="connsiteX27" fmla="*/ 594901 w 3025277"/>
              <a:gd name="connsiteY27" fmla="*/ 0 h 523067"/>
              <a:gd name="connsiteX28" fmla="*/ 506975 w 3025277"/>
              <a:gd name="connsiteY28" fmla="*/ 0 h 523067"/>
              <a:gd name="connsiteX29" fmla="*/ 474580 w 3025277"/>
              <a:gd name="connsiteY29" fmla="*/ 0 h 523067"/>
              <a:gd name="connsiteX30" fmla="*/ 386025 w 3025277"/>
              <a:gd name="connsiteY30" fmla="*/ 0 h 523067"/>
              <a:gd name="connsiteX31" fmla="*/ 198996 w 3025277"/>
              <a:gd name="connsiteY31" fmla="*/ 0 h 523067"/>
              <a:gd name="connsiteX32" fmla="*/ 155152 w 3025277"/>
              <a:gd name="connsiteY32" fmla="*/ 0 h 523067"/>
              <a:gd name="connsiteX33" fmla="*/ 150402 w 3025277"/>
              <a:gd name="connsiteY33" fmla="*/ 0 h 523067"/>
              <a:gd name="connsiteX34" fmla="*/ 62477 w 3025277"/>
              <a:gd name="connsiteY34" fmla="*/ 0 h 523067"/>
              <a:gd name="connsiteX35" fmla="*/ 30082 w 3025277"/>
              <a:gd name="connsiteY35" fmla="*/ 0 h 523067"/>
              <a:gd name="connsiteX36" fmla="*/ 0 w 3025277"/>
              <a:gd name="connsiteY36" fmla="*/ 25549 h 523067"/>
              <a:gd name="connsiteX37" fmla="*/ 0 w 3025277"/>
              <a:gd name="connsiteY37" fmla="*/ 36361 h 523067"/>
              <a:gd name="connsiteX38" fmla="*/ 0 w 3025277"/>
              <a:gd name="connsiteY38" fmla="*/ 115634 h 523067"/>
              <a:gd name="connsiteX39" fmla="*/ 0 w 3025277"/>
              <a:gd name="connsiteY39" fmla="*/ 126446 h 523067"/>
              <a:gd name="connsiteX40" fmla="*/ 0 w 3025277"/>
              <a:gd name="connsiteY40" fmla="*/ 133778 h 523067"/>
              <a:gd name="connsiteX41" fmla="*/ 0 w 3025277"/>
              <a:gd name="connsiteY41" fmla="*/ 144590 h 523067"/>
              <a:gd name="connsiteX42" fmla="*/ 0 w 3025277"/>
              <a:gd name="connsiteY42" fmla="*/ 161352 h 523067"/>
              <a:gd name="connsiteX43" fmla="*/ 0 w 3025277"/>
              <a:gd name="connsiteY43" fmla="*/ 163402 h 523067"/>
              <a:gd name="connsiteX44" fmla="*/ 0 w 3025277"/>
              <a:gd name="connsiteY44" fmla="*/ 223863 h 523067"/>
              <a:gd name="connsiteX45" fmla="*/ 0 w 3025277"/>
              <a:gd name="connsiteY45" fmla="*/ 234106 h 523067"/>
              <a:gd name="connsiteX46" fmla="*/ 0 w 3025277"/>
              <a:gd name="connsiteY46" fmla="*/ 234675 h 523067"/>
              <a:gd name="connsiteX47" fmla="*/ 0 w 3025277"/>
              <a:gd name="connsiteY47" fmla="*/ 251437 h 523067"/>
              <a:gd name="connsiteX48" fmla="*/ 0 w 3025277"/>
              <a:gd name="connsiteY48" fmla="*/ 253487 h 523067"/>
              <a:gd name="connsiteX49" fmla="*/ 0 w 3025277"/>
              <a:gd name="connsiteY49" fmla="*/ 269580 h 523067"/>
              <a:gd name="connsiteX50" fmla="*/ 0 w 3025277"/>
              <a:gd name="connsiteY50" fmla="*/ 271630 h 523067"/>
              <a:gd name="connsiteX51" fmla="*/ 0 w 3025277"/>
              <a:gd name="connsiteY51" fmla="*/ 299205 h 523067"/>
              <a:gd name="connsiteX52" fmla="*/ 0 w 3025277"/>
              <a:gd name="connsiteY52" fmla="*/ 324191 h 523067"/>
              <a:gd name="connsiteX53" fmla="*/ 0 w 3025277"/>
              <a:gd name="connsiteY53" fmla="*/ 342334 h 523067"/>
              <a:gd name="connsiteX54" fmla="*/ 0 w 3025277"/>
              <a:gd name="connsiteY54" fmla="*/ 359665 h 523067"/>
              <a:gd name="connsiteX55" fmla="*/ 0 w 3025277"/>
              <a:gd name="connsiteY55" fmla="*/ 361715 h 523067"/>
              <a:gd name="connsiteX56" fmla="*/ 0 w 3025277"/>
              <a:gd name="connsiteY56" fmla="*/ 389290 h 523067"/>
              <a:gd name="connsiteX57" fmla="*/ 0 w 3025277"/>
              <a:gd name="connsiteY57" fmla="*/ 407434 h 523067"/>
              <a:gd name="connsiteX58" fmla="*/ 0 w 3025277"/>
              <a:gd name="connsiteY58" fmla="*/ 432419 h 523067"/>
              <a:gd name="connsiteX59" fmla="*/ 0 w 3025277"/>
              <a:gd name="connsiteY59" fmla="*/ 497519 h 523067"/>
              <a:gd name="connsiteX60" fmla="*/ 30082 w 3025277"/>
              <a:gd name="connsiteY60" fmla="*/ 523067 h 523067"/>
              <a:gd name="connsiteX61" fmla="*/ 62477 w 3025277"/>
              <a:gd name="connsiteY61" fmla="*/ 523067 h 523067"/>
              <a:gd name="connsiteX62" fmla="*/ 150402 w 3025277"/>
              <a:gd name="connsiteY62" fmla="*/ 523067 h 523067"/>
              <a:gd name="connsiteX63" fmla="*/ 155152 w 3025277"/>
              <a:gd name="connsiteY63" fmla="*/ 523067 h 523067"/>
              <a:gd name="connsiteX64" fmla="*/ 198996 w 3025277"/>
              <a:gd name="connsiteY64" fmla="*/ 523067 h 523067"/>
              <a:gd name="connsiteX65" fmla="*/ 386025 w 3025277"/>
              <a:gd name="connsiteY65" fmla="*/ 523067 h 523067"/>
              <a:gd name="connsiteX66" fmla="*/ 474580 w 3025277"/>
              <a:gd name="connsiteY66" fmla="*/ 523067 h 523067"/>
              <a:gd name="connsiteX67" fmla="*/ 506975 w 3025277"/>
              <a:gd name="connsiteY67" fmla="*/ 523067 h 523067"/>
              <a:gd name="connsiteX68" fmla="*/ 594901 w 3025277"/>
              <a:gd name="connsiteY68" fmla="*/ 523067 h 523067"/>
              <a:gd name="connsiteX69" fmla="*/ 868961 w 3025277"/>
              <a:gd name="connsiteY69" fmla="*/ 523067 h 523067"/>
              <a:gd name="connsiteX70" fmla="*/ 901356 w 3025277"/>
              <a:gd name="connsiteY70" fmla="*/ 523067 h 523067"/>
              <a:gd name="connsiteX71" fmla="*/ 989282 w 3025277"/>
              <a:gd name="connsiteY71" fmla="*/ 523067 h 523067"/>
              <a:gd name="connsiteX72" fmla="*/ 994031 w 3025277"/>
              <a:gd name="connsiteY72" fmla="*/ 523067 h 523067"/>
              <a:gd name="connsiteX73" fmla="*/ 1037875 w 3025277"/>
              <a:gd name="connsiteY73" fmla="*/ 523067 h 523067"/>
              <a:gd name="connsiteX74" fmla="*/ 1224905 w 3025277"/>
              <a:gd name="connsiteY74" fmla="*/ 523067 h 523067"/>
              <a:gd name="connsiteX75" fmla="*/ 1313459 w 3025277"/>
              <a:gd name="connsiteY75" fmla="*/ 523067 h 523067"/>
              <a:gd name="connsiteX76" fmla="*/ 1345854 w 3025277"/>
              <a:gd name="connsiteY76" fmla="*/ 523067 h 523067"/>
              <a:gd name="connsiteX77" fmla="*/ 1433780 w 3025277"/>
              <a:gd name="connsiteY77" fmla="*/ 523067 h 523067"/>
              <a:gd name="connsiteX78" fmla="*/ 1591498 w 3025277"/>
              <a:gd name="connsiteY78" fmla="*/ 523067 h 523067"/>
              <a:gd name="connsiteX79" fmla="*/ 1679424 w 3025277"/>
              <a:gd name="connsiteY79" fmla="*/ 523067 h 523067"/>
              <a:gd name="connsiteX80" fmla="*/ 1711819 w 3025277"/>
              <a:gd name="connsiteY80" fmla="*/ 523067 h 523067"/>
              <a:gd name="connsiteX81" fmla="*/ 1800373 w 3025277"/>
              <a:gd name="connsiteY81" fmla="*/ 523067 h 523067"/>
              <a:gd name="connsiteX82" fmla="*/ 1987403 w 3025277"/>
              <a:gd name="connsiteY82" fmla="*/ 523067 h 523067"/>
              <a:gd name="connsiteX83" fmla="*/ 2031246 w 3025277"/>
              <a:gd name="connsiteY83" fmla="*/ 523067 h 523067"/>
              <a:gd name="connsiteX84" fmla="*/ 2035996 w 3025277"/>
              <a:gd name="connsiteY84" fmla="*/ 523067 h 523067"/>
              <a:gd name="connsiteX85" fmla="*/ 2123922 w 3025277"/>
              <a:gd name="connsiteY85" fmla="*/ 523067 h 523067"/>
              <a:gd name="connsiteX86" fmla="*/ 2156317 w 3025277"/>
              <a:gd name="connsiteY86" fmla="*/ 523067 h 523067"/>
              <a:gd name="connsiteX87" fmla="*/ 2430377 w 3025277"/>
              <a:gd name="connsiteY87" fmla="*/ 523067 h 523067"/>
              <a:gd name="connsiteX88" fmla="*/ 2518303 w 3025277"/>
              <a:gd name="connsiteY88" fmla="*/ 523067 h 523067"/>
              <a:gd name="connsiteX89" fmla="*/ 2550698 w 3025277"/>
              <a:gd name="connsiteY89" fmla="*/ 523067 h 523067"/>
              <a:gd name="connsiteX90" fmla="*/ 2639252 w 3025277"/>
              <a:gd name="connsiteY90" fmla="*/ 523067 h 523067"/>
              <a:gd name="connsiteX91" fmla="*/ 2826282 w 3025277"/>
              <a:gd name="connsiteY91" fmla="*/ 523067 h 523067"/>
              <a:gd name="connsiteX92" fmla="*/ 2870125 w 3025277"/>
              <a:gd name="connsiteY92" fmla="*/ 523067 h 523067"/>
              <a:gd name="connsiteX93" fmla="*/ 2874875 w 3025277"/>
              <a:gd name="connsiteY93" fmla="*/ 523067 h 523067"/>
              <a:gd name="connsiteX94" fmla="*/ 2962801 w 3025277"/>
              <a:gd name="connsiteY94" fmla="*/ 523067 h 523067"/>
              <a:gd name="connsiteX95" fmla="*/ 2995196 w 3025277"/>
              <a:gd name="connsiteY95" fmla="*/ 523067 h 523067"/>
              <a:gd name="connsiteX96" fmla="*/ 3025277 w 3025277"/>
              <a:gd name="connsiteY96" fmla="*/ 497519 h 523067"/>
              <a:gd name="connsiteX97" fmla="*/ 3025277 w 3025277"/>
              <a:gd name="connsiteY97" fmla="*/ 486707 h 523067"/>
              <a:gd name="connsiteX98" fmla="*/ 3025277 w 3025277"/>
              <a:gd name="connsiteY98" fmla="*/ 407434 h 523067"/>
              <a:gd name="connsiteX99" fmla="*/ 3025277 w 3025277"/>
              <a:gd name="connsiteY99" fmla="*/ 396622 h 523067"/>
              <a:gd name="connsiteX100" fmla="*/ 3025277 w 3025277"/>
              <a:gd name="connsiteY100" fmla="*/ 389290 h 523067"/>
              <a:gd name="connsiteX101" fmla="*/ 3025277 w 3025277"/>
              <a:gd name="connsiteY101" fmla="*/ 378478 h 523067"/>
              <a:gd name="connsiteX102" fmla="*/ 3025277 w 3025277"/>
              <a:gd name="connsiteY102" fmla="*/ 361716 h 523067"/>
              <a:gd name="connsiteX103" fmla="*/ 3025277 w 3025277"/>
              <a:gd name="connsiteY103" fmla="*/ 359666 h 523067"/>
              <a:gd name="connsiteX104" fmla="*/ 3025277 w 3025277"/>
              <a:gd name="connsiteY104" fmla="*/ 299205 h 523067"/>
              <a:gd name="connsiteX105" fmla="*/ 3025277 w 3025277"/>
              <a:gd name="connsiteY105" fmla="*/ 288962 h 523067"/>
              <a:gd name="connsiteX106" fmla="*/ 3025277 w 3025277"/>
              <a:gd name="connsiteY106" fmla="*/ 288393 h 523067"/>
              <a:gd name="connsiteX107" fmla="*/ 3025277 w 3025277"/>
              <a:gd name="connsiteY107" fmla="*/ 271631 h 523067"/>
              <a:gd name="connsiteX108" fmla="*/ 3025277 w 3025277"/>
              <a:gd name="connsiteY108" fmla="*/ 269581 h 523067"/>
              <a:gd name="connsiteX109" fmla="*/ 3025277 w 3025277"/>
              <a:gd name="connsiteY109" fmla="*/ 253488 h 523067"/>
              <a:gd name="connsiteX110" fmla="*/ 3025277 w 3025277"/>
              <a:gd name="connsiteY110" fmla="*/ 251437 h 523067"/>
              <a:gd name="connsiteX111" fmla="*/ 3025277 w 3025277"/>
              <a:gd name="connsiteY111" fmla="*/ 223863 h 523067"/>
              <a:gd name="connsiteX112" fmla="*/ 3025277 w 3025277"/>
              <a:gd name="connsiteY112" fmla="*/ 198877 h 523067"/>
              <a:gd name="connsiteX113" fmla="*/ 3025277 w 3025277"/>
              <a:gd name="connsiteY113" fmla="*/ 180734 h 523067"/>
              <a:gd name="connsiteX114" fmla="*/ 3025277 w 3025277"/>
              <a:gd name="connsiteY114" fmla="*/ 163403 h 523067"/>
              <a:gd name="connsiteX115" fmla="*/ 3025277 w 3025277"/>
              <a:gd name="connsiteY115" fmla="*/ 161352 h 523067"/>
              <a:gd name="connsiteX116" fmla="*/ 3025277 w 3025277"/>
              <a:gd name="connsiteY116" fmla="*/ 133778 h 523067"/>
              <a:gd name="connsiteX117" fmla="*/ 3025277 w 3025277"/>
              <a:gd name="connsiteY117" fmla="*/ 115634 h 523067"/>
              <a:gd name="connsiteX118" fmla="*/ 3025277 w 3025277"/>
              <a:gd name="connsiteY118" fmla="*/ 90649 h 523067"/>
              <a:gd name="connsiteX119" fmla="*/ 3025277 w 3025277"/>
              <a:gd name="connsiteY119" fmla="*/ 25549 h 523067"/>
              <a:gd name="connsiteX120" fmla="*/ 2995196 w 3025277"/>
              <a:gd name="connsiteY120" fmla="*/ 0 h 523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3025277" h="523067">
                <a:moveTo>
                  <a:pt x="2995196" y="0"/>
                </a:moveTo>
                <a:lnTo>
                  <a:pt x="2962801" y="0"/>
                </a:lnTo>
                <a:lnTo>
                  <a:pt x="2874875" y="0"/>
                </a:lnTo>
                <a:lnTo>
                  <a:pt x="2870125" y="0"/>
                </a:lnTo>
                <a:lnTo>
                  <a:pt x="2826282" y="0"/>
                </a:lnTo>
                <a:lnTo>
                  <a:pt x="2639252" y="0"/>
                </a:lnTo>
                <a:lnTo>
                  <a:pt x="2550698" y="0"/>
                </a:lnTo>
                <a:lnTo>
                  <a:pt x="2518303" y="0"/>
                </a:lnTo>
                <a:lnTo>
                  <a:pt x="2430377" y="0"/>
                </a:lnTo>
                <a:lnTo>
                  <a:pt x="2156317" y="0"/>
                </a:lnTo>
                <a:lnTo>
                  <a:pt x="2123922" y="0"/>
                </a:lnTo>
                <a:lnTo>
                  <a:pt x="2035996" y="0"/>
                </a:lnTo>
                <a:lnTo>
                  <a:pt x="2031246" y="0"/>
                </a:lnTo>
                <a:lnTo>
                  <a:pt x="1987403" y="0"/>
                </a:lnTo>
                <a:lnTo>
                  <a:pt x="1800373" y="0"/>
                </a:lnTo>
                <a:lnTo>
                  <a:pt x="1711819" y="0"/>
                </a:lnTo>
                <a:lnTo>
                  <a:pt x="1679424" y="0"/>
                </a:lnTo>
                <a:lnTo>
                  <a:pt x="1591498" y="0"/>
                </a:lnTo>
                <a:lnTo>
                  <a:pt x="1433780" y="0"/>
                </a:lnTo>
                <a:lnTo>
                  <a:pt x="1345854" y="0"/>
                </a:lnTo>
                <a:lnTo>
                  <a:pt x="1313459" y="0"/>
                </a:lnTo>
                <a:lnTo>
                  <a:pt x="1224905" y="0"/>
                </a:lnTo>
                <a:lnTo>
                  <a:pt x="1037875" y="0"/>
                </a:lnTo>
                <a:lnTo>
                  <a:pt x="994031" y="0"/>
                </a:lnTo>
                <a:lnTo>
                  <a:pt x="989282" y="0"/>
                </a:lnTo>
                <a:lnTo>
                  <a:pt x="901356" y="0"/>
                </a:lnTo>
                <a:lnTo>
                  <a:pt x="868961" y="0"/>
                </a:lnTo>
                <a:lnTo>
                  <a:pt x="594901" y="0"/>
                </a:lnTo>
                <a:lnTo>
                  <a:pt x="506975" y="0"/>
                </a:lnTo>
                <a:lnTo>
                  <a:pt x="474580" y="0"/>
                </a:lnTo>
                <a:lnTo>
                  <a:pt x="386025" y="0"/>
                </a:lnTo>
                <a:lnTo>
                  <a:pt x="198996" y="0"/>
                </a:lnTo>
                <a:lnTo>
                  <a:pt x="155152" y="0"/>
                </a:lnTo>
                <a:lnTo>
                  <a:pt x="150402" y="0"/>
                </a:lnTo>
                <a:lnTo>
                  <a:pt x="62477" y="0"/>
                </a:lnTo>
                <a:lnTo>
                  <a:pt x="30082" y="0"/>
                </a:lnTo>
                <a:cubicBezTo>
                  <a:pt x="13469" y="0"/>
                  <a:pt x="0" y="11439"/>
                  <a:pt x="0" y="25549"/>
                </a:cubicBezTo>
                <a:lnTo>
                  <a:pt x="0" y="36361"/>
                </a:lnTo>
                <a:lnTo>
                  <a:pt x="0" y="115634"/>
                </a:lnTo>
                <a:lnTo>
                  <a:pt x="0" y="126446"/>
                </a:lnTo>
                <a:lnTo>
                  <a:pt x="0" y="133778"/>
                </a:lnTo>
                <a:lnTo>
                  <a:pt x="0" y="144590"/>
                </a:lnTo>
                <a:lnTo>
                  <a:pt x="0" y="161352"/>
                </a:lnTo>
                <a:lnTo>
                  <a:pt x="0" y="163402"/>
                </a:lnTo>
                <a:lnTo>
                  <a:pt x="0" y="223863"/>
                </a:lnTo>
                <a:lnTo>
                  <a:pt x="0" y="234106"/>
                </a:lnTo>
                <a:lnTo>
                  <a:pt x="0" y="234675"/>
                </a:lnTo>
                <a:lnTo>
                  <a:pt x="0" y="251437"/>
                </a:lnTo>
                <a:lnTo>
                  <a:pt x="0" y="253487"/>
                </a:lnTo>
                <a:lnTo>
                  <a:pt x="0" y="269580"/>
                </a:lnTo>
                <a:lnTo>
                  <a:pt x="0" y="271630"/>
                </a:lnTo>
                <a:lnTo>
                  <a:pt x="0" y="299205"/>
                </a:lnTo>
                <a:lnTo>
                  <a:pt x="0" y="324191"/>
                </a:lnTo>
                <a:lnTo>
                  <a:pt x="0" y="342334"/>
                </a:lnTo>
                <a:lnTo>
                  <a:pt x="0" y="359665"/>
                </a:lnTo>
                <a:lnTo>
                  <a:pt x="0" y="361715"/>
                </a:lnTo>
                <a:lnTo>
                  <a:pt x="0" y="389290"/>
                </a:lnTo>
                <a:lnTo>
                  <a:pt x="0" y="407434"/>
                </a:lnTo>
                <a:lnTo>
                  <a:pt x="0" y="432419"/>
                </a:lnTo>
                <a:lnTo>
                  <a:pt x="0" y="497519"/>
                </a:lnTo>
                <a:cubicBezTo>
                  <a:pt x="0" y="511628"/>
                  <a:pt x="13469" y="523067"/>
                  <a:pt x="30082" y="523067"/>
                </a:cubicBezTo>
                <a:lnTo>
                  <a:pt x="62477" y="523067"/>
                </a:lnTo>
                <a:lnTo>
                  <a:pt x="150402" y="523067"/>
                </a:lnTo>
                <a:lnTo>
                  <a:pt x="155152" y="523067"/>
                </a:lnTo>
                <a:lnTo>
                  <a:pt x="198996" y="523067"/>
                </a:lnTo>
                <a:lnTo>
                  <a:pt x="386025" y="523067"/>
                </a:lnTo>
                <a:lnTo>
                  <a:pt x="474580" y="523067"/>
                </a:lnTo>
                <a:lnTo>
                  <a:pt x="506975" y="523067"/>
                </a:lnTo>
                <a:lnTo>
                  <a:pt x="594901" y="523067"/>
                </a:lnTo>
                <a:lnTo>
                  <a:pt x="868961" y="523067"/>
                </a:lnTo>
                <a:lnTo>
                  <a:pt x="901356" y="523067"/>
                </a:lnTo>
                <a:lnTo>
                  <a:pt x="989282" y="523067"/>
                </a:lnTo>
                <a:lnTo>
                  <a:pt x="994031" y="523067"/>
                </a:lnTo>
                <a:lnTo>
                  <a:pt x="1037875" y="523067"/>
                </a:lnTo>
                <a:lnTo>
                  <a:pt x="1224905" y="523067"/>
                </a:lnTo>
                <a:lnTo>
                  <a:pt x="1313459" y="523067"/>
                </a:lnTo>
                <a:lnTo>
                  <a:pt x="1345854" y="523067"/>
                </a:lnTo>
                <a:lnTo>
                  <a:pt x="1433780" y="523067"/>
                </a:lnTo>
                <a:lnTo>
                  <a:pt x="1591498" y="523067"/>
                </a:lnTo>
                <a:lnTo>
                  <a:pt x="1679424" y="523067"/>
                </a:lnTo>
                <a:lnTo>
                  <a:pt x="1711819" y="523067"/>
                </a:lnTo>
                <a:lnTo>
                  <a:pt x="1800373" y="523067"/>
                </a:lnTo>
                <a:lnTo>
                  <a:pt x="1987403" y="523067"/>
                </a:lnTo>
                <a:lnTo>
                  <a:pt x="2031246" y="523067"/>
                </a:lnTo>
                <a:lnTo>
                  <a:pt x="2035996" y="523067"/>
                </a:lnTo>
                <a:lnTo>
                  <a:pt x="2123922" y="523067"/>
                </a:lnTo>
                <a:lnTo>
                  <a:pt x="2156317" y="523067"/>
                </a:lnTo>
                <a:lnTo>
                  <a:pt x="2430377" y="523067"/>
                </a:lnTo>
                <a:lnTo>
                  <a:pt x="2518303" y="523067"/>
                </a:lnTo>
                <a:lnTo>
                  <a:pt x="2550698" y="523067"/>
                </a:lnTo>
                <a:lnTo>
                  <a:pt x="2639252" y="523067"/>
                </a:lnTo>
                <a:lnTo>
                  <a:pt x="2826282" y="523067"/>
                </a:lnTo>
                <a:lnTo>
                  <a:pt x="2870125" y="523067"/>
                </a:lnTo>
                <a:lnTo>
                  <a:pt x="2874875" y="523067"/>
                </a:lnTo>
                <a:lnTo>
                  <a:pt x="2962801" y="523067"/>
                </a:lnTo>
                <a:lnTo>
                  <a:pt x="2995196" y="523067"/>
                </a:lnTo>
                <a:cubicBezTo>
                  <a:pt x="3011809" y="523067"/>
                  <a:pt x="3025277" y="511628"/>
                  <a:pt x="3025277" y="497519"/>
                </a:cubicBezTo>
                <a:lnTo>
                  <a:pt x="3025277" y="486707"/>
                </a:lnTo>
                <a:lnTo>
                  <a:pt x="3025277" y="407434"/>
                </a:lnTo>
                <a:lnTo>
                  <a:pt x="3025277" y="396622"/>
                </a:lnTo>
                <a:lnTo>
                  <a:pt x="3025277" y="389290"/>
                </a:lnTo>
                <a:lnTo>
                  <a:pt x="3025277" y="378478"/>
                </a:lnTo>
                <a:lnTo>
                  <a:pt x="3025277" y="361716"/>
                </a:lnTo>
                <a:lnTo>
                  <a:pt x="3025277" y="359666"/>
                </a:lnTo>
                <a:lnTo>
                  <a:pt x="3025277" y="299205"/>
                </a:lnTo>
                <a:lnTo>
                  <a:pt x="3025277" y="288962"/>
                </a:lnTo>
                <a:lnTo>
                  <a:pt x="3025277" y="288393"/>
                </a:lnTo>
                <a:lnTo>
                  <a:pt x="3025277" y="271631"/>
                </a:lnTo>
                <a:lnTo>
                  <a:pt x="3025277" y="269581"/>
                </a:lnTo>
                <a:lnTo>
                  <a:pt x="3025277" y="253488"/>
                </a:lnTo>
                <a:lnTo>
                  <a:pt x="3025277" y="251437"/>
                </a:lnTo>
                <a:lnTo>
                  <a:pt x="3025277" y="223863"/>
                </a:lnTo>
                <a:lnTo>
                  <a:pt x="3025277" y="198877"/>
                </a:lnTo>
                <a:lnTo>
                  <a:pt x="3025277" y="180734"/>
                </a:lnTo>
                <a:lnTo>
                  <a:pt x="3025277" y="163403"/>
                </a:lnTo>
                <a:lnTo>
                  <a:pt x="3025277" y="161352"/>
                </a:lnTo>
                <a:lnTo>
                  <a:pt x="3025277" y="133778"/>
                </a:lnTo>
                <a:lnTo>
                  <a:pt x="3025277" y="115634"/>
                </a:lnTo>
                <a:lnTo>
                  <a:pt x="3025277" y="90649"/>
                </a:lnTo>
                <a:lnTo>
                  <a:pt x="3025277" y="25549"/>
                </a:lnTo>
                <a:cubicBezTo>
                  <a:pt x="3025277" y="11439"/>
                  <a:pt x="3011809" y="0"/>
                  <a:pt x="2995196" y="0"/>
                </a:cubicBezTo>
                <a:close/>
              </a:path>
            </a:pathLst>
          </a:custGeom>
          <a:solidFill>
            <a:srgbClr val="4040A4"/>
          </a:solidFill>
          <a:ln>
            <a:noFill/>
          </a:ln>
          <a:effectLst>
            <a:outerShdw blurRad="127000" dist="762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LS Central SaaS</a:t>
            </a:r>
          </a:p>
        </p:txBody>
      </p:sp>
      <p:cxnSp>
        <p:nvCxnSpPr>
          <p:cNvPr id="24" name="Elbow Connector 23">
            <a:extLst>
              <a:ext uri="{FF2B5EF4-FFF2-40B4-BE49-F238E27FC236}">
                <a16:creationId xmlns:a16="http://schemas.microsoft.com/office/drawing/2014/main" id="{977C3E1B-E9C9-F278-2E9D-EFC2CCECFECB}"/>
              </a:ext>
            </a:extLst>
          </p:cNvPr>
          <p:cNvCxnSpPr>
            <a:stCxn id="206" idx="103"/>
            <a:endCxn id="83" idx="44"/>
          </p:cNvCxnSpPr>
          <p:nvPr/>
        </p:nvCxnSpPr>
        <p:spPr>
          <a:xfrm rot="10800000">
            <a:off x="3829514" y="4308824"/>
            <a:ext cx="867521" cy="916263"/>
          </a:xfrm>
          <a:prstGeom prst="bentConnector3">
            <a:avLst>
              <a:gd name="adj1" fmla="val 58787"/>
            </a:avLst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5" name="Group 224">
            <a:extLst>
              <a:ext uri="{FF2B5EF4-FFF2-40B4-BE49-F238E27FC236}">
                <a16:creationId xmlns:a16="http://schemas.microsoft.com/office/drawing/2014/main" id="{C7C6A849-0F08-EF81-95BE-AA725701E305}"/>
              </a:ext>
            </a:extLst>
          </p:cNvPr>
          <p:cNvGrpSpPr/>
          <p:nvPr/>
        </p:nvGrpSpPr>
        <p:grpSpPr>
          <a:xfrm>
            <a:off x="974443" y="3581250"/>
            <a:ext cx="3038023" cy="1736018"/>
            <a:chOff x="974443" y="3950665"/>
            <a:chExt cx="3038023" cy="1736018"/>
          </a:xfrm>
        </p:grpSpPr>
        <p:sp>
          <p:nvSpPr>
            <p:cNvPr id="213" name="Freeform 212">
              <a:extLst>
                <a:ext uri="{FF2B5EF4-FFF2-40B4-BE49-F238E27FC236}">
                  <a16:creationId xmlns:a16="http://schemas.microsoft.com/office/drawing/2014/main" id="{7BE7E575-DE53-8E32-4F5B-A8ADE9920797}"/>
                </a:ext>
              </a:extLst>
            </p:cNvPr>
            <p:cNvSpPr/>
            <p:nvPr/>
          </p:nvSpPr>
          <p:spPr>
            <a:xfrm flipH="1">
              <a:off x="974443" y="3950665"/>
              <a:ext cx="3038023" cy="1736018"/>
            </a:xfrm>
            <a:custGeom>
              <a:avLst/>
              <a:gdLst>
                <a:gd name="connsiteX0" fmla="*/ 2985978 w 3038023"/>
                <a:gd name="connsiteY0" fmla="*/ 0 h 1736018"/>
                <a:gd name="connsiteX1" fmla="*/ 2929934 w 3038023"/>
                <a:gd name="connsiteY1" fmla="*/ 0 h 1736018"/>
                <a:gd name="connsiteX2" fmla="*/ 2786478 w 3038023"/>
                <a:gd name="connsiteY2" fmla="*/ 0 h 1736018"/>
                <a:gd name="connsiteX3" fmla="*/ 2777814 w 3038023"/>
                <a:gd name="connsiteY3" fmla="*/ 0 h 1736018"/>
                <a:gd name="connsiteX4" fmla="*/ 2730434 w 3038023"/>
                <a:gd name="connsiteY4" fmla="*/ 0 h 1736018"/>
                <a:gd name="connsiteX5" fmla="*/ 2643503 w 3038023"/>
                <a:gd name="connsiteY5" fmla="*/ 0 h 1736018"/>
                <a:gd name="connsiteX6" fmla="*/ 2587459 w 3038023"/>
                <a:gd name="connsiteY6" fmla="*/ 0 h 1736018"/>
                <a:gd name="connsiteX7" fmla="*/ 2578314 w 3038023"/>
                <a:gd name="connsiteY7" fmla="*/ 0 h 1736018"/>
                <a:gd name="connsiteX8" fmla="*/ 2444003 w 3038023"/>
                <a:gd name="connsiteY8" fmla="*/ 0 h 1736018"/>
                <a:gd name="connsiteX9" fmla="*/ 2435339 w 3038023"/>
                <a:gd name="connsiteY9" fmla="*/ 0 h 1736018"/>
                <a:gd name="connsiteX10" fmla="*/ 2387959 w 3038023"/>
                <a:gd name="connsiteY10" fmla="*/ 0 h 1736018"/>
                <a:gd name="connsiteX11" fmla="*/ 2370168 w 3038023"/>
                <a:gd name="connsiteY11" fmla="*/ 0 h 1736018"/>
                <a:gd name="connsiteX12" fmla="*/ 2235839 w 3038023"/>
                <a:gd name="connsiteY12" fmla="*/ 0 h 1736018"/>
                <a:gd name="connsiteX13" fmla="*/ 2216961 w 3038023"/>
                <a:gd name="connsiteY13" fmla="*/ 0 h 1736018"/>
                <a:gd name="connsiteX14" fmla="*/ 2170668 w 3038023"/>
                <a:gd name="connsiteY14" fmla="*/ 0 h 1736018"/>
                <a:gd name="connsiteX15" fmla="*/ 2160916 w 3038023"/>
                <a:gd name="connsiteY15" fmla="*/ 0 h 1736018"/>
                <a:gd name="connsiteX16" fmla="*/ 2027694 w 3038023"/>
                <a:gd name="connsiteY16" fmla="*/ 0 h 1736018"/>
                <a:gd name="connsiteX17" fmla="*/ 2017461 w 3038023"/>
                <a:gd name="connsiteY17" fmla="*/ 0 h 1736018"/>
                <a:gd name="connsiteX18" fmla="*/ 2008797 w 3038023"/>
                <a:gd name="connsiteY18" fmla="*/ 0 h 1736018"/>
                <a:gd name="connsiteX19" fmla="*/ 1961416 w 3038023"/>
                <a:gd name="connsiteY19" fmla="*/ 0 h 1736018"/>
                <a:gd name="connsiteX20" fmla="*/ 1890272 w 3038023"/>
                <a:gd name="connsiteY20" fmla="*/ 0 h 1736018"/>
                <a:gd name="connsiteX21" fmla="*/ 1874488 w 3038023"/>
                <a:gd name="connsiteY21" fmla="*/ 0 h 1736018"/>
                <a:gd name="connsiteX22" fmla="*/ 1828194 w 3038023"/>
                <a:gd name="connsiteY22" fmla="*/ 0 h 1736018"/>
                <a:gd name="connsiteX23" fmla="*/ 1818442 w 3038023"/>
                <a:gd name="connsiteY23" fmla="*/ 0 h 1736018"/>
                <a:gd name="connsiteX24" fmla="*/ 1809297 w 3038023"/>
                <a:gd name="connsiteY24" fmla="*/ 0 h 1736018"/>
                <a:gd name="connsiteX25" fmla="*/ 1690772 w 3038023"/>
                <a:gd name="connsiteY25" fmla="*/ 0 h 1736018"/>
                <a:gd name="connsiteX26" fmla="*/ 1689723 w 3038023"/>
                <a:gd name="connsiteY26" fmla="*/ 0 h 1736018"/>
                <a:gd name="connsiteX27" fmla="*/ 1674988 w 3038023"/>
                <a:gd name="connsiteY27" fmla="*/ 0 h 1736018"/>
                <a:gd name="connsiteX28" fmla="*/ 1666324 w 3038023"/>
                <a:gd name="connsiteY28" fmla="*/ 0 h 1736018"/>
                <a:gd name="connsiteX29" fmla="*/ 1618942 w 3038023"/>
                <a:gd name="connsiteY29" fmla="*/ 0 h 1736018"/>
                <a:gd name="connsiteX30" fmla="*/ 1571198 w 3038023"/>
                <a:gd name="connsiteY30" fmla="*/ 0 h 1736018"/>
                <a:gd name="connsiteX31" fmla="*/ 1547798 w 3038023"/>
                <a:gd name="connsiteY31" fmla="*/ 0 h 1736018"/>
                <a:gd name="connsiteX32" fmla="*/ 1490223 w 3038023"/>
                <a:gd name="connsiteY32" fmla="*/ 0 h 1736018"/>
                <a:gd name="connsiteX33" fmla="*/ 1466824 w 3038023"/>
                <a:gd name="connsiteY33" fmla="*/ 0 h 1736018"/>
                <a:gd name="connsiteX34" fmla="*/ 1419078 w 3038023"/>
                <a:gd name="connsiteY34" fmla="*/ 0 h 1736018"/>
                <a:gd name="connsiteX35" fmla="*/ 1371698 w 3038023"/>
                <a:gd name="connsiteY35" fmla="*/ 0 h 1736018"/>
                <a:gd name="connsiteX36" fmla="*/ 1363033 w 3038023"/>
                <a:gd name="connsiteY36" fmla="*/ 0 h 1736018"/>
                <a:gd name="connsiteX37" fmla="*/ 1348298 w 3038023"/>
                <a:gd name="connsiteY37" fmla="*/ 0 h 1736018"/>
                <a:gd name="connsiteX38" fmla="*/ 1347249 w 3038023"/>
                <a:gd name="connsiteY38" fmla="*/ 0 h 1736018"/>
                <a:gd name="connsiteX39" fmla="*/ 1228724 w 3038023"/>
                <a:gd name="connsiteY39" fmla="*/ 0 h 1736018"/>
                <a:gd name="connsiteX40" fmla="*/ 1219578 w 3038023"/>
                <a:gd name="connsiteY40" fmla="*/ 0 h 1736018"/>
                <a:gd name="connsiteX41" fmla="*/ 1209828 w 3038023"/>
                <a:gd name="connsiteY41" fmla="*/ 0 h 1736018"/>
                <a:gd name="connsiteX42" fmla="*/ 1163533 w 3038023"/>
                <a:gd name="connsiteY42" fmla="*/ 0 h 1736018"/>
                <a:gd name="connsiteX43" fmla="*/ 1147749 w 3038023"/>
                <a:gd name="connsiteY43" fmla="*/ 0 h 1736018"/>
                <a:gd name="connsiteX44" fmla="*/ 1076605 w 3038023"/>
                <a:gd name="connsiteY44" fmla="*/ 0 h 1736018"/>
                <a:gd name="connsiteX45" fmla="*/ 1029224 w 3038023"/>
                <a:gd name="connsiteY45" fmla="*/ 0 h 1736018"/>
                <a:gd name="connsiteX46" fmla="*/ 1020558 w 3038023"/>
                <a:gd name="connsiteY46" fmla="*/ 0 h 1736018"/>
                <a:gd name="connsiteX47" fmla="*/ 1010328 w 3038023"/>
                <a:gd name="connsiteY47" fmla="*/ 0 h 1736018"/>
                <a:gd name="connsiteX48" fmla="*/ 877105 w 3038023"/>
                <a:gd name="connsiteY48" fmla="*/ 0 h 1736018"/>
                <a:gd name="connsiteX49" fmla="*/ 867353 w 3038023"/>
                <a:gd name="connsiteY49" fmla="*/ 0 h 1736018"/>
                <a:gd name="connsiteX50" fmla="*/ 821058 w 3038023"/>
                <a:gd name="connsiteY50" fmla="*/ 0 h 1736018"/>
                <a:gd name="connsiteX51" fmla="*/ 802180 w 3038023"/>
                <a:gd name="connsiteY51" fmla="*/ 0 h 1736018"/>
                <a:gd name="connsiteX52" fmla="*/ 667853 w 3038023"/>
                <a:gd name="connsiteY52" fmla="*/ 0 h 1736018"/>
                <a:gd name="connsiteX53" fmla="*/ 650063 w 3038023"/>
                <a:gd name="connsiteY53" fmla="*/ 0 h 1736018"/>
                <a:gd name="connsiteX54" fmla="*/ 602680 w 3038023"/>
                <a:gd name="connsiteY54" fmla="*/ 0 h 1736018"/>
                <a:gd name="connsiteX55" fmla="*/ 594017 w 3038023"/>
                <a:gd name="connsiteY55" fmla="*/ 0 h 1736018"/>
                <a:gd name="connsiteX56" fmla="*/ 459708 w 3038023"/>
                <a:gd name="connsiteY56" fmla="*/ 0 h 1736018"/>
                <a:gd name="connsiteX57" fmla="*/ 450563 w 3038023"/>
                <a:gd name="connsiteY57" fmla="*/ 0 h 1736018"/>
                <a:gd name="connsiteX58" fmla="*/ 394517 w 3038023"/>
                <a:gd name="connsiteY58" fmla="*/ 0 h 1736018"/>
                <a:gd name="connsiteX59" fmla="*/ 307588 w 3038023"/>
                <a:gd name="connsiteY59" fmla="*/ 0 h 1736018"/>
                <a:gd name="connsiteX60" fmla="*/ 260208 w 3038023"/>
                <a:gd name="connsiteY60" fmla="*/ 0 h 1736018"/>
                <a:gd name="connsiteX61" fmla="*/ 251544 w 3038023"/>
                <a:gd name="connsiteY61" fmla="*/ 0 h 1736018"/>
                <a:gd name="connsiteX62" fmla="*/ 108088 w 3038023"/>
                <a:gd name="connsiteY62" fmla="*/ 0 h 1736018"/>
                <a:gd name="connsiteX63" fmla="*/ 52044 w 3038023"/>
                <a:gd name="connsiteY63" fmla="*/ 0 h 1736018"/>
                <a:gd name="connsiteX64" fmla="*/ 0 w 3038023"/>
                <a:gd name="connsiteY64" fmla="*/ 46080 h 1736018"/>
                <a:gd name="connsiteX65" fmla="*/ 0 w 3038023"/>
                <a:gd name="connsiteY65" fmla="*/ 65580 h 1736018"/>
                <a:gd name="connsiteX66" fmla="*/ 0 w 3038023"/>
                <a:gd name="connsiteY66" fmla="*/ 241282 h 1736018"/>
                <a:gd name="connsiteX67" fmla="*/ 0 w 3038023"/>
                <a:gd name="connsiteY67" fmla="*/ 260784 h 1736018"/>
                <a:gd name="connsiteX68" fmla="*/ 0 w 3038023"/>
                <a:gd name="connsiteY68" fmla="*/ 291016 h 1736018"/>
                <a:gd name="connsiteX69" fmla="*/ 0 w 3038023"/>
                <a:gd name="connsiteY69" fmla="*/ 294714 h 1736018"/>
                <a:gd name="connsiteX70" fmla="*/ 0 w 3038023"/>
                <a:gd name="connsiteY70" fmla="*/ 310073 h 1736018"/>
                <a:gd name="connsiteX71" fmla="*/ 0 w 3038023"/>
                <a:gd name="connsiteY71" fmla="*/ 329573 h 1736018"/>
                <a:gd name="connsiteX72" fmla="*/ 0 w 3038023"/>
                <a:gd name="connsiteY72" fmla="*/ 353694 h 1736018"/>
                <a:gd name="connsiteX73" fmla="*/ 0 w 3038023"/>
                <a:gd name="connsiteY73" fmla="*/ 373194 h 1736018"/>
                <a:gd name="connsiteX74" fmla="*/ 0 w 3038023"/>
                <a:gd name="connsiteY74" fmla="*/ 422235 h 1736018"/>
                <a:gd name="connsiteX75" fmla="*/ 0 w 3038023"/>
                <a:gd name="connsiteY75" fmla="*/ 486218 h 1736018"/>
                <a:gd name="connsiteX76" fmla="*/ 0 w 3038023"/>
                <a:gd name="connsiteY76" fmla="*/ 489916 h 1736018"/>
                <a:gd name="connsiteX77" fmla="*/ 0 w 3038023"/>
                <a:gd name="connsiteY77" fmla="*/ 505275 h 1736018"/>
                <a:gd name="connsiteX78" fmla="*/ 0 w 3038023"/>
                <a:gd name="connsiteY78" fmla="*/ 524777 h 1736018"/>
                <a:gd name="connsiteX79" fmla="*/ 0 w 3038023"/>
                <a:gd name="connsiteY79" fmla="*/ 539651 h 1736018"/>
                <a:gd name="connsiteX80" fmla="*/ 0 w 3038023"/>
                <a:gd name="connsiteY80" fmla="*/ 548897 h 1736018"/>
                <a:gd name="connsiteX81" fmla="*/ 0 w 3038023"/>
                <a:gd name="connsiteY81" fmla="*/ 555009 h 1736018"/>
                <a:gd name="connsiteX82" fmla="*/ 0 w 3038023"/>
                <a:gd name="connsiteY82" fmla="*/ 558707 h 1736018"/>
                <a:gd name="connsiteX83" fmla="*/ 0 w 3038023"/>
                <a:gd name="connsiteY83" fmla="*/ 568398 h 1736018"/>
                <a:gd name="connsiteX84" fmla="*/ 0 w 3038023"/>
                <a:gd name="connsiteY84" fmla="*/ 598630 h 1736018"/>
                <a:gd name="connsiteX85" fmla="*/ 0 w 3038023"/>
                <a:gd name="connsiteY85" fmla="*/ 602328 h 1736018"/>
                <a:gd name="connsiteX86" fmla="*/ 0 w 3038023"/>
                <a:gd name="connsiteY86" fmla="*/ 617437 h 1736018"/>
                <a:gd name="connsiteX87" fmla="*/ 0 w 3038023"/>
                <a:gd name="connsiteY87" fmla="*/ 617687 h 1736018"/>
                <a:gd name="connsiteX88" fmla="*/ 0 w 3038023"/>
                <a:gd name="connsiteY88" fmla="*/ 637187 h 1736018"/>
                <a:gd name="connsiteX89" fmla="*/ 0 w 3038023"/>
                <a:gd name="connsiteY89" fmla="*/ 647184 h 1736018"/>
                <a:gd name="connsiteX90" fmla="*/ 0 w 3038023"/>
                <a:gd name="connsiteY90" fmla="*/ 651145 h 1736018"/>
                <a:gd name="connsiteX91" fmla="*/ 0 w 3038023"/>
                <a:gd name="connsiteY91" fmla="*/ 666685 h 1736018"/>
                <a:gd name="connsiteX92" fmla="*/ 0 w 3038023"/>
                <a:gd name="connsiteY92" fmla="*/ 670645 h 1736018"/>
                <a:gd name="connsiteX93" fmla="*/ 0 w 3038023"/>
                <a:gd name="connsiteY93" fmla="*/ 686228 h 1736018"/>
                <a:gd name="connsiteX94" fmla="*/ 0 w 3038023"/>
                <a:gd name="connsiteY94" fmla="*/ 729849 h 1736018"/>
                <a:gd name="connsiteX95" fmla="*/ 0 w 3038023"/>
                <a:gd name="connsiteY95" fmla="*/ 734852 h 1736018"/>
                <a:gd name="connsiteX96" fmla="*/ 0 w 3038023"/>
                <a:gd name="connsiteY96" fmla="*/ 745504 h 1736018"/>
                <a:gd name="connsiteX97" fmla="*/ 0 w 3038023"/>
                <a:gd name="connsiteY97" fmla="*/ 750211 h 1736018"/>
                <a:gd name="connsiteX98" fmla="*/ 0 w 3038023"/>
                <a:gd name="connsiteY98" fmla="*/ 753909 h 1736018"/>
                <a:gd name="connsiteX99" fmla="*/ 0 w 3038023"/>
                <a:gd name="connsiteY99" fmla="*/ 763184 h 1736018"/>
                <a:gd name="connsiteX100" fmla="*/ 0 w 3038023"/>
                <a:gd name="connsiteY100" fmla="*/ 770962 h 1736018"/>
                <a:gd name="connsiteX101" fmla="*/ 0 w 3038023"/>
                <a:gd name="connsiteY101" fmla="*/ 793832 h 1736018"/>
                <a:gd name="connsiteX102" fmla="*/ 0 w 3038023"/>
                <a:gd name="connsiteY102" fmla="*/ 797530 h 1736018"/>
                <a:gd name="connsiteX103" fmla="*/ 0 w 3038023"/>
                <a:gd name="connsiteY103" fmla="*/ 803644 h 1736018"/>
                <a:gd name="connsiteX104" fmla="*/ 0 w 3038023"/>
                <a:gd name="connsiteY104" fmla="*/ 812890 h 1736018"/>
                <a:gd name="connsiteX105" fmla="*/ 0 w 3038023"/>
                <a:gd name="connsiteY105" fmla="*/ 827167 h 1736018"/>
                <a:gd name="connsiteX106" fmla="*/ 0 w 3038023"/>
                <a:gd name="connsiteY106" fmla="*/ 830864 h 1736018"/>
                <a:gd name="connsiteX107" fmla="*/ 0 w 3038023"/>
                <a:gd name="connsiteY107" fmla="*/ 832391 h 1736018"/>
                <a:gd name="connsiteX108" fmla="*/ 0 w 3038023"/>
                <a:gd name="connsiteY108" fmla="*/ 839754 h 1736018"/>
                <a:gd name="connsiteX109" fmla="*/ 0 w 3038023"/>
                <a:gd name="connsiteY109" fmla="*/ 842387 h 1736018"/>
                <a:gd name="connsiteX110" fmla="*/ 0 w 3038023"/>
                <a:gd name="connsiteY110" fmla="*/ 846224 h 1736018"/>
                <a:gd name="connsiteX111" fmla="*/ 0 w 3038023"/>
                <a:gd name="connsiteY111" fmla="*/ 846348 h 1736018"/>
                <a:gd name="connsiteX112" fmla="*/ 0 w 3038023"/>
                <a:gd name="connsiteY112" fmla="*/ 847265 h 1736018"/>
                <a:gd name="connsiteX113" fmla="*/ 0 w 3038023"/>
                <a:gd name="connsiteY113" fmla="*/ 854920 h 1736018"/>
                <a:gd name="connsiteX114" fmla="*/ 0 w 3038023"/>
                <a:gd name="connsiteY114" fmla="*/ 861888 h 1736018"/>
                <a:gd name="connsiteX115" fmla="*/ 0 w 3038023"/>
                <a:gd name="connsiteY115" fmla="*/ 862624 h 1736018"/>
                <a:gd name="connsiteX116" fmla="*/ 0 w 3038023"/>
                <a:gd name="connsiteY116" fmla="*/ 865725 h 1736018"/>
                <a:gd name="connsiteX117" fmla="*/ 0 w 3038023"/>
                <a:gd name="connsiteY117" fmla="*/ 865849 h 1736018"/>
                <a:gd name="connsiteX118" fmla="*/ 0 w 3038023"/>
                <a:gd name="connsiteY118" fmla="*/ 866321 h 1736018"/>
                <a:gd name="connsiteX119" fmla="*/ 0 w 3038023"/>
                <a:gd name="connsiteY119" fmla="*/ 880599 h 1736018"/>
                <a:gd name="connsiteX120" fmla="*/ 0 w 3038023"/>
                <a:gd name="connsiteY120" fmla="*/ 881431 h 1736018"/>
                <a:gd name="connsiteX121" fmla="*/ 0 w 3038023"/>
                <a:gd name="connsiteY121" fmla="*/ 888378 h 1736018"/>
                <a:gd name="connsiteX122" fmla="*/ 0 w 3038023"/>
                <a:gd name="connsiteY122" fmla="*/ 892120 h 1736018"/>
                <a:gd name="connsiteX123" fmla="*/ 0 w 3038023"/>
                <a:gd name="connsiteY123" fmla="*/ 895818 h 1736018"/>
                <a:gd name="connsiteX124" fmla="*/ 0 w 3038023"/>
                <a:gd name="connsiteY124" fmla="*/ 895957 h 1736018"/>
                <a:gd name="connsiteX125" fmla="*/ 0 w 3038023"/>
                <a:gd name="connsiteY125" fmla="*/ 896082 h 1736018"/>
                <a:gd name="connsiteX126" fmla="*/ 0 w 3038023"/>
                <a:gd name="connsiteY126" fmla="*/ 899655 h 1736018"/>
                <a:gd name="connsiteX127" fmla="*/ 0 w 3038023"/>
                <a:gd name="connsiteY127" fmla="*/ 899779 h 1736018"/>
                <a:gd name="connsiteX128" fmla="*/ 0 w 3038023"/>
                <a:gd name="connsiteY128" fmla="*/ 903736 h 1736018"/>
                <a:gd name="connsiteX129" fmla="*/ 0 w 3038023"/>
                <a:gd name="connsiteY129" fmla="*/ 907434 h 1736018"/>
                <a:gd name="connsiteX130" fmla="*/ 0 w 3038023"/>
                <a:gd name="connsiteY130" fmla="*/ 911177 h 1736018"/>
                <a:gd name="connsiteX131" fmla="*/ 0 w 3038023"/>
                <a:gd name="connsiteY131" fmla="*/ 915138 h 1736018"/>
                <a:gd name="connsiteX132" fmla="*/ 0 w 3038023"/>
                <a:gd name="connsiteY132" fmla="*/ 925052 h 1736018"/>
                <a:gd name="connsiteX133" fmla="*/ 0 w 3038023"/>
                <a:gd name="connsiteY133" fmla="*/ 930678 h 1736018"/>
                <a:gd name="connsiteX134" fmla="*/ 0 w 3038023"/>
                <a:gd name="connsiteY134" fmla="*/ 934638 h 1736018"/>
                <a:gd name="connsiteX135" fmla="*/ 0 w 3038023"/>
                <a:gd name="connsiteY135" fmla="*/ 954798 h 1736018"/>
                <a:gd name="connsiteX136" fmla="*/ 0 w 3038023"/>
                <a:gd name="connsiteY136" fmla="*/ 957168 h 1736018"/>
                <a:gd name="connsiteX137" fmla="*/ 0 w 3038023"/>
                <a:gd name="connsiteY137" fmla="*/ 958386 h 1736018"/>
                <a:gd name="connsiteX138" fmla="*/ 0 w 3038023"/>
                <a:gd name="connsiteY138" fmla="*/ 974300 h 1736018"/>
                <a:gd name="connsiteX139" fmla="*/ 0 w 3038023"/>
                <a:gd name="connsiteY139" fmla="*/ 988133 h 1736018"/>
                <a:gd name="connsiteX140" fmla="*/ 0 w 3038023"/>
                <a:gd name="connsiteY140" fmla="*/ 990514 h 1736018"/>
                <a:gd name="connsiteX141" fmla="*/ 0 w 3038023"/>
                <a:gd name="connsiteY141" fmla="*/ 1007634 h 1736018"/>
                <a:gd name="connsiteX142" fmla="*/ 0 w 3038023"/>
                <a:gd name="connsiteY142" fmla="*/ 1027177 h 1736018"/>
                <a:gd name="connsiteX143" fmla="*/ 0 w 3038023"/>
                <a:gd name="connsiteY143" fmla="*/ 1034955 h 1736018"/>
                <a:gd name="connsiteX144" fmla="*/ 0 w 3038023"/>
                <a:gd name="connsiteY144" fmla="*/ 1075801 h 1736018"/>
                <a:gd name="connsiteX145" fmla="*/ 0 w 3038023"/>
                <a:gd name="connsiteY145" fmla="*/ 1091160 h 1736018"/>
                <a:gd name="connsiteX146" fmla="*/ 0 w 3038023"/>
                <a:gd name="connsiteY146" fmla="*/ 1094857 h 1736018"/>
                <a:gd name="connsiteX147" fmla="*/ 0 w 3038023"/>
                <a:gd name="connsiteY147" fmla="*/ 1144592 h 1736018"/>
                <a:gd name="connsiteX148" fmla="*/ 0 w 3038023"/>
                <a:gd name="connsiteY148" fmla="*/ 1152371 h 1736018"/>
                <a:gd name="connsiteX149" fmla="*/ 0 w 3038023"/>
                <a:gd name="connsiteY149" fmla="*/ 1183335 h 1736018"/>
                <a:gd name="connsiteX150" fmla="*/ 0 w 3038023"/>
                <a:gd name="connsiteY150" fmla="*/ 1202836 h 1736018"/>
                <a:gd name="connsiteX151" fmla="*/ 0 w 3038023"/>
                <a:gd name="connsiteY151" fmla="*/ 1222379 h 1736018"/>
                <a:gd name="connsiteX152" fmla="*/ 0 w 3038023"/>
                <a:gd name="connsiteY152" fmla="*/ 1233069 h 1736018"/>
                <a:gd name="connsiteX153" fmla="*/ 0 w 3038023"/>
                <a:gd name="connsiteY153" fmla="*/ 1236767 h 1736018"/>
                <a:gd name="connsiteX154" fmla="*/ 0 w 3038023"/>
                <a:gd name="connsiteY154" fmla="*/ 1252126 h 1736018"/>
                <a:gd name="connsiteX155" fmla="*/ 0 w 3038023"/>
                <a:gd name="connsiteY155" fmla="*/ 1271627 h 1736018"/>
                <a:gd name="connsiteX156" fmla="*/ 0 w 3038023"/>
                <a:gd name="connsiteY156" fmla="*/ 1339795 h 1736018"/>
                <a:gd name="connsiteX157" fmla="*/ 0 w 3038023"/>
                <a:gd name="connsiteY157" fmla="*/ 1364288 h 1736018"/>
                <a:gd name="connsiteX158" fmla="*/ 0 w 3038023"/>
                <a:gd name="connsiteY158" fmla="*/ 1428271 h 1736018"/>
                <a:gd name="connsiteX159" fmla="*/ 0 w 3038023"/>
                <a:gd name="connsiteY159" fmla="*/ 1431969 h 1736018"/>
                <a:gd name="connsiteX160" fmla="*/ 0 w 3038023"/>
                <a:gd name="connsiteY160" fmla="*/ 1441961 h 1736018"/>
                <a:gd name="connsiteX161" fmla="*/ 1 w 3038023"/>
                <a:gd name="connsiteY161" fmla="*/ 1441961 h 1736018"/>
                <a:gd name="connsiteX162" fmla="*/ 1 w 3038023"/>
                <a:gd name="connsiteY162" fmla="*/ 1445002 h 1736018"/>
                <a:gd name="connsiteX163" fmla="*/ 1 w 3038023"/>
                <a:gd name="connsiteY163" fmla="*/ 1494736 h 1736018"/>
                <a:gd name="connsiteX164" fmla="*/ 1 w 3038023"/>
                <a:gd name="connsiteY164" fmla="*/ 1572523 h 1736018"/>
                <a:gd name="connsiteX165" fmla="*/ 1 w 3038023"/>
                <a:gd name="connsiteY165" fmla="*/ 1689938 h 1736018"/>
                <a:gd name="connsiteX166" fmla="*/ 52045 w 3038023"/>
                <a:gd name="connsiteY166" fmla="*/ 1736018 h 1736018"/>
                <a:gd name="connsiteX167" fmla="*/ 108089 w 3038023"/>
                <a:gd name="connsiteY167" fmla="*/ 1736018 h 1736018"/>
                <a:gd name="connsiteX168" fmla="*/ 251545 w 3038023"/>
                <a:gd name="connsiteY168" fmla="*/ 1736018 h 1736018"/>
                <a:gd name="connsiteX169" fmla="*/ 260209 w 3038023"/>
                <a:gd name="connsiteY169" fmla="*/ 1736018 h 1736018"/>
                <a:gd name="connsiteX170" fmla="*/ 307589 w 3038023"/>
                <a:gd name="connsiteY170" fmla="*/ 1736018 h 1736018"/>
                <a:gd name="connsiteX171" fmla="*/ 394520 w 3038023"/>
                <a:gd name="connsiteY171" fmla="*/ 1736018 h 1736018"/>
                <a:gd name="connsiteX172" fmla="*/ 450564 w 3038023"/>
                <a:gd name="connsiteY172" fmla="*/ 1736018 h 1736018"/>
                <a:gd name="connsiteX173" fmla="*/ 459709 w 3038023"/>
                <a:gd name="connsiteY173" fmla="*/ 1736018 h 1736018"/>
                <a:gd name="connsiteX174" fmla="*/ 594020 w 3038023"/>
                <a:gd name="connsiteY174" fmla="*/ 1736018 h 1736018"/>
                <a:gd name="connsiteX175" fmla="*/ 602684 w 3038023"/>
                <a:gd name="connsiteY175" fmla="*/ 1736018 h 1736018"/>
                <a:gd name="connsiteX176" fmla="*/ 650064 w 3038023"/>
                <a:gd name="connsiteY176" fmla="*/ 1736018 h 1736018"/>
                <a:gd name="connsiteX177" fmla="*/ 667855 w 3038023"/>
                <a:gd name="connsiteY177" fmla="*/ 1736018 h 1736018"/>
                <a:gd name="connsiteX178" fmla="*/ 802184 w 3038023"/>
                <a:gd name="connsiteY178" fmla="*/ 1736018 h 1736018"/>
                <a:gd name="connsiteX179" fmla="*/ 821062 w 3038023"/>
                <a:gd name="connsiteY179" fmla="*/ 1736018 h 1736018"/>
                <a:gd name="connsiteX180" fmla="*/ 867355 w 3038023"/>
                <a:gd name="connsiteY180" fmla="*/ 1736018 h 1736018"/>
                <a:gd name="connsiteX181" fmla="*/ 877107 w 3038023"/>
                <a:gd name="connsiteY181" fmla="*/ 1736018 h 1736018"/>
                <a:gd name="connsiteX182" fmla="*/ 1010329 w 3038023"/>
                <a:gd name="connsiteY182" fmla="*/ 1736018 h 1736018"/>
                <a:gd name="connsiteX183" fmla="*/ 1020562 w 3038023"/>
                <a:gd name="connsiteY183" fmla="*/ 1736018 h 1736018"/>
                <a:gd name="connsiteX184" fmla="*/ 1029226 w 3038023"/>
                <a:gd name="connsiteY184" fmla="*/ 1736018 h 1736018"/>
                <a:gd name="connsiteX185" fmla="*/ 1076607 w 3038023"/>
                <a:gd name="connsiteY185" fmla="*/ 1736018 h 1736018"/>
                <a:gd name="connsiteX186" fmla="*/ 1147751 w 3038023"/>
                <a:gd name="connsiteY186" fmla="*/ 1736018 h 1736018"/>
                <a:gd name="connsiteX187" fmla="*/ 1163535 w 3038023"/>
                <a:gd name="connsiteY187" fmla="*/ 1736018 h 1736018"/>
                <a:gd name="connsiteX188" fmla="*/ 1209829 w 3038023"/>
                <a:gd name="connsiteY188" fmla="*/ 1736018 h 1736018"/>
                <a:gd name="connsiteX189" fmla="*/ 1219581 w 3038023"/>
                <a:gd name="connsiteY189" fmla="*/ 1736018 h 1736018"/>
                <a:gd name="connsiteX190" fmla="*/ 1228726 w 3038023"/>
                <a:gd name="connsiteY190" fmla="*/ 1736018 h 1736018"/>
                <a:gd name="connsiteX191" fmla="*/ 1347251 w 3038023"/>
                <a:gd name="connsiteY191" fmla="*/ 1736018 h 1736018"/>
                <a:gd name="connsiteX192" fmla="*/ 1348300 w 3038023"/>
                <a:gd name="connsiteY192" fmla="*/ 1736018 h 1736018"/>
                <a:gd name="connsiteX193" fmla="*/ 1363035 w 3038023"/>
                <a:gd name="connsiteY193" fmla="*/ 1736018 h 1736018"/>
                <a:gd name="connsiteX194" fmla="*/ 1371699 w 3038023"/>
                <a:gd name="connsiteY194" fmla="*/ 1736018 h 1736018"/>
                <a:gd name="connsiteX195" fmla="*/ 1419081 w 3038023"/>
                <a:gd name="connsiteY195" fmla="*/ 1736018 h 1736018"/>
                <a:gd name="connsiteX196" fmla="*/ 1466825 w 3038023"/>
                <a:gd name="connsiteY196" fmla="*/ 1736018 h 1736018"/>
                <a:gd name="connsiteX197" fmla="*/ 1490225 w 3038023"/>
                <a:gd name="connsiteY197" fmla="*/ 1736018 h 1736018"/>
                <a:gd name="connsiteX198" fmla="*/ 1547800 w 3038023"/>
                <a:gd name="connsiteY198" fmla="*/ 1736018 h 1736018"/>
                <a:gd name="connsiteX199" fmla="*/ 1571199 w 3038023"/>
                <a:gd name="connsiteY199" fmla="*/ 1736018 h 1736018"/>
                <a:gd name="connsiteX200" fmla="*/ 1618945 w 3038023"/>
                <a:gd name="connsiteY200" fmla="*/ 1736018 h 1736018"/>
                <a:gd name="connsiteX201" fmla="*/ 1666325 w 3038023"/>
                <a:gd name="connsiteY201" fmla="*/ 1736018 h 1736018"/>
                <a:gd name="connsiteX202" fmla="*/ 1674990 w 3038023"/>
                <a:gd name="connsiteY202" fmla="*/ 1736018 h 1736018"/>
                <a:gd name="connsiteX203" fmla="*/ 1689725 w 3038023"/>
                <a:gd name="connsiteY203" fmla="*/ 1736018 h 1736018"/>
                <a:gd name="connsiteX204" fmla="*/ 1690774 w 3038023"/>
                <a:gd name="connsiteY204" fmla="*/ 1736018 h 1736018"/>
                <a:gd name="connsiteX205" fmla="*/ 1809299 w 3038023"/>
                <a:gd name="connsiteY205" fmla="*/ 1736018 h 1736018"/>
                <a:gd name="connsiteX206" fmla="*/ 1818445 w 3038023"/>
                <a:gd name="connsiteY206" fmla="*/ 1736018 h 1736018"/>
                <a:gd name="connsiteX207" fmla="*/ 1828195 w 3038023"/>
                <a:gd name="connsiteY207" fmla="*/ 1736018 h 1736018"/>
                <a:gd name="connsiteX208" fmla="*/ 1874490 w 3038023"/>
                <a:gd name="connsiteY208" fmla="*/ 1736018 h 1736018"/>
                <a:gd name="connsiteX209" fmla="*/ 1890274 w 3038023"/>
                <a:gd name="connsiteY209" fmla="*/ 1736018 h 1736018"/>
                <a:gd name="connsiteX210" fmla="*/ 1961418 w 3038023"/>
                <a:gd name="connsiteY210" fmla="*/ 1736018 h 1736018"/>
                <a:gd name="connsiteX211" fmla="*/ 2008799 w 3038023"/>
                <a:gd name="connsiteY211" fmla="*/ 1736018 h 1736018"/>
                <a:gd name="connsiteX212" fmla="*/ 2017465 w 3038023"/>
                <a:gd name="connsiteY212" fmla="*/ 1736018 h 1736018"/>
                <a:gd name="connsiteX213" fmla="*/ 2027695 w 3038023"/>
                <a:gd name="connsiteY213" fmla="*/ 1736018 h 1736018"/>
                <a:gd name="connsiteX214" fmla="*/ 2160918 w 3038023"/>
                <a:gd name="connsiteY214" fmla="*/ 1736018 h 1736018"/>
                <a:gd name="connsiteX215" fmla="*/ 2170670 w 3038023"/>
                <a:gd name="connsiteY215" fmla="*/ 1736018 h 1736018"/>
                <a:gd name="connsiteX216" fmla="*/ 2216965 w 3038023"/>
                <a:gd name="connsiteY216" fmla="*/ 1736018 h 1736018"/>
                <a:gd name="connsiteX217" fmla="*/ 2235843 w 3038023"/>
                <a:gd name="connsiteY217" fmla="*/ 1736018 h 1736018"/>
                <a:gd name="connsiteX218" fmla="*/ 2370170 w 3038023"/>
                <a:gd name="connsiteY218" fmla="*/ 1736018 h 1736018"/>
                <a:gd name="connsiteX219" fmla="*/ 2387960 w 3038023"/>
                <a:gd name="connsiteY219" fmla="*/ 1736018 h 1736018"/>
                <a:gd name="connsiteX220" fmla="*/ 2435343 w 3038023"/>
                <a:gd name="connsiteY220" fmla="*/ 1736018 h 1736018"/>
                <a:gd name="connsiteX221" fmla="*/ 2444006 w 3038023"/>
                <a:gd name="connsiteY221" fmla="*/ 1736018 h 1736018"/>
                <a:gd name="connsiteX222" fmla="*/ 2578315 w 3038023"/>
                <a:gd name="connsiteY222" fmla="*/ 1736018 h 1736018"/>
                <a:gd name="connsiteX223" fmla="*/ 2587460 w 3038023"/>
                <a:gd name="connsiteY223" fmla="*/ 1736018 h 1736018"/>
                <a:gd name="connsiteX224" fmla="*/ 2643506 w 3038023"/>
                <a:gd name="connsiteY224" fmla="*/ 1736018 h 1736018"/>
                <a:gd name="connsiteX225" fmla="*/ 2730435 w 3038023"/>
                <a:gd name="connsiteY225" fmla="*/ 1736018 h 1736018"/>
                <a:gd name="connsiteX226" fmla="*/ 2777815 w 3038023"/>
                <a:gd name="connsiteY226" fmla="*/ 1736018 h 1736018"/>
                <a:gd name="connsiteX227" fmla="*/ 2786479 w 3038023"/>
                <a:gd name="connsiteY227" fmla="*/ 1736018 h 1736018"/>
                <a:gd name="connsiteX228" fmla="*/ 2929935 w 3038023"/>
                <a:gd name="connsiteY228" fmla="*/ 1736018 h 1736018"/>
                <a:gd name="connsiteX229" fmla="*/ 2985979 w 3038023"/>
                <a:gd name="connsiteY229" fmla="*/ 1736018 h 1736018"/>
                <a:gd name="connsiteX230" fmla="*/ 3038023 w 3038023"/>
                <a:gd name="connsiteY230" fmla="*/ 1689938 h 1736018"/>
                <a:gd name="connsiteX231" fmla="*/ 3038023 w 3038023"/>
                <a:gd name="connsiteY231" fmla="*/ 1670438 h 1736018"/>
                <a:gd name="connsiteX232" fmla="*/ 3038023 w 3038023"/>
                <a:gd name="connsiteY232" fmla="*/ 1494736 h 1736018"/>
                <a:gd name="connsiteX233" fmla="*/ 3038023 w 3038023"/>
                <a:gd name="connsiteY233" fmla="*/ 1475234 h 1736018"/>
                <a:gd name="connsiteX234" fmla="*/ 3038023 w 3038023"/>
                <a:gd name="connsiteY234" fmla="*/ 1445002 h 1736018"/>
                <a:gd name="connsiteX235" fmla="*/ 3038023 w 3038023"/>
                <a:gd name="connsiteY235" fmla="*/ 1441304 h 1736018"/>
                <a:gd name="connsiteX236" fmla="*/ 3038023 w 3038023"/>
                <a:gd name="connsiteY236" fmla="*/ 1425945 h 1736018"/>
                <a:gd name="connsiteX237" fmla="*/ 3038023 w 3038023"/>
                <a:gd name="connsiteY237" fmla="*/ 1406445 h 1736018"/>
                <a:gd name="connsiteX238" fmla="*/ 3038023 w 3038023"/>
                <a:gd name="connsiteY238" fmla="*/ 1382324 h 1736018"/>
                <a:gd name="connsiteX239" fmla="*/ 3038023 w 3038023"/>
                <a:gd name="connsiteY239" fmla="*/ 1362824 h 1736018"/>
                <a:gd name="connsiteX240" fmla="*/ 3038023 w 3038023"/>
                <a:gd name="connsiteY240" fmla="*/ 1313783 h 1736018"/>
                <a:gd name="connsiteX241" fmla="*/ 3038023 w 3038023"/>
                <a:gd name="connsiteY241" fmla="*/ 1249800 h 1736018"/>
                <a:gd name="connsiteX242" fmla="*/ 3038023 w 3038023"/>
                <a:gd name="connsiteY242" fmla="*/ 1246102 h 1736018"/>
                <a:gd name="connsiteX243" fmla="*/ 3038023 w 3038023"/>
                <a:gd name="connsiteY243" fmla="*/ 1230743 h 1736018"/>
                <a:gd name="connsiteX244" fmla="*/ 3038023 w 3038023"/>
                <a:gd name="connsiteY244" fmla="*/ 1211241 h 1736018"/>
                <a:gd name="connsiteX245" fmla="*/ 3038023 w 3038023"/>
                <a:gd name="connsiteY245" fmla="*/ 1196367 h 1736018"/>
                <a:gd name="connsiteX246" fmla="*/ 3038023 w 3038023"/>
                <a:gd name="connsiteY246" fmla="*/ 1187121 h 1736018"/>
                <a:gd name="connsiteX247" fmla="*/ 3038023 w 3038023"/>
                <a:gd name="connsiteY247" fmla="*/ 1181009 h 1736018"/>
                <a:gd name="connsiteX248" fmla="*/ 3038023 w 3038023"/>
                <a:gd name="connsiteY248" fmla="*/ 1177311 h 1736018"/>
                <a:gd name="connsiteX249" fmla="*/ 3038023 w 3038023"/>
                <a:gd name="connsiteY249" fmla="*/ 1167620 h 1736018"/>
                <a:gd name="connsiteX250" fmla="*/ 3038023 w 3038023"/>
                <a:gd name="connsiteY250" fmla="*/ 1137388 h 1736018"/>
                <a:gd name="connsiteX251" fmla="*/ 3038023 w 3038023"/>
                <a:gd name="connsiteY251" fmla="*/ 1133690 h 1736018"/>
                <a:gd name="connsiteX252" fmla="*/ 3038023 w 3038023"/>
                <a:gd name="connsiteY252" fmla="*/ 1118581 h 1736018"/>
                <a:gd name="connsiteX253" fmla="*/ 3038023 w 3038023"/>
                <a:gd name="connsiteY253" fmla="*/ 1118331 h 1736018"/>
                <a:gd name="connsiteX254" fmla="*/ 3038023 w 3038023"/>
                <a:gd name="connsiteY254" fmla="*/ 1098831 h 1736018"/>
                <a:gd name="connsiteX255" fmla="*/ 3038023 w 3038023"/>
                <a:gd name="connsiteY255" fmla="*/ 1088834 h 1736018"/>
                <a:gd name="connsiteX256" fmla="*/ 3038023 w 3038023"/>
                <a:gd name="connsiteY256" fmla="*/ 1084873 h 1736018"/>
                <a:gd name="connsiteX257" fmla="*/ 3038023 w 3038023"/>
                <a:gd name="connsiteY257" fmla="*/ 1069333 h 1736018"/>
                <a:gd name="connsiteX258" fmla="*/ 3038023 w 3038023"/>
                <a:gd name="connsiteY258" fmla="*/ 1065373 h 1736018"/>
                <a:gd name="connsiteX259" fmla="*/ 3038023 w 3038023"/>
                <a:gd name="connsiteY259" fmla="*/ 1049790 h 1736018"/>
                <a:gd name="connsiteX260" fmla="*/ 3038023 w 3038023"/>
                <a:gd name="connsiteY260" fmla="*/ 1006169 h 1736018"/>
                <a:gd name="connsiteX261" fmla="*/ 3038023 w 3038023"/>
                <a:gd name="connsiteY261" fmla="*/ 1001166 h 1736018"/>
                <a:gd name="connsiteX262" fmla="*/ 3038023 w 3038023"/>
                <a:gd name="connsiteY262" fmla="*/ 990514 h 1736018"/>
                <a:gd name="connsiteX263" fmla="*/ 3038023 w 3038023"/>
                <a:gd name="connsiteY263" fmla="*/ 985807 h 1736018"/>
                <a:gd name="connsiteX264" fmla="*/ 3038023 w 3038023"/>
                <a:gd name="connsiteY264" fmla="*/ 982109 h 1736018"/>
                <a:gd name="connsiteX265" fmla="*/ 3038023 w 3038023"/>
                <a:gd name="connsiteY265" fmla="*/ 972834 h 1736018"/>
                <a:gd name="connsiteX266" fmla="*/ 3038023 w 3038023"/>
                <a:gd name="connsiteY266" fmla="*/ 965056 h 1736018"/>
                <a:gd name="connsiteX267" fmla="*/ 3038023 w 3038023"/>
                <a:gd name="connsiteY267" fmla="*/ 942186 h 1736018"/>
                <a:gd name="connsiteX268" fmla="*/ 3038023 w 3038023"/>
                <a:gd name="connsiteY268" fmla="*/ 938488 h 1736018"/>
                <a:gd name="connsiteX269" fmla="*/ 3038023 w 3038023"/>
                <a:gd name="connsiteY269" fmla="*/ 932374 h 1736018"/>
                <a:gd name="connsiteX270" fmla="*/ 3038023 w 3038023"/>
                <a:gd name="connsiteY270" fmla="*/ 923128 h 1736018"/>
                <a:gd name="connsiteX271" fmla="*/ 3038023 w 3038023"/>
                <a:gd name="connsiteY271" fmla="*/ 908851 h 1736018"/>
                <a:gd name="connsiteX272" fmla="*/ 3038023 w 3038023"/>
                <a:gd name="connsiteY272" fmla="*/ 905154 h 1736018"/>
                <a:gd name="connsiteX273" fmla="*/ 3038023 w 3038023"/>
                <a:gd name="connsiteY273" fmla="*/ 903627 h 1736018"/>
                <a:gd name="connsiteX274" fmla="*/ 3038023 w 3038023"/>
                <a:gd name="connsiteY274" fmla="*/ 896264 h 1736018"/>
                <a:gd name="connsiteX275" fmla="*/ 3038023 w 3038023"/>
                <a:gd name="connsiteY275" fmla="*/ 893631 h 1736018"/>
                <a:gd name="connsiteX276" fmla="*/ 3038023 w 3038023"/>
                <a:gd name="connsiteY276" fmla="*/ 889794 h 1736018"/>
                <a:gd name="connsiteX277" fmla="*/ 3038023 w 3038023"/>
                <a:gd name="connsiteY277" fmla="*/ 889670 h 1736018"/>
                <a:gd name="connsiteX278" fmla="*/ 3038023 w 3038023"/>
                <a:gd name="connsiteY278" fmla="*/ 888753 h 1736018"/>
                <a:gd name="connsiteX279" fmla="*/ 3038023 w 3038023"/>
                <a:gd name="connsiteY279" fmla="*/ 881098 h 1736018"/>
                <a:gd name="connsiteX280" fmla="*/ 3038023 w 3038023"/>
                <a:gd name="connsiteY280" fmla="*/ 874130 h 1736018"/>
                <a:gd name="connsiteX281" fmla="*/ 3038023 w 3038023"/>
                <a:gd name="connsiteY281" fmla="*/ 873394 h 1736018"/>
                <a:gd name="connsiteX282" fmla="*/ 3038023 w 3038023"/>
                <a:gd name="connsiteY282" fmla="*/ 870293 h 1736018"/>
                <a:gd name="connsiteX283" fmla="*/ 3038023 w 3038023"/>
                <a:gd name="connsiteY283" fmla="*/ 870169 h 1736018"/>
                <a:gd name="connsiteX284" fmla="*/ 3038023 w 3038023"/>
                <a:gd name="connsiteY284" fmla="*/ 869697 h 1736018"/>
                <a:gd name="connsiteX285" fmla="*/ 3038023 w 3038023"/>
                <a:gd name="connsiteY285" fmla="*/ 855419 h 1736018"/>
                <a:gd name="connsiteX286" fmla="*/ 3038023 w 3038023"/>
                <a:gd name="connsiteY286" fmla="*/ 854587 h 1736018"/>
                <a:gd name="connsiteX287" fmla="*/ 3038023 w 3038023"/>
                <a:gd name="connsiteY287" fmla="*/ 847640 h 1736018"/>
                <a:gd name="connsiteX288" fmla="*/ 3038023 w 3038023"/>
                <a:gd name="connsiteY288" fmla="*/ 843898 h 1736018"/>
                <a:gd name="connsiteX289" fmla="*/ 3038023 w 3038023"/>
                <a:gd name="connsiteY289" fmla="*/ 840200 h 1736018"/>
                <a:gd name="connsiteX290" fmla="*/ 3038023 w 3038023"/>
                <a:gd name="connsiteY290" fmla="*/ 840061 h 1736018"/>
                <a:gd name="connsiteX291" fmla="*/ 3038023 w 3038023"/>
                <a:gd name="connsiteY291" fmla="*/ 839936 h 1736018"/>
                <a:gd name="connsiteX292" fmla="*/ 3038023 w 3038023"/>
                <a:gd name="connsiteY292" fmla="*/ 836363 h 1736018"/>
                <a:gd name="connsiteX293" fmla="*/ 3038023 w 3038023"/>
                <a:gd name="connsiteY293" fmla="*/ 836239 h 1736018"/>
                <a:gd name="connsiteX294" fmla="*/ 3038023 w 3038023"/>
                <a:gd name="connsiteY294" fmla="*/ 832282 h 1736018"/>
                <a:gd name="connsiteX295" fmla="*/ 3038023 w 3038023"/>
                <a:gd name="connsiteY295" fmla="*/ 828584 h 1736018"/>
                <a:gd name="connsiteX296" fmla="*/ 3038023 w 3038023"/>
                <a:gd name="connsiteY296" fmla="*/ 824841 h 1736018"/>
                <a:gd name="connsiteX297" fmla="*/ 3038023 w 3038023"/>
                <a:gd name="connsiteY297" fmla="*/ 820880 h 1736018"/>
                <a:gd name="connsiteX298" fmla="*/ 3038023 w 3038023"/>
                <a:gd name="connsiteY298" fmla="*/ 810966 h 1736018"/>
                <a:gd name="connsiteX299" fmla="*/ 3038023 w 3038023"/>
                <a:gd name="connsiteY299" fmla="*/ 805340 h 1736018"/>
                <a:gd name="connsiteX300" fmla="*/ 3038023 w 3038023"/>
                <a:gd name="connsiteY300" fmla="*/ 801380 h 1736018"/>
                <a:gd name="connsiteX301" fmla="*/ 3038023 w 3038023"/>
                <a:gd name="connsiteY301" fmla="*/ 781220 h 1736018"/>
                <a:gd name="connsiteX302" fmla="*/ 3038023 w 3038023"/>
                <a:gd name="connsiteY302" fmla="*/ 778850 h 1736018"/>
                <a:gd name="connsiteX303" fmla="*/ 3038023 w 3038023"/>
                <a:gd name="connsiteY303" fmla="*/ 777632 h 1736018"/>
                <a:gd name="connsiteX304" fmla="*/ 3038023 w 3038023"/>
                <a:gd name="connsiteY304" fmla="*/ 761718 h 1736018"/>
                <a:gd name="connsiteX305" fmla="*/ 3038023 w 3038023"/>
                <a:gd name="connsiteY305" fmla="*/ 747885 h 1736018"/>
                <a:gd name="connsiteX306" fmla="*/ 3038023 w 3038023"/>
                <a:gd name="connsiteY306" fmla="*/ 745504 h 1736018"/>
                <a:gd name="connsiteX307" fmla="*/ 3038023 w 3038023"/>
                <a:gd name="connsiteY307" fmla="*/ 728384 h 1736018"/>
                <a:gd name="connsiteX308" fmla="*/ 3038023 w 3038023"/>
                <a:gd name="connsiteY308" fmla="*/ 708841 h 1736018"/>
                <a:gd name="connsiteX309" fmla="*/ 3038023 w 3038023"/>
                <a:gd name="connsiteY309" fmla="*/ 701063 h 1736018"/>
                <a:gd name="connsiteX310" fmla="*/ 3038023 w 3038023"/>
                <a:gd name="connsiteY310" fmla="*/ 660217 h 1736018"/>
                <a:gd name="connsiteX311" fmla="*/ 3038023 w 3038023"/>
                <a:gd name="connsiteY311" fmla="*/ 644858 h 1736018"/>
                <a:gd name="connsiteX312" fmla="*/ 3038023 w 3038023"/>
                <a:gd name="connsiteY312" fmla="*/ 641161 h 1736018"/>
                <a:gd name="connsiteX313" fmla="*/ 3038023 w 3038023"/>
                <a:gd name="connsiteY313" fmla="*/ 591426 h 1736018"/>
                <a:gd name="connsiteX314" fmla="*/ 3038023 w 3038023"/>
                <a:gd name="connsiteY314" fmla="*/ 583647 h 1736018"/>
                <a:gd name="connsiteX315" fmla="*/ 3038023 w 3038023"/>
                <a:gd name="connsiteY315" fmla="*/ 552683 h 1736018"/>
                <a:gd name="connsiteX316" fmla="*/ 3038023 w 3038023"/>
                <a:gd name="connsiteY316" fmla="*/ 533182 h 1736018"/>
                <a:gd name="connsiteX317" fmla="*/ 3038023 w 3038023"/>
                <a:gd name="connsiteY317" fmla="*/ 513639 h 1736018"/>
                <a:gd name="connsiteX318" fmla="*/ 3038023 w 3038023"/>
                <a:gd name="connsiteY318" fmla="*/ 502949 h 1736018"/>
                <a:gd name="connsiteX319" fmla="*/ 3038023 w 3038023"/>
                <a:gd name="connsiteY319" fmla="*/ 499251 h 1736018"/>
                <a:gd name="connsiteX320" fmla="*/ 3038023 w 3038023"/>
                <a:gd name="connsiteY320" fmla="*/ 483892 h 1736018"/>
                <a:gd name="connsiteX321" fmla="*/ 3038023 w 3038023"/>
                <a:gd name="connsiteY321" fmla="*/ 464391 h 1736018"/>
                <a:gd name="connsiteX322" fmla="*/ 3038023 w 3038023"/>
                <a:gd name="connsiteY322" fmla="*/ 396223 h 1736018"/>
                <a:gd name="connsiteX323" fmla="*/ 3038023 w 3038023"/>
                <a:gd name="connsiteY323" fmla="*/ 371730 h 1736018"/>
                <a:gd name="connsiteX324" fmla="*/ 3038023 w 3038023"/>
                <a:gd name="connsiteY324" fmla="*/ 307747 h 1736018"/>
                <a:gd name="connsiteX325" fmla="*/ 3038023 w 3038023"/>
                <a:gd name="connsiteY325" fmla="*/ 304049 h 1736018"/>
                <a:gd name="connsiteX326" fmla="*/ 3038023 w 3038023"/>
                <a:gd name="connsiteY326" fmla="*/ 294057 h 1736018"/>
                <a:gd name="connsiteX327" fmla="*/ 3038022 w 3038023"/>
                <a:gd name="connsiteY327" fmla="*/ 294057 h 1736018"/>
                <a:gd name="connsiteX328" fmla="*/ 3038022 w 3038023"/>
                <a:gd name="connsiteY328" fmla="*/ 291016 h 1736018"/>
                <a:gd name="connsiteX329" fmla="*/ 3038022 w 3038023"/>
                <a:gd name="connsiteY329" fmla="*/ 241282 h 1736018"/>
                <a:gd name="connsiteX330" fmla="*/ 3038022 w 3038023"/>
                <a:gd name="connsiteY330" fmla="*/ 163495 h 1736018"/>
                <a:gd name="connsiteX331" fmla="*/ 3038022 w 3038023"/>
                <a:gd name="connsiteY331" fmla="*/ 46080 h 1736018"/>
                <a:gd name="connsiteX332" fmla="*/ 2985978 w 3038023"/>
                <a:gd name="connsiteY332" fmla="*/ 0 h 1736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</a:cxnLst>
              <a:rect l="l" t="t" r="r" b="b"/>
              <a:pathLst>
                <a:path w="3038023" h="1736018">
                  <a:moveTo>
                    <a:pt x="2985978" y="0"/>
                  </a:moveTo>
                  <a:lnTo>
                    <a:pt x="2929934" y="0"/>
                  </a:lnTo>
                  <a:lnTo>
                    <a:pt x="2786478" y="0"/>
                  </a:lnTo>
                  <a:lnTo>
                    <a:pt x="2777814" y="0"/>
                  </a:lnTo>
                  <a:lnTo>
                    <a:pt x="2730434" y="0"/>
                  </a:lnTo>
                  <a:lnTo>
                    <a:pt x="2643503" y="0"/>
                  </a:lnTo>
                  <a:lnTo>
                    <a:pt x="2587459" y="0"/>
                  </a:lnTo>
                  <a:lnTo>
                    <a:pt x="2578314" y="0"/>
                  </a:lnTo>
                  <a:lnTo>
                    <a:pt x="2444003" y="0"/>
                  </a:lnTo>
                  <a:lnTo>
                    <a:pt x="2435339" y="0"/>
                  </a:lnTo>
                  <a:lnTo>
                    <a:pt x="2387959" y="0"/>
                  </a:lnTo>
                  <a:lnTo>
                    <a:pt x="2370168" y="0"/>
                  </a:lnTo>
                  <a:lnTo>
                    <a:pt x="2235839" y="0"/>
                  </a:lnTo>
                  <a:lnTo>
                    <a:pt x="2216961" y="0"/>
                  </a:lnTo>
                  <a:lnTo>
                    <a:pt x="2170668" y="0"/>
                  </a:lnTo>
                  <a:lnTo>
                    <a:pt x="2160916" y="0"/>
                  </a:lnTo>
                  <a:lnTo>
                    <a:pt x="2027694" y="0"/>
                  </a:lnTo>
                  <a:lnTo>
                    <a:pt x="2017461" y="0"/>
                  </a:lnTo>
                  <a:lnTo>
                    <a:pt x="2008797" y="0"/>
                  </a:lnTo>
                  <a:lnTo>
                    <a:pt x="1961416" y="0"/>
                  </a:lnTo>
                  <a:lnTo>
                    <a:pt x="1890272" y="0"/>
                  </a:lnTo>
                  <a:lnTo>
                    <a:pt x="1874488" y="0"/>
                  </a:lnTo>
                  <a:lnTo>
                    <a:pt x="1828194" y="0"/>
                  </a:lnTo>
                  <a:lnTo>
                    <a:pt x="1818442" y="0"/>
                  </a:lnTo>
                  <a:lnTo>
                    <a:pt x="1809297" y="0"/>
                  </a:lnTo>
                  <a:lnTo>
                    <a:pt x="1690772" y="0"/>
                  </a:lnTo>
                  <a:lnTo>
                    <a:pt x="1689723" y="0"/>
                  </a:lnTo>
                  <a:lnTo>
                    <a:pt x="1674988" y="0"/>
                  </a:lnTo>
                  <a:lnTo>
                    <a:pt x="1666324" y="0"/>
                  </a:lnTo>
                  <a:lnTo>
                    <a:pt x="1618942" y="0"/>
                  </a:lnTo>
                  <a:lnTo>
                    <a:pt x="1571198" y="0"/>
                  </a:lnTo>
                  <a:lnTo>
                    <a:pt x="1547798" y="0"/>
                  </a:lnTo>
                  <a:lnTo>
                    <a:pt x="1490223" y="0"/>
                  </a:lnTo>
                  <a:lnTo>
                    <a:pt x="1466824" y="0"/>
                  </a:lnTo>
                  <a:lnTo>
                    <a:pt x="1419078" y="0"/>
                  </a:lnTo>
                  <a:lnTo>
                    <a:pt x="1371698" y="0"/>
                  </a:lnTo>
                  <a:lnTo>
                    <a:pt x="1363033" y="0"/>
                  </a:lnTo>
                  <a:lnTo>
                    <a:pt x="1348298" y="0"/>
                  </a:lnTo>
                  <a:lnTo>
                    <a:pt x="1347249" y="0"/>
                  </a:lnTo>
                  <a:lnTo>
                    <a:pt x="1228724" y="0"/>
                  </a:lnTo>
                  <a:lnTo>
                    <a:pt x="1219578" y="0"/>
                  </a:lnTo>
                  <a:lnTo>
                    <a:pt x="1209828" y="0"/>
                  </a:lnTo>
                  <a:lnTo>
                    <a:pt x="1163533" y="0"/>
                  </a:lnTo>
                  <a:lnTo>
                    <a:pt x="1147749" y="0"/>
                  </a:lnTo>
                  <a:lnTo>
                    <a:pt x="1076605" y="0"/>
                  </a:lnTo>
                  <a:lnTo>
                    <a:pt x="1029224" y="0"/>
                  </a:lnTo>
                  <a:lnTo>
                    <a:pt x="1020558" y="0"/>
                  </a:lnTo>
                  <a:lnTo>
                    <a:pt x="1010328" y="0"/>
                  </a:lnTo>
                  <a:lnTo>
                    <a:pt x="877105" y="0"/>
                  </a:lnTo>
                  <a:lnTo>
                    <a:pt x="867353" y="0"/>
                  </a:lnTo>
                  <a:lnTo>
                    <a:pt x="821058" y="0"/>
                  </a:lnTo>
                  <a:lnTo>
                    <a:pt x="802180" y="0"/>
                  </a:lnTo>
                  <a:lnTo>
                    <a:pt x="667853" y="0"/>
                  </a:lnTo>
                  <a:lnTo>
                    <a:pt x="650063" y="0"/>
                  </a:lnTo>
                  <a:lnTo>
                    <a:pt x="602680" y="0"/>
                  </a:lnTo>
                  <a:lnTo>
                    <a:pt x="594017" y="0"/>
                  </a:lnTo>
                  <a:lnTo>
                    <a:pt x="459708" y="0"/>
                  </a:lnTo>
                  <a:lnTo>
                    <a:pt x="450563" y="0"/>
                  </a:lnTo>
                  <a:lnTo>
                    <a:pt x="394517" y="0"/>
                  </a:lnTo>
                  <a:lnTo>
                    <a:pt x="307588" y="0"/>
                  </a:lnTo>
                  <a:lnTo>
                    <a:pt x="260208" y="0"/>
                  </a:lnTo>
                  <a:lnTo>
                    <a:pt x="251544" y="0"/>
                  </a:lnTo>
                  <a:lnTo>
                    <a:pt x="108088" y="0"/>
                  </a:lnTo>
                  <a:lnTo>
                    <a:pt x="52044" y="0"/>
                  </a:lnTo>
                  <a:cubicBezTo>
                    <a:pt x="23300" y="0"/>
                    <a:pt x="0" y="20631"/>
                    <a:pt x="0" y="46080"/>
                  </a:cubicBezTo>
                  <a:lnTo>
                    <a:pt x="0" y="65580"/>
                  </a:lnTo>
                  <a:lnTo>
                    <a:pt x="0" y="241282"/>
                  </a:lnTo>
                  <a:lnTo>
                    <a:pt x="0" y="260784"/>
                  </a:lnTo>
                  <a:lnTo>
                    <a:pt x="0" y="291016"/>
                  </a:lnTo>
                  <a:lnTo>
                    <a:pt x="0" y="294714"/>
                  </a:lnTo>
                  <a:lnTo>
                    <a:pt x="0" y="310073"/>
                  </a:lnTo>
                  <a:lnTo>
                    <a:pt x="0" y="329573"/>
                  </a:lnTo>
                  <a:lnTo>
                    <a:pt x="0" y="353694"/>
                  </a:lnTo>
                  <a:lnTo>
                    <a:pt x="0" y="373194"/>
                  </a:lnTo>
                  <a:lnTo>
                    <a:pt x="0" y="422235"/>
                  </a:lnTo>
                  <a:lnTo>
                    <a:pt x="0" y="486218"/>
                  </a:lnTo>
                  <a:lnTo>
                    <a:pt x="0" y="489916"/>
                  </a:lnTo>
                  <a:lnTo>
                    <a:pt x="0" y="505275"/>
                  </a:lnTo>
                  <a:lnTo>
                    <a:pt x="0" y="524777"/>
                  </a:lnTo>
                  <a:lnTo>
                    <a:pt x="0" y="539651"/>
                  </a:lnTo>
                  <a:lnTo>
                    <a:pt x="0" y="548897"/>
                  </a:lnTo>
                  <a:lnTo>
                    <a:pt x="0" y="555009"/>
                  </a:lnTo>
                  <a:lnTo>
                    <a:pt x="0" y="558707"/>
                  </a:lnTo>
                  <a:lnTo>
                    <a:pt x="0" y="568398"/>
                  </a:lnTo>
                  <a:lnTo>
                    <a:pt x="0" y="598630"/>
                  </a:lnTo>
                  <a:lnTo>
                    <a:pt x="0" y="602328"/>
                  </a:lnTo>
                  <a:lnTo>
                    <a:pt x="0" y="617437"/>
                  </a:lnTo>
                  <a:lnTo>
                    <a:pt x="0" y="617687"/>
                  </a:lnTo>
                  <a:lnTo>
                    <a:pt x="0" y="637187"/>
                  </a:lnTo>
                  <a:lnTo>
                    <a:pt x="0" y="647184"/>
                  </a:lnTo>
                  <a:lnTo>
                    <a:pt x="0" y="651145"/>
                  </a:lnTo>
                  <a:lnTo>
                    <a:pt x="0" y="666685"/>
                  </a:lnTo>
                  <a:lnTo>
                    <a:pt x="0" y="670645"/>
                  </a:lnTo>
                  <a:lnTo>
                    <a:pt x="0" y="686228"/>
                  </a:lnTo>
                  <a:lnTo>
                    <a:pt x="0" y="729849"/>
                  </a:lnTo>
                  <a:lnTo>
                    <a:pt x="0" y="734852"/>
                  </a:lnTo>
                  <a:lnTo>
                    <a:pt x="0" y="745504"/>
                  </a:lnTo>
                  <a:lnTo>
                    <a:pt x="0" y="750211"/>
                  </a:lnTo>
                  <a:lnTo>
                    <a:pt x="0" y="753909"/>
                  </a:lnTo>
                  <a:lnTo>
                    <a:pt x="0" y="763184"/>
                  </a:lnTo>
                  <a:lnTo>
                    <a:pt x="0" y="770962"/>
                  </a:lnTo>
                  <a:lnTo>
                    <a:pt x="0" y="793832"/>
                  </a:lnTo>
                  <a:lnTo>
                    <a:pt x="0" y="797530"/>
                  </a:lnTo>
                  <a:lnTo>
                    <a:pt x="0" y="803644"/>
                  </a:lnTo>
                  <a:lnTo>
                    <a:pt x="0" y="812890"/>
                  </a:lnTo>
                  <a:lnTo>
                    <a:pt x="0" y="827167"/>
                  </a:lnTo>
                  <a:lnTo>
                    <a:pt x="0" y="830864"/>
                  </a:lnTo>
                  <a:lnTo>
                    <a:pt x="0" y="832391"/>
                  </a:lnTo>
                  <a:lnTo>
                    <a:pt x="0" y="839754"/>
                  </a:lnTo>
                  <a:lnTo>
                    <a:pt x="0" y="842387"/>
                  </a:lnTo>
                  <a:lnTo>
                    <a:pt x="0" y="846224"/>
                  </a:lnTo>
                  <a:lnTo>
                    <a:pt x="0" y="846348"/>
                  </a:lnTo>
                  <a:lnTo>
                    <a:pt x="0" y="847265"/>
                  </a:lnTo>
                  <a:lnTo>
                    <a:pt x="0" y="854920"/>
                  </a:lnTo>
                  <a:lnTo>
                    <a:pt x="0" y="861888"/>
                  </a:lnTo>
                  <a:lnTo>
                    <a:pt x="0" y="862624"/>
                  </a:lnTo>
                  <a:lnTo>
                    <a:pt x="0" y="865725"/>
                  </a:lnTo>
                  <a:lnTo>
                    <a:pt x="0" y="865849"/>
                  </a:lnTo>
                  <a:lnTo>
                    <a:pt x="0" y="866321"/>
                  </a:lnTo>
                  <a:lnTo>
                    <a:pt x="0" y="880599"/>
                  </a:lnTo>
                  <a:lnTo>
                    <a:pt x="0" y="881431"/>
                  </a:lnTo>
                  <a:lnTo>
                    <a:pt x="0" y="888378"/>
                  </a:lnTo>
                  <a:lnTo>
                    <a:pt x="0" y="892120"/>
                  </a:lnTo>
                  <a:lnTo>
                    <a:pt x="0" y="895818"/>
                  </a:lnTo>
                  <a:lnTo>
                    <a:pt x="0" y="895957"/>
                  </a:lnTo>
                  <a:lnTo>
                    <a:pt x="0" y="896082"/>
                  </a:lnTo>
                  <a:lnTo>
                    <a:pt x="0" y="899655"/>
                  </a:lnTo>
                  <a:lnTo>
                    <a:pt x="0" y="899779"/>
                  </a:lnTo>
                  <a:lnTo>
                    <a:pt x="0" y="903736"/>
                  </a:lnTo>
                  <a:lnTo>
                    <a:pt x="0" y="907434"/>
                  </a:lnTo>
                  <a:lnTo>
                    <a:pt x="0" y="911177"/>
                  </a:lnTo>
                  <a:lnTo>
                    <a:pt x="0" y="915138"/>
                  </a:lnTo>
                  <a:lnTo>
                    <a:pt x="0" y="925052"/>
                  </a:lnTo>
                  <a:lnTo>
                    <a:pt x="0" y="930678"/>
                  </a:lnTo>
                  <a:lnTo>
                    <a:pt x="0" y="934638"/>
                  </a:lnTo>
                  <a:lnTo>
                    <a:pt x="0" y="954798"/>
                  </a:lnTo>
                  <a:lnTo>
                    <a:pt x="0" y="957168"/>
                  </a:lnTo>
                  <a:lnTo>
                    <a:pt x="0" y="958386"/>
                  </a:lnTo>
                  <a:lnTo>
                    <a:pt x="0" y="974300"/>
                  </a:lnTo>
                  <a:lnTo>
                    <a:pt x="0" y="988133"/>
                  </a:lnTo>
                  <a:lnTo>
                    <a:pt x="0" y="990514"/>
                  </a:lnTo>
                  <a:lnTo>
                    <a:pt x="0" y="1007634"/>
                  </a:lnTo>
                  <a:lnTo>
                    <a:pt x="0" y="1027177"/>
                  </a:lnTo>
                  <a:lnTo>
                    <a:pt x="0" y="1034955"/>
                  </a:lnTo>
                  <a:lnTo>
                    <a:pt x="0" y="1075801"/>
                  </a:lnTo>
                  <a:lnTo>
                    <a:pt x="0" y="1091160"/>
                  </a:lnTo>
                  <a:lnTo>
                    <a:pt x="0" y="1094857"/>
                  </a:lnTo>
                  <a:lnTo>
                    <a:pt x="0" y="1144592"/>
                  </a:lnTo>
                  <a:lnTo>
                    <a:pt x="0" y="1152371"/>
                  </a:lnTo>
                  <a:lnTo>
                    <a:pt x="0" y="1183335"/>
                  </a:lnTo>
                  <a:lnTo>
                    <a:pt x="0" y="1202836"/>
                  </a:lnTo>
                  <a:lnTo>
                    <a:pt x="0" y="1222379"/>
                  </a:lnTo>
                  <a:lnTo>
                    <a:pt x="0" y="1233069"/>
                  </a:lnTo>
                  <a:lnTo>
                    <a:pt x="0" y="1236767"/>
                  </a:lnTo>
                  <a:lnTo>
                    <a:pt x="0" y="1252126"/>
                  </a:lnTo>
                  <a:lnTo>
                    <a:pt x="0" y="1271627"/>
                  </a:lnTo>
                  <a:lnTo>
                    <a:pt x="0" y="1339795"/>
                  </a:lnTo>
                  <a:lnTo>
                    <a:pt x="0" y="1364288"/>
                  </a:lnTo>
                  <a:lnTo>
                    <a:pt x="0" y="1428271"/>
                  </a:lnTo>
                  <a:lnTo>
                    <a:pt x="0" y="1431969"/>
                  </a:lnTo>
                  <a:lnTo>
                    <a:pt x="0" y="1441961"/>
                  </a:lnTo>
                  <a:lnTo>
                    <a:pt x="1" y="1441961"/>
                  </a:lnTo>
                  <a:lnTo>
                    <a:pt x="1" y="1445002"/>
                  </a:lnTo>
                  <a:lnTo>
                    <a:pt x="1" y="1494736"/>
                  </a:lnTo>
                  <a:lnTo>
                    <a:pt x="1" y="1572523"/>
                  </a:lnTo>
                  <a:lnTo>
                    <a:pt x="1" y="1689938"/>
                  </a:lnTo>
                  <a:cubicBezTo>
                    <a:pt x="1" y="1715387"/>
                    <a:pt x="23304" y="1736018"/>
                    <a:pt x="52045" y="1736018"/>
                  </a:cubicBezTo>
                  <a:lnTo>
                    <a:pt x="108089" y="1736018"/>
                  </a:lnTo>
                  <a:lnTo>
                    <a:pt x="251545" y="1736018"/>
                  </a:lnTo>
                  <a:lnTo>
                    <a:pt x="260209" y="1736018"/>
                  </a:lnTo>
                  <a:lnTo>
                    <a:pt x="307589" y="1736018"/>
                  </a:lnTo>
                  <a:lnTo>
                    <a:pt x="394520" y="1736018"/>
                  </a:lnTo>
                  <a:lnTo>
                    <a:pt x="450564" y="1736018"/>
                  </a:lnTo>
                  <a:lnTo>
                    <a:pt x="459709" y="1736018"/>
                  </a:lnTo>
                  <a:lnTo>
                    <a:pt x="594020" y="1736018"/>
                  </a:lnTo>
                  <a:lnTo>
                    <a:pt x="602684" y="1736018"/>
                  </a:lnTo>
                  <a:lnTo>
                    <a:pt x="650064" y="1736018"/>
                  </a:lnTo>
                  <a:lnTo>
                    <a:pt x="667855" y="1736018"/>
                  </a:lnTo>
                  <a:lnTo>
                    <a:pt x="802184" y="1736018"/>
                  </a:lnTo>
                  <a:lnTo>
                    <a:pt x="821062" y="1736018"/>
                  </a:lnTo>
                  <a:lnTo>
                    <a:pt x="867355" y="1736018"/>
                  </a:lnTo>
                  <a:lnTo>
                    <a:pt x="877107" y="1736018"/>
                  </a:lnTo>
                  <a:lnTo>
                    <a:pt x="1010329" y="1736018"/>
                  </a:lnTo>
                  <a:lnTo>
                    <a:pt x="1020562" y="1736018"/>
                  </a:lnTo>
                  <a:lnTo>
                    <a:pt x="1029226" y="1736018"/>
                  </a:lnTo>
                  <a:lnTo>
                    <a:pt x="1076607" y="1736018"/>
                  </a:lnTo>
                  <a:lnTo>
                    <a:pt x="1147751" y="1736018"/>
                  </a:lnTo>
                  <a:lnTo>
                    <a:pt x="1163535" y="1736018"/>
                  </a:lnTo>
                  <a:lnTo>
                    <a:pt x="1209829" y="1736018"/>
                  </a:lnTo>
                  <a:lnTo>
                    <a:pt x="1219581" y="1736018"/>
                  </a:lnTo>
                  <a:lnTo>
                    <a:pt x="1228726" y="1736018"/>
                  </a:lnTo>
                  <a:lnTo>
                    <a:pt x="1347251" y="1736018"/>
                  </a:lnTo>
                  <a:lnTo>
                    <a:pt x="1348300" y="1736018"/>
                  </a:lnTo>
                  <a:lnTo>
                    <a:pt x="1363035" y="1736018"/>
                  </a:lnTo>
                  <a:lnTo>
                    <a:pt x="1371699" y="1736018"/>
                  </a:lnTo>
                  <a:lnTo>
                    <a:pt x="1419081" y="1736018"/>
                  </a:lnTo>
                  <a:lnTo>
                    <a:pt x="1466825" y="1736018"/>
                  </a:lnTo>
                  <a:lnTo>
                    <a:pt x="1490225" y="1736018"/>
                  </a:lnTo>
                  <a:lnTo>
                    <a:pt x="1547800" y="1736018"/>
                  </a:lnTo>
                  <a:lnTo>
                    <a:pt x="1571199" y="1736018"/>
                  </a:lnTo>
                  <a:lnTo>
                    <a:pt x="1618945" y="1736018"/>
                  </a:lnTo>
                  <a:lnTo>
                    <a:pt x="1666325" y="1736018"/>
                  </a:lnTo>
                  <a:lnTo>
                    <a:pt x="1674990" y="1736018"/>
                  </a:lnTo>
                  <a:lnTo>
                    <a:pt x="1689725" y="1736018"/>
                  </a:lnTo>
                  <a:lnTo>
                    <a:pt x="1690774" y="1736018"/>
                  </a:lnTo>
                  <a:lnTo>
                    <a:pt x="1809299" y="1736018"/>
                  </a:lnTo>
                  <a:lnTo>
                    <a:pt x="1818445" y="1736018"/>
                  </a:lnTo>
                  <a:lnTo>
                    <a:pt x="1828195" y="1736018"/>
                  </a:lnTo>
                  <a:lnTo>
                    <a:pt x="1874490" y="1736018"/>
                  </a:lnTo>
                  <a:lnTo>
                    <a:pt x="1890274" y="1736018"/>
                  </a:lnTo>
                  <a:lnTo>
                    <a:pt x="1961418" y="1736018"/>
                  </a:lnTo>
                  <a:lnTo>
                    <a:pt x="2008799" y="1736018"/>
                  </a:lnTo>
                  <a:lnTo>
                    <a:pt x="2017465" y="1736018"/>
                  </a:lnTo>
                  <a:lnTo>
                    <a:pt x="2027695" y="1736018"/>
                  </a:lnTo>
                  <a:lnTo>
                    <a:pt x="2160918" y="1736018"/>
                  </a:lnTo>
                  <a:lnTo>
                    <a:pt x="2170670" y="1736018"/>
                  </a:lnTo>
                  <a:lnTo>
                    <a:pt x="2216965" y="1736018"/>
                  </a:lnTo>
                  <a:lnTo>
                    <a:pt x="2235843" y="1736018"/>
                  </a:lnTo>
                  <a:lnTo>
                    <a:pt x="2370170" y="1736018"/>
                  </a:lnTo>
                  <a:lnTo>
                    <a:pt x="2387960" y="1736018"/>
                  </a:lnTo>
                  <a:lnTo>
                    <a:pt x="2435343" y="1736018"/>
                  </a:lnTo>
                  <a:lnTo>
                    <a:pt x="2444006" y="1736018"/>
                  </a:lnTo>
                  <a:lnTo>
                    <a:pt x="2578315" y="1736018"/>
                  </a:lnTo>
                  <a:lnTo>
                    <a:pt x="2587460" y="1736018"/>
                  </a:lnTo>
                  <a:lnTo>
                    <a:pt x="2643506" y="1736018"/>
                  </a:lnTo>
                  <a:lnTo>
                    <a:pt x="2730435" y="1736018"/>
                  </a:lnTo>
                  <a:lnTo>
                    <a:pt x="2777815" y="1736018"/>
                  </a:lnTo>
                  <a:lnTo>
                    <a:pt x="2786479" y="1736018"/>
                  </a:lnTo>
                  <a:lnTo>
                    <a:pt x="2929935" y="1736018"/>
                  </a:lnTo>
                  <a:lnTo>
                    <a:pt x="2985979" y="1736018"/>
                  </a:lnTo>
                  <a:cubicBezTo>
                    <a:pt x="3014723" y="1736018"/>
                    <a:pt x="3038023" y="1715387"/>
                    <a:pt x="3038023" y="1689938"/>
                  </a:cubicBezTo>
                  <a:lnTo>
                    <a:pt x="3038023" y="1670438"/>
                  </a:lnTo>
                  <a:lnTo>
                    <a:pt x="3038023" y="1494736"/>
                  </a:lnTo>
                  <a:lnTo>
                    <a:pt x="3038023" y="1475234"/>
                  </a:lnTo>
                  <a:lnTo>
                    <a:pt x="3038023" y="1445002"/>
                  </a:lnTo>
                  <a:lnTo>
                    <a:pt x="3038023" y="1441304"/>
                  </a:lnTo>
                  <a:lnTo>
                    <a:pt x="3038023" y="1425945"/>
                  </a:lnTo>
                  <a:lnTo>
                    <a:pt x="3038023" y="1406445"/>
                  </a:lnTo>
                  <a:lnTo>
                    <a:pt x="3038023" y="1382324"/>
                  </a:lnTo>
                  <a:lnTo>
                    <a:pt x="3038023" y="1362824"/>
                  </a:lnTo>
                  <a:lnTo>
                    <a:pt x="3038023" y="1313783"/>
                  </a:lnTo>
                  <a:lnTo>
                    <a:pt x="3038023" y="1249800"/>
                  </a:lnTo>
                  <a:lnTo>
                    <a:pt x="3038023" y="1246102"/>
                  </a:lnTo>
                  <a:lnTo>
                    <a:pt x="3038023" y="1230743"/>
                  </a:lnTo>
                  <a:lnTo>
                    <a:pt x="3038023" y="1211241"/>
                  </a:lnTo>
                  <a:lnTo>
                    <a:pt x="3038023" y="1196367"/>
                  </a:lnTo>
                  <a:lnTo>
                    <a:pt x="3038023" y="1187121"/>
                  </a:lnTo>
                  <a:lnTo>
                    <a:pt x="3038023" y="1181009"/>
                  </a:lnTo>
                  <a:lnTo>
                    <a:pt x="3038023" y="1177311"/>
                  </a:lnTo>
                  <a:lnTo>
                    <a:pt x="3038023" y="1167620"/>
                  </a:lnTo>
                  <a:lnTo>
                    <a:pt x="3038023" y="1137388"/>
                  </a:lnTo>
                  <a:lnTo>
                    <a:pt x="3038023" y="1133690"/>
                  </a:lnTo>
                  <a:lnTo>
                    <a:pt x="3038023" y="1118581"/>
                  </a:lnTo>
                  <a:lnTo>
                    <a:pt x="3038023" y="1118331"/>
                  </a:lnTo>
                  <a:lnTo>
                    <a:pt x="3038023" y="1098831"/>
                  </a:lnTo>
                  <a:lnTo>
                    <a:pt x="3038023" y="1088834"/>
                  </a:lnTo>
                  <a:lnTo>
                    <a:pt x="3038023" y="1084873"/>
                  </a:lnTo>
                  <a:lnTo>
                    <a:pt x="3038023" y="1069333"/>
                  </a:lnTo>
                  <a:lnTo>
                    <a:pt x="3038023" y="1065373"/>
                  </a:lnTo>
                  <a:lnTo>
                    <a:pt x="3038023" y="1049790"/>
                  </a:lnTo>
                  <a:lnTo>
                    <a:pt x="3038023" y="1006169"/>
                  </a:lnTo>
                  <a:lnTo>
                    <a:pt x="3038023" y="1001166"/>
                  </a:lnTo>
                  <a:lnTo>
                    <a:pt x="3038023" y="990514"/>
                  </a:lnTo>
                  <a:lnTo>
                    <a:pt x="3038023" y="985807"/>
                  </a:lnTo>
                  <a:lnTo>
                    <a:pt x="3038023" y="982109"/>
                  </a:lnTo>
                  <a:lnTo>
                    <a:pt x="3038023" y="972834"/>
                  </a:lnTo>
                  <a:lnTo>
                    <a:pt x="3038023" y="965056"/>
                  </a:lnTo>
                  <a:lnTo>
                    <a:pt x="3038023" y="942186"/>
                  </a:lnTo>
                  <a:lnTo>
                    <a:pt x="3038023" y="938488"/>
                  </a:lnTo>
                  <a:lnTo>
                    <a:pt x="3038023" y="932374"/>
                  </a:lnTo>
                  <a:lnTo>
                    <a:pt x="3038023" y="923128"/>
                  </a:lnTo>
                  <a:lnTo>
                    <a:pt x="3038023" y="908851"/>
                  </a:lnTo>
                  <a:lnTo>
                    <a:pt x="3038023" y="905154"/>
                  </a:lnTo>
                  <a:lnTo>
                    <a:pt x="3038023" y="903627"/>
                  </a:lnTo>
                  <a:lnTo>
                    <a:pt x="3038023" y="896264"/>
                  </a:lnTo>
                  <a:lnTo>
                    <a:pt x="3038023" y="893631"/>
                  </a:lnTo>
                  <a:lnTo>
                    <a:pt x="3038023" y="889794"/>
                  </a:lnTo>
                  <a:lnTo>
                    <a:pt x="3038023" y="889670"/>
                  </a:lnTo>
                  <a:lnTo>
                    <a:pt x="3038023" y="888753"/>
                  </a:lnTo>
                  <a:lnTo>
                    <a:pt x="3038023" y="881098"/>
                  </a:lnTo>
                  <a:lnTo>
                    <a:pt x="3038023" y="874130"/>
                  </a:lnTo>
                  <a:lnTo>
                    <a:pt x="3038023" y="873394"/>
                  </a:lnTo>
                  <a:lnTo>
                    <a:pt x="3038023" y="870293"/>
                  </a:lnTo>
                  <a:lnTo>
                    <a:pt x="3038023" y="870169"/>
                  </a:lnTo>
                  <a:lnTo>
                    <a:pt x="3038023" y="869697"/>
                  </a:lnTo>
                  <a:lnTo>
                    <a:pt x="3038023" y="855419"/>
                  </a:lnTo>
                  <a:lnTo>
                    <a:pt x="3038023" y="854587"/>
                  </a:lnTo>
                  <a:lnTo>
                    <a:pt x="3038023" y="847640"/>
                  </a:lnTo>
                  <a:lnTo>
                    <a:pt x="3038023" y="843898"/>
                  </a:lnTo>
                  <a:lnTo>
                    <a:pt x="3038023" y="840200"/>
                  </a:lnTo>
                  <a:lnTo>
                    <a:pt x="3038023" y="840061"/>
                  </a:lnTo>
                  <a:lnTo>
                    <a:pt x="3038023" y="839936"/>
                  </a:lnTo>
                  <a:lnTo>
                    <a:pt x="3038023" y="836363"/>
                  </a:lnTo>
                  <a:lnTo>
                    <a:pt x="3038023" y="836239"/>
                  </a:lnTo>
                  <a:lnTo>
                    <a:pt x="3038023" y="832282"/>
                  </a:lnTo>
                  <a:lnTo>
                    <a:pt x="3038023" y="828584"/>
                  </a:lnTo>
                  <a:lnTo>
                    <a:pt x="3038023" y="824841"/>
                  </a:lnTo>
                  <a:lnTo>
                    <a:pt x="3038023" y="820880"/>
                  </a:lnTo>
                  <a:lnTo>
                    <a:pt x="3038023" y="810966"/>
                  </a:lnTo>
                  <a:lnTo>
                    <a:pt x="3038023" y="805340"/>
                  </a:lnTo>
                  <a:lnTo>
                    <a:pt x="3038023" y="801380"/>
                  </a:lnTo>
                  <a:lnTo>
                    <a:pt x="3038023" y="781220"/>
                  </a:lnTo>
                  <a:lnTo>
                    <a:pt x="3038023" y="778850"/>
                  </a:lnTo>
                  <a:lnTo>
                    <a:pt x="3038023" y="777632"/>
                  </a:lnTo>
                  <a:lnTo>
                    <a:pt x="3038023" y="761718"/>
                  </a:lnTo>
                  <a:lnTo>
                    <a:pt x="3038023" y="747885"/>
                  </a:lnTo>
                  <a:lnTo>
                    <a:pt x="3038023" y="745504"/>
                  </a:lnTo>
                  <a:lnTo>
                    <a:pt x="3038023" y="728384"/>
                  </a:lnTo>
                  <a:lnTo>
                    <a:pt x="3038023" y="708841"/>
                  </a:lnTo>
                  <a:lnTo>
                    <a:pt x="3038023" y="701063"/>
                  </a:lnTo>
                  <a:lnTo>
                    <a:pt x="3038023" y="660217"/>
                  </a:lnTo>
                  <a:lnTo>
                    <a:pt x="3038023" y="644858"/>
                  </a:lnTo>
                  <a:lnTo>
                    <a:pt x="3038023" y="641161"/>
                  </a:lnTo>
                  <a:lnTo>
                    <a:pt x="3038023" y="591426"/>
                  </a:lnTo>
                  <a:lnTo>
                    <a:pt x="3038023" y="583647"/>
                  </a:lnTo>
                  <a:lnTo>
                    <a:pt x="3038023" y="552683"/>
                  </a:lnTo>
                  <a:lnTo>
                    <a:pt x="3038023" y="533182"/>
                  </a:lnTo>
                  <a:lnTo>
                    <a:pt x="3038023" y="513639"/>
                  </a:lnTo>
                  <a:lnTo>
                    <a:pt x="3038023" y="502949"/>
                  </a:lnTo>
                  <a:lnTo>
                    <a:pt x="3038023" y="499251"/>
                  </a:lnTo>
                  <a:lnTo>
                    <a:pt x="3038023" y="483892"/>
                  </a:lnTo>
                  <a:lnTo>
                    <a:pt x="3038023" y="464391"/>
                  </a:lnTo>
                  <a:lnTo>
                    <a:pt x="3038023" y="396223"/>
                  </a:lnTo>
                  <a:lnTo>
                    <a:pt x="3038023" y="371730"/>
                  </a:lnTo>
                  <a:lnTo>
                    <a:pt x="3038023" y="307747"/>
                  </a:lnTo>
                  <a:lnTo>
                    <a:pt x="3038023" y="304049"/>
                  </a:lnTo>
                  <a:lnTo>
                    <a:pt x="3038023" y="294057"/>
                  </a:lnTo>
                  <a:lnTo>
                    <a:pt x="3038022" y="294057"/>
                  </a:lnTo>
                  <a:lnTo>
                    <a:pt x="3038022" y="291016"/>
                  </a:lnTo>
                  <a:lnTo>
                    <a:pt x="3038022" y="241282"/>
                  </a:lnTo>
                  <a:lnTo>
                    <a:pt x="3038022" y="163495"/>
                  </a:lnTo>
                  <a:lnTo>
                    <a:pt x="3038022" y="46080"/>
                  </a:lnTo>
                  <a:cubicBezTo>
                    <a:pt x="3038022" y="20631"/>
                    <a:pt x="3014719" y="0"/>
                    <a:pt x="2985978" y="0"/>
                  </a:cubicBezTo>
                  <a:close/>
                </a:path>
              </a:pathLst>
            </a:custGeom>
            <a:solidFill>
              <a:srgbClr val="EFBC6E">
                <a:alpha val="50000"/>
              </a:srgbClr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0159512-2FD0-A3F9-65CE-843F93E22E03}"/>
                </a:ext>
              </a:extLst>
            </p:cNvPr>
            <p:cNvSpPr txBox="1"/>
            <p:nvPr/>
          </p:nvSpPr>
          <p:spPr>
            <a:xfrm>
              <a:off x="1002780" y="4055140"/>
              <a:ext cx="296832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6B4C19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Microsoft Fabric</a:t>
              </a:r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C0AD0498-D329-AD08-4D14-76254EBC39BA}"/>
                </a:ext>
              </a:extLst>
            </p:cNvPr>
            <p:cNvSpPr/>
            <p:nvPr/>
          </p:nvSpPr>
          <p:spPr>
            <a:xfrm flipH="1">
              <a:off x="1152902" y="4392125"/>
              <a:ext cx="2676611" cy="529171"/>
            </a:xfrm>
            <a:custGeom>
              <a:avLst/>
              <a:gdLst>
                <a:gd name="connsiteX0" fmla="*/ 2639847 w 2676611"/>
                <a:gd name="connsiteY0" fmla="*/ 0 h 529171"/>
                <a:gd name="connsiteX1" fmla="*/ 2600255 w 2676611"/>
                <a:gd name="connsiteY1" fmla="*/ 0 h 529171"/>
                <a:gd name="connsiteX2" fmla="*/ 2492796 w 2676611"/>
                <a:gd name="connsiteY2" fmla="*/ 0 h 529171"/>
                <a:gd name="connsiteX3" fmla="*/ 2486991 w 2676611"/>
                <a:gd name="connsiteY3" fmla="*/ 0 h 529171"/>
                <a:gd name="connsiteX4" fmla="*/ 2433408 w 2676611"/>
                <a:gd name="connsiteY4" fmla="*/ 0 h 529171"/>
                <a:gd name="connsiteX5" fmla="*/ 2204828 w 2676611"/>
                <a:gd name="connsiteY5" fmla="*/ 0 h 529171"/>
                <a:gd name="connsiteX6" fmla="*/ 2096601 w 2676611"/>
                <a:gd name="connsiteY6" fmla="*/ 0 h 529171"/>
                <a:gd name="connsiteX7" fmla="*/ 2057010 w 2676611"/>
                <a:gd name="connsiteY7" fmla="*/ 0 h 529171"/>
                <a:gd name="connsiteX8" fmla="*/ 1949550 w 2676611"/>
                <a:gd name="connsiteY8" fmla="*/ 0 h 529171"/>
                <a:gd name="connsiteX9" fmla="*/ 1814236 w 2676611"/>
                <a:gd name="connsiteY9" fmla="*/ 0 h 529171"/>
                <a:gd name="connsiteX10" fmla="*/ 1752302 w 2676611"/>
                <a:gd name="connsiteY10" fmla="*/ 0 h 529171"/>
                <a:gd name="connsiteX11" fmla="*/ 1644842 w 2676611"/>
                <a:gd name="connsiteY11" fmla="*/ 0 h 529171"/>
                <a:gd name="connsiteX12" fmla="*/ 1614606 w 2676611"/>
                <a:gd name="connsiteY12" fmla="*/ 0 h 529171"/>
                <a:gd name="connsiteX13" fmla="*/ 1605251 w 2676611"/>
                <a:gd name="connsiteY13" fmla="*/ 0 h 529171"/>
                <a:gd name="connsiteX14" fmla="*/ 1575014 w 2676611"/>
                <a:gd name="connsiteY14" fmla="*/ 0 h 529171"/>
                <a:gd name="connsiteX15" fmla="*/ 1497024 w 2676611"/>
                <a:gd name="connsiteY15" fmla="*/ 0 h 529171"/>
                <a:gd name="connsiteX16" fmla="*/ 1467555 w 2676611"/>
                <a:gd name="connsiteY16" fmla="*/ 0 h 529171"/>
                <a:gd name="connsiteX17" fmla="*/ 1461750 w 2676611"/>
                <a:gd name="connsiteY17" fmla="*/ 0 h 529171"/>
                <a:gd name="connsiteX18" fmla="*/ 1408167 w 2676611"/>
                <a:gd name="connsiteY18" fmla="*/ 0 h 529171"/>
                <a:gd name="connsiteX19" fmla="*/ 1268444 w 2676611"/>
                <a:gd name="connsiteY19" fmla="*/ 0 h 529171"/>
                <a:gd name="connsiteX20" fmla="*/ 1214861 w 2676611"/>
                <a:gd name="connsiteY20" fmla="*/ 0 h 529171"/>
                <a:gd name="connsiteX21" fmla="*/ 1209056 w 2676611"/>
                <a:gd name="connsiteY21" fmla="*/ 0 h 529171"/>
                <a:gd name="connsiteX22" fmla="*/ 1179587 w 2676611"/>
                <a:gd name="connsiteY22" fmla="*/ 0 h 529171"/>
                <a:gd name="connsiteX23" fmla="*/ 1101597 w 2676611"/>
                <a:gd name="connsiteY23" fmla="*/ 0 h 529171"/>
                <a:gd name="connsiteX24" fmla="*/ 1071360 w 2676611"/>
                <a:gd name="connsiteY24" fmla="*/ 0 h 529171"/>
                <a:gd name="connsiteX25" fmla="*/ 1062005 w 2676611"/>
                <a:gd name="connsiteY25" fmla="*/ 0 h 529171"/>
                <a:gd name="connsiteX26" fmla="*/ 1031769 w 2676611"/>
                <a:gd name="connsiteY26" fmla="*/ 0 h 529171"/>
                <a:gd name="connsiteX27" fmla="*/ 924309 w 2676611"/>
                <a:gd name="connsiteY27" fmla="*/ 0 h 529171"/>
                <a:gd name="connsiteX28" fmla="*/ 862375 w 2676611"/>
                <a:gd name="connsiteY28" fmla="*/ 0 h 529171"/>
                <a:gd name="connsiteX29" fmla="*/ 727061 w 2676611"/>
                <a:gd name="connsiteY29" fmla="*/ 0 h 529171"/>
                <a:gd name="connsiteX30" fmla="*/ 619601 w 2676611"/>
                <a:gd name="connsiteY30" fmla="*/ 0 h 529171"/>
                <a:gd name="connsiteX31" fmla="*/ 580010 w 2676611"/>
                <a:gd name="connsiteY31" fmla="*/ 0 h 529171"/>
                <a:gd name="connsiteX32" fmla="*/ 471783 w 2676611"/>
                <a:gd name="connsiteY32" fmla="*/ 0 h 529171"/>
                <a:gd name="connsiteX33" fmla="*/ 243203 w 2676611"/>
                <a:gd name="connsiteY33" fmla="*/ 0 h 529171"/>
                <a:gd name="connsiteX34" fmla="*/ 189620 w 2676611"/>
                <a:gd name="connsiteY34" fmla="*/ 0 h 529171"/>
                <a:gd name="connsiteX35" fmla="*/ 183815 w 2676611"/>
                <a:gd name="connsiteY35" fmla="*/ 0 h 529171"/>
                <a:gd name="connsiteX36" fmla="*/ 76356 w 2676611"/>
                <a:gd name="connsiteY36" fmla="*/ 0 h 529171"/>
                <a:gd name="connsiteX37" fmla="*/ 36764 w 2676611"/>
                <a:gd name="connsiteY37" fmla="*/ 0 h 529171"/>
                <a:gd name="connsiteX38" fmla="*/ 0 w 2676611"/>
                <a:gd name="connsiteY38" fmla="*/ 31224 h 529171"/>
                <a:gd name="connsiteX39" fmla="*/ 0 w 2676611"/>
                <a:gd name="connsiteY39" fmla="*/ 44438 h 529171"/>
                <a:gd name="connsiteX40" fmla="*/ 0 w 2676611"/>
                <a:gd name="connsiteY40" fmla="*/ 163496 h 529171"/>
                <a:gd name="connsiteX41" fmla="*/ 0 w 2676611"/>
                <a:gd name="connsiteY41" fmla="*/ 176710 h 529171"/>
                <a:gd name="connsiteX42" fmla="*/ 0 w 2676611"/>
                <a:gd name="connsiteY42" fmla="*/ 197196 h 529171"/>
                <a:gd name="connsiteX43" fmla="*/ 0 w 2676611"/>
                <a:gd name="connsiteY43" fmla="*/ 199702 h 529171"/>
                <a:gd name="connsiteX44" fmla="*/ 0 w 2676611"/>
                <a:gd name="connsiteY44" fmla="*/ 286113 h 529171"/>
                <a:gd name="connsiteX45" fmla="*/ 0 w 2676611"/>
                <a:gd name="connsiteY45" fmla="*/ 329468 h 529171"/>
                <a:gd name="connsiteX46" fmla="*/ 0 w 2676611"/>
                <a:gd name="connsiteY46" fmla="*/ 331974 h 529171"/>
                <a:gd name="connsiteX47" fmla="*/ 0 w 2676611"/>
                <a:gd name="connsiteY47" fmla="*/ 365674 h 529171"/>
                <a:gd name="connsiteX48" fmla="*/ 0 w 2676611"/>
                <a:gd name="connsiteY48" fmla="*/ 418384 h 529171"/>
                <a:gd name="connsiteX49" fmla="*/ 0 w 2676611"/>
                <a:gd name="connsiteY49" fmla="*/ 497946 h 529171"/>
                <a:gd name="connsiteX50" fmla="*/ 36764 w 2676611"/>
                <a:gd name="connsiteY50" fmla="*/ 529171 h 529171"/>
                <a:gd name="connsiteX51" fmla="*/ 76356 w 2676611"/>
                <a:gd name="connsiteY51" fmla="*/ 529171 h 529171"/>
                <a:gd name="connsiteX52" fmla="*/ 183815 w 2676611"/>
                <a:gd name="connsiteY52" fmla="*/ 529171 h 529171"/>
                <a:gd name="connsiteX53" fmla="*/ 189620 w 2676611"/>
                <a:gd name="connsiteY53" fmla="*/ 529171 h 529171"/>
                <a:gd name="connsiteX54" fmla="*/ 243203 w 2676611"/>
                <a:gd name="connsiteY54" fmla="*/ 529171 h 529171"/>
                <a:gd name="connsiteX55" fmla="*/ 471783 w 2676611"/>
                <a:gd name="connsiteY55" fmla="*/ 529171 h 529171"/>
                <a:gd name="connsiteX56" fmla="*/ 580010 w 2676611"/>
                <a:gd name="connsiteY56" fmla="*/ 529171 h 529171"/>
                <a:gd name="connsiteX57" fmla="*/ 619601 w 2676611"/>
                <a:gd name="connsiteY57" fmla="*/ 529171 h 529171"/>
                <a:gd name="connsiteX58" fmla="*/ 727061 w 2676611"/>
                <a:gd name="connsiteY58" fmla="*/ 529171 h 529171"/>
                <a:gd name="connsiteX59" fmla="*/ 862375 w 2676611"/>
                <a:gd name="connsiteY59" fmla="*/ 529171 h 529171"/>
                <a:gd name="connsiteX60" fmla="*/ 924309 w 2676611"/>
                <a:gd name="connsiteY60" fmla="*/ 529171 h 529171"/>
                <a:gd name="connsiteX61" fmla="*/ 1031769 w 2676611"/>
                <a:gd name="connsiteY61" fmla="*/ 529171 h 529171"/>
                <a:gd name="connsiteX62" fmla="*/ 1062005 w 2676611"/>
                <a:gd name="connsiteY62" fmla="*/ 529171 h 529171"/>
                <a:gd name="connsiteX63" fmla="*/ 1071360 w 2676611"/>
                <a:gd name="connsiteY63" fmla="*/ 529171 h 529171"/>
                <a:gd name="connsiteX64" fmla="*/ 1101597 w 2676611"/>
                <a:gd name="connsiteY64" fmla="*/ 529171 h 529171"/>
                <a:gd name="connsiteX65" fmla="*/ 1179587 w 2676611"/>
                <a:gd name="connsiteY65" fmla="*/ 529171 h 529171"/>
                <a:gd name="connsiteX66" fmla="*/ 1209056 w 2676611"/>
                <a:gd name="connsiteY66" fmla="*/ 529171 h 529171"/>
                <a:gd name="connsiteX67" fmla="*/ 1214861 w 2676611"/>
                <a:gd name="connsiteY67" fmla="*/ 529171 h 529171"/>
                <a:gd name="connsiteX68" fmla="*/ 1268444 w 2676611"/>
                <a:gd name="connsiteY68" fmla="*/ 529171 h 529171"/>
                <a:gd name="connsiteX69" fmla="*/ 1408167 w 2676611"/>
                <a:gd name="connsiteY69" fmla="*/ 529171 h 529171"/>
                <a:gd name="connsiteX70" fmla="*/ 1461750 w 2676611"/>
                <a:gd name="connsiteY70" fmla="*/ 529171 h 529171"/>
                <a:gd name="connsiteX71" fmla="*/ 1467555 w 2676611"/>
                <a:gd name="connsiteY71" fmla="*/ 529171 h 529171"/>
                <a:gd name="connsiteX72" fmla="*/ 1497024 w 2676611"/>
                <a:gd name="connsiteY72" fmla="*/ 529171 h 529171"/>
                <a:gd name="connsiteX73" fmla="*/ 1575014 w 2676611"/>
                <a:gd name="connsiteY73" fmla="*/ 529171 h 529171"/>
                <a:gd name="connsiteX74" fmla="*/ 1605251 w 2676611"/>
                <a:gd name="connsiteY74" fmla="*/ 529171 h 529171"/>
                <a:gd name="connsiteX75" fmla="*/ 1614606 w 2676611"/>
                <a:gd name="connsiteY75" fmla="*/ 529171 h 529171"/>
                <a:gd name="connsiteX76" fmla="*/ 1644842 w 2676611"/>
                <a:gd name="connsiteY76" fmla="*/ 529171 h 529171"/>
                <a:gd name="connsiteX77" fmla="*/ 1752302 w 2676611"/>
                <a:gd name="connsiteY77" fmla="*/ 529171 h 529171"/>
                <a:gd name="connsiteX78" fmla="*/ 1814236 w 2676611"/>
                <a:gd name="connsiteY78" fmla="*/ 529171 h 529171"/>
                <a:gd name="connsiteX79" fmla="*/ 1949550 w 2676611"/>
                <a:gd name="connsiteY79" fmla="*/ 529171 h 529171"/>
                <a:gd name="connsiteX80" fmla="*/ 2057010 w 2676611"/>
                <a:gd name="connsiteY80" fmla="*/ 529171 h 529171"/>
                <a:gd name="connsiteX81" fmla="*/ 2096601 w 2676611"/>
                <a:gd name="connsiteY81" fmla="*/ 529171 h 529171"/>
                <a:gd name="connsiteX82" fmla="*/ 2204828 w 2676611"/>
                <a:gd name="connsiteY82" fmla="*/ 529171 h 529171"/>
                <a:gd name="connsiteX83" fmla="*/ 2433408 w 2676611"/>
                <a:gd name="connsiteY83" fmla="*/ 529171 h 529171"/>
                <a:gd name="connsiteX84" fmla="*/ 2486991 w 2676611"/>
                <a:gd name="connsiteY84" fmla="*/ 529171 h 529171"/>
                <a:gd name="connsiteX85" fmla="*/ 2492796 w 2676611"/>
                <a:gd name="connsiteY85" fmla="*/ 529171 h 529171"/>
                <a:gd name="connsiteX86" fmla="*/ 2600255 w 2676611"/>
                <a:gd name="connsiteY86" fmla="*/ 529171 h 529171"/>
                <a:gd name="connsiteX87" fmla="*/ 2639847 w 2676611"/>
                <a:gd name="connsiteY87" fmla="*/ 529171 h 529171"/>
                <a:gd name="connsiteX88" fmla="*/ 2676611 w 2676611"/>
                <a:gd name="connsiteY88" fmla="*/ 497947 h 529171"/>
                <a:gd name="connsiteX89" fmla="*/ 2676611 w 2676611"/>
                <a:gd name="connsiteY89" fmla="*/ 484733 h 529171"/>
                <a:gd name="connsiteX90" fmla="*/ 2676611 w 2676611"/>
                <a:gd name="connsiteY90" fmla="*/ 365675 h 529171"/>
                <a:gd name="connsiteX91" fmla="*/ 2676611 w 2676611"/>
                <a:gd name="connsiteY91" fmla="*/ 352461 h 529171"/>
                <a:gd name="connsiteX92" fmla="*/ 2676611 w 2676611"/>
                <a:gd name="connsiteY92" fmla="*/ 331975 h 529171"/>
                <a:gd name="connsiteX93" fmla="*/ 2676611 w 2676611"/>
                <a:gd name="connsiteY93" fmla="*/ 329469 h 529171"/>
                <a:gd name="connsiteX94" fmla="*/ 2676611 w 2676611"/>
                <a:gd name="connsiteY94" fmla="*/ 243058 h 529171"/>
                <a:gd name="connsiteX95" fmla="*/ 2676611 w 2676611"/>
                <a:gd name="connsiteY95" fmla="*/ 199703 h 529171"/>
                <a:gd name="connsiteX96" fmla="*/ 2676611 w 2676611"/>
                <a:gd name="connsiteY96" fmla="*/ 197197 h 529171"/>
                <a:gd name="connsiteX97" fmla="*/ 2676611 w 2676611"/>
                <a:gd name="connsiteY97" fmla="*/ 163497 h 529171"/>
                <a:gd name="connsiteX98" fmla="*/ 2676611 w 2676611"/>
                <a:gd name="connsiteY98" fmla="*/ 110787 h 529171"/>
                <a:gd name="connsiteX99" fmla="*/ 2676611 w 2676611"/>
                <a:gd name="connsiteY99" fmla="*/ 31225 h 529171"/>
                <a:gd name="connsiteX100" fmla="*/ 2639847 w 2676611"/>
                <a:gd name="connsiteY100" fmla="*/ 0 h 52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676611" h="529171">
                  <a:moveTo>
                    <a:pt x="2639847" y="0"/>
                  </a:moveTo>
                  <a:lnTo>
                    <a:pt x="2600255" y="0"/>
                  </a:lnTo>
                  <a:lnTo>
                    <a:pt x="2492796" y="0"/>
                  </a:lnTo>
                  <a:lnTo>
                    <a:pt x="2486991" y="0"/>
                  </a:lnTo>
                  <a:lnTo>
                    <a:pt x="2433408" y="0"/>
                  </a:lnTo>
                  <a:lnTo>
                    <a:pt x="2204828" y="0"/>
                  </a:lnTo>
                  <a:lnTo>
                    <a:pt x="2096601" y="0"/>
                  </a:lnTo>
                  <a:lnTo>
                    <a:pt x="2057010" y="0"/>
                  </a:lnTo>
                  <a:lnTo>
                    <a:pt x="1949550" y="0"/>
                  </a:lnTo>
                  <a:lnTo>
                    <a:pt x="1814236" y="0"/>
                  </a:lnTo>
                  <a:lnTo>
                    <a:pt x="1752302" y="0"/>
                  </a:lnTo>
                  <a:lnTo>
                    <a:pt x="1644842" y="0"/>
                  </a:lnTo>
                  <a:lnTo>
                    <a:pt x="1614606" y="0"/>
                  </a:lnTo>
                  <a:lnTo>
                    <a:pt x="1605251" y="0"/>
                  </a:lnTo>
                  <a:lnTo>
                    <a:pt x="1575014" y="0"/>
                  </a:lnTo>
                  <a:lnTo>
                    <a:pt x="1497024" y="0"/>
                  </a:lnTo>
                  <a:lnTo>
                    <a:pt x="1467555" y="0"/>
                  </a:lnTo>
                  <a:lnTo>
                    <a:pt x="1461750" y="0"/>
                  </a:lnTo>
                  <a:lnTo>
                    <a:pt x="1408167" y="0"/>
                  </a:lnTo>
                  <a:lnTo>
                    <a:pt x="1268444" y="0"/>
                  </a:lnTo>
                  <a:lnTo>
                    <a:pt x="1214861" y="0"/>
                  </a:lnTo>
                  <a:lnTo>
                    <a:pt x="1209056" y="0"/>
                  </a:lnTo>
                  <a:lnTo>
                    <a:pt x="1179587" y="0"/>
                  </a:lnTo>
                  <a:lnTo>
                    <a:pt x="1101597" y="0"/>
                  </a:lnTo>
                  <a:lnTo>
                    <a:pt x="1071360" y="0"/>
                  </a:lnTo>
                  <a:lnTo>
                    <a:pt x="1062005" y="0"/>
                  </a:lnTo>
                  <a:lnTo>
                    <a:pt x="1031769" y="0"/>
                  </a:lnTo>
                  <a:lnTo>
                    <a:pt x="924309" y="0"/>
                  </a:lnTo>
                  <a:lnTo>
                    <a:pt x="862375" y="0"/>
                  </a:lnTo>
                  <a:lnTo>
                    <a:pt x="727061" y="0"/>
                  </a:lnTo>
                  <a:lnTo>
                    <a:pt x="619601" y="0"/>
                  </a:lnTo>
                  <a:lnTo>
                    <a:pt x="580010" y="0"/>
                  </a:lnTo>
                  <a:lnTo>
                    <a:pt x="471783" y="0"/>
                  </a:lnTo>
                  <a:lnTo>
                    <a:pt x="243203" y="0"/>
                  </a:lnTo>
                  <a:lnTo>
                    <a:pt x="189620" y="0"/>
                  </a:lnTo>
                  <a:lnTo>
                    <a:pt x="183815" y="0"/>
                  </a:lnTo>
                  <a:lnTo>
                    <a:pt x="76356" y="0"/>
                  </a:lnTo>
                  <a:lnTo>
                    <a:pt x="36764" y="0"/>
                  </a:lnTo>
                  <a:cubicBezTo>
                    <a:pt x="16460" y="0"/>
                    <a:pt x="0" y="13980"/>
                    <a:pt x="0" y="31224"/>
                  </a:cubicBezTo>
                  <a:lnTo>
                    <a:pt x="0" y="44438"/>
                  </a:lnTo>
                  <a:lnTo>
                    <a:pt x="0" y="163496"/>
                  </a:lnTo>
                  <a:lnTo>
                    <a:pt x="0" y="176710"/>
                  </a:lnTo>
                  <a:lnTo>
                    <a:pt x="0" y="197196"/>
                  </a:lnTo>
                  <a:lnTo>
                    <a:pt x="0" y="199702"/>
                  </a:lnTo>
                  <a:lnTo>
                    <a:pt x="0" y="286113"/>
                  </a:lnTo>
                  <a:lnTo>
                    <a:pt x="0" y="329468"/>
                  </a:lnTo>
                  <a:lnTo>
                    <a:pt x="0" y="331974"/>
                  </a:lnTo>
                  <a:lnTo>
                    <a:pt x="0" y="365674"/>
                  </a:lnTo>
                  <a:lnTo>
                    <a:pt x="0" y="418384"/>
                  </a:lnTo>
                  <a:lnTo>
                    <a:pt x="0" y="497946"/>
                  </a:lnTo>
                  <a:cubicBezTo>
                    <a:pt x="0" y="515191"/>
                    <a:pt x="16460" y="529171"/>
                    <a:pt x="36764" y="529171"/>
                  </a:cubicBezTo>
                  <a:lnTo>
                    <a:pt x="76356" y="529171"/>
                  </a:lnTo>
                  <a:lnTo>
                    <a:pt x="183815" y="529171"/>
                  </a:lnTo>
                  <a:lnTo>
                    <a:pt x="189620" y="529171"/>
                  </a:lnTo>
                  <a:lnTo>
                    <a:pt x="243203" y="529171"/>
                  </a:lnTo>
                  <a:lnTo>
                    <a:pt x="471783" y="529171"/>
                  </a:lnTo>
                  <a:lnTo>
                    <a:pt x="580010" y="529171"/>
                  </a:lnTo>
                  <a:lnTo>
                    <a:pt x="619601" y="529171"/>
                  </a:lnTo>
                  <a:lnTo>
                    <a:pt x="727061" y="529171"/>
                  </a:lnTo>
                  <a:lnTo>
                    <a:pt x="862375" y="529171"/>
                  </a:lnTo>
                  <a:lnTo>
                    <a:pt x="924309" y="529171"/>
                  </a:lnTo>
                  <a:lnTo>
                    <a:pt x="1031769" y="529171"/>
                  </a:lnTo>
                  <a:lnTo>
                    <a:pt x="1062005" y="529171"/>
                  </a:lnTo>
                  <a:lnTo>
                    <a:pt x="1071360" y="529171"/>
                  </a:lnTo>
                  <a:lnTo>
                    <a:pt x="1101597" y="529171"/>
                  </a:lnTo>
                  <a:lnTo>
                    <a:pt x="1179587" y="529171"/>
                  </a:lnTo>
                  <a:lnTo>
                    <a:pt x="1209056" y="529171"/>
                  </a:lnTo>
                  <a:lnTo>
                    <a:pt x="1214861" y="529171"/>
                  </a:lnTo>
                  <a:lnTo>
                    <a:pt x="1268444" y="529171"/>
                  </a:lnTo>
                  <a:lnTo>
                    <a:pt x="1408167" y="529171"/>
                  </a:lnTo>
                  <a:lnTo>
                    <a:pt x="1461750" y="529171"/>
                  </a:lnTo>
                  <a:lnTo>
                    <a:pt x="1467555" y="529171"/>
                  </a:lnTo>
                  <a:lnTo>
                    <a:pt x="1497024" y="529171"/>
                  </a:lnTo>
                  <a:lnTo>
                    <a:pt x="1575014" y="529171"/>
                  </a:lnTo>
                  <a:lnTo>
                    <a:pt x="1605251" y="529171"/>
                  </a:lnTo>
                  <a:lnTo>
                    <a:pt x="1614606" y="529171"/>
                  </a:lnTo>
                  <a:lnTo>
                    <a:pt x="1644842" y="529171"/>
                  </a:lnTo>
                  <a:lnTo>
                    <a:pt x="1752302" y="529171"/>
                  </a:lnTo>
                  <a:lnTo>
                    <a:pt x="1814236" y="529171"/>
                  </a:lnTo>
                  <a:lnTo>
                    <a:pt x="1949550" y="529171"/>
                  </a:lnTo>
                  <a:lnTo>
                    <a:pt x="2057010" y="529171"/>
                  </a:lnTo>
                  <a:lnTo>
                    <a:pt x="2096601" y="529171"/>
                  </a:lnTo>
                  <a:lnTo>
                    <a:pt x="2204828" y="529171"/>
                  </a:lnTo>
                  <a:lnTo>
                    <a:pt x="2433408" y="529171"/>
                  </a:lnTo>
                  <a:lnTo>
                    <a:pt x="2486991" y="529171"/>
                  </a:lnTo>
                  <a:lnTo>
                    <a:pt x="2492796" y="529171"/>
                  </a:lnTo>
                  <a:lnTo>
                    <a:pt x="2600255" y="529171"/>
                  </a:lnTo>
                  <a:lnTo>
                    <a:pt x="2639847" y="529171"/>
                  </a:lnTo>
                  <a:cubicBezTo>
                    <a:pt x="2660151" y="529171"/>
                    <a:pt x="2676611" y="515191"/>
                    <a:pt x="2676611" y="497947"/>
                  </a:cubicBezTo>
                  <a:lnTo>
                    <a:pt x="2676611" y="484733"/>
                  </a:lnTo>
                  <a:lnTo>
                    <a:pt x="2676611" y="365675"/>
                  </a:lnTo>
                  <a:lnTo>
                    <a:pt x="2676611" y="352461"/>
                  </a:lnTo>
                  <a:lnTo>
                    <a:pt x="2676611" y="331975"/>
                  </a:lnTo>
                  <a:lnTo>
                    <a:pt x="2676611" y="329469"/>
                  </a:lnTo>
                  <a:lnTo>
                    <a:pt x="2676611" y="243058"/>
                  </a:lnTo>
                  <a:lnTo>
                    <a:pt x="2676611" y="199703"/>
                  </a:lnTo>
                  <a:lnTo>
                    <a:pt x="2676611" y="197197"/>
                  </a:lnTo>
                  <a:lnTo>
                    <a:pt x="2676611" y="163497"/>
                  </a:lnTo>
                  <a:lnTo>
                    <a:pt x="2676611" y="110787"/>
                  </a:lnTo>
                  <a:lnTo>
                    <a:pt x="2676611" y="31225"/>
                  </a:lnTo>
                  <a:cubicBezTo>
                    <a:pt x="2676611" y="13980"/>
                    <a:pt x="2660151" y="0"/>
                    <a:pt x="2639847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Analytics</a:t>
              </a: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FF5BC1E-DE33-F339-263F-9F4234692B8C}"/>
                </a:ext>
              </a:extLst>
            </p:cNvPr>
            <p:cNvSpPr/>
            <p:nvPr/>
          </p:nvSpPr>
          <p:spPr>
            <a:xfrm flipH="1">
              <a:off x="1152902" y="4998466"/>
              <a:ext cx="2676611" cy="529171"/>
            </a:xfrm>
            <a:custGeom>
              <a:avLst/>
              <a:gdLst>
                <a:gd name="connsiteX0" fmla="*/ 2639847 w 2676611"/>
                <a:gd name="connsiteY0" fmla="*/ 0 h 529171"/>
                <a:gd name="connsiteX1" fmla="*/ 2600255 w 2676611"/>
                <a:gd name="connsiteY1" fmla="*/ 0 h 529171"/>
                <a:gd name="connsiteX2" fmla="*/ 2492796 w 2676611"/>
                <a:gd name="connsiteY2" fmla="*/ 0 h 529171"/>
                <a:gd name="connsiteX3" fmla="*/ 2486991 w 2676611"/>
                <a:gd name="connsiteY3" fmla="*/ 0 h 529171"/>
                <a:gd name="connsiteX4" fmla="*/ 2433408 w 2676611"/>
                <a:gd name="connsiteY4" fmla="*/ 0 h 529171"/>
                <a:gd name="connsiteX5" fmla="*/ 2204828 w 2676611"/>
                <a:gd name="connsiteY5" fmla="*/ 0 h 529171"/>
                <a:gd name="connsiteX6" fmla="*/ 2096601 w 2676611"/>
                <a:gd name="connsiteY6" fmla="*/ 0 h 529171"/>
                <a:gd name="connsiteX7" fmla="*/ 2057010 w 2676611"/>
                <a:gd name="connsiteY7" fmla="*/ 0 h 529171"/>
                <a:gd name="connsiteX8" fmla="*/ 1949550 w 2676611"/>
                <a:gd name="connsiteY8" fmla="*/ 0 h 529171"/>
                <a:gd name="connsiteX9" fmla="*/ 1814236 w 2676611"/>
                <a:gd name="connsiteY9" fmla="*/ 0 h 529171"/>
                <a:gd name="connsiteX10" fmla="*/ 1752302 w 2676611"/>
                <a:gd name="connsiteY10" fmla="*/ 0 h 529171"/>
                <a:gd name="connsiteX11" fmla="*/ 1644842 w 2676611"/>
                <a:gd name="connsiteY11" fmla="*/ 0 h 529171"/>
                <a:gd name="connsiteX12" fmla="*/ 1614606 w 2676611"/>
                <a:gd name="connsiteY12" fmla="*/ 0 h 529171"/>
                <a:gd name="connsiteX13" fmla="*/ 1605251 w 2676611"/>
                <a:gd name="connsiteY13" fmla="*/ 0 h 529171"/>
                <a:gd name="connsiteX14" fmla="*/ 1575014 w 2676611"/>
                <a:gd name="connsiteY14" fmla="*/ 0 h 529171"/>
                <a:gd name="connsiteX15" fmla="*/ 1497024 w 2676611"/>
                <a:gd name="connsiteY15" fmla="*/ 0 h 529171"/>
                <a:gd name="connsiteX16" fmla="*/ 1467555 w 2676611"/>
                <a:gd name="connsiteY16" fmla="*/ 0 h 529171"/>
                <a:gd name="connsiteX17" fmla="*/ 1461750 w 2676611"/>
                <a:gd name="connsiteY17" fmla="*/ 0 h 529171"/>
                <a:gd name="connsiteX18" fmla="*/ 1408167 w 2676611"/>
                <a:gd name="connsiteY18" fmla="*/ 0 h 529171"/>
                <a:gd name="connsiteX19" fmla="*/ 1268444 w 2676611"/>
                <a:gd name="connsiteY19" fmla="*/ 0 h 529171"/>
                <a:gd name="connsiteX20" fmla="*/ 1214861 w 2676611"/>
                <a:gd name="connsiteY20" fmla="*/ 0 h 529171"/>
                <a:gd name="connsiteX21" fmla="*/ 1209056 w 2676611"/>
                <a:gd name="connsiteY21" fmla="*/ 0 h 529171"/>
                <a:gd name="connsiteX22" fmla="*/ 1179587 w 2676611"/>
                <a:gd name="connsiteY22" fmla="*/ 0 h 529171"/>
                <a:gd name="connsiteX23" fmla="*/ 1101597 w 2676611"/>
                <a:gd name="connsiteY23" fmla="*/ 0 h 529171"/>
                <a:gd name="connsiteX24" fmla="*/ 1071360 w 2676611"/>
                <a:gd name="connsiteY24" fmla="*/ 0 h 529171"/>
                <a:gd name="connsiteX25" fmla="*/ 1062005 w 2676611"/>
                <a:gd name="connsiteY25" fmla="*/ 0 h 529171"/>
                <a:gd name="connsiteX26" fmla="*/ 1031769 w 2676611"/>
                <a:gd name="connsiteY26" fmla="*/ 0 h 529171"/>
                <a:gd name="connsiteX27" fmla="*/ 924309 w 2676611"/>
                <a:gd name="connsiteY27" fmla="*/ 0 h 529171"/>
                <a:gd name="connsiteX28" fmla="*/ 862375 w 2676611"/>
                <a:gd name="connsiteY28" fmla="*/ 0 h 529171"/>
                <a:gd name="connsiteX29" fmla="*/ 727061 w 2676611"/>
                <a:gd name="connsiteY29" fmla="*/ 0 h 529171"/>
                <a:gd name="connsiteX30" fmla="*/ 619601 w 2676611"/>
                <a:gd name="connsiteY30" fmla="*/ 0 h 529171"/>
                <a:gd name="connsiteX31" fmla="*/ 580010 w 2676611"/>
                <a:gd name="connsiteY31" fmla="*/ 0 h 529171"/>
                <a:gd name="connsiteX32" fmla="*/ 471783 w 2676611"/>
                <a:gd name="connsiteY32" fmla="*/ 0 h 529171"/>
                <a:gd name="connsiteX33" fmla="*/ 243203 w 2676611"/>
                <a:gd name="connsiteY33" fmla="*/ 0 h 529171"/>
                <a:gd name="connsiteX34" fmla="*/ 189620 w 2676611"/>
                <a:gd name="connsiteY34" fmla="*/ 0 h 529171"/>
                <a:gd name="connsiteX35" fmla="*/ 183815 w 2676611"/>
                <a:gd name="connsiteY35" fmla="*/ 0 h 529171"/>
                <a:gd name="connsiteX36" fmla="*/ 76356 w 2676611"/>
                <a:gd name="connsiteY36" fmla="*/ 0 h 529171"/>
                <a:gd name="connsiteX37" fmla="*/ 36764 w 2676611"/>
                <a:gd name="connsiteY37" fmla="*/ 0 h 529171"/>
                <a:gd name="connsiteX38" fmla="*/ 0 w 2676611"/>
                <a:gd name="connsiteY38" fmla="*/ 31224 h 529171"/>
                <a:gd name="connsiteX39" fmla="*/ 0 w 2676611"/>
                <a:gd name="connsiteY39" fmla="*/ 44438 h 529171"/>
                <a:gd name="connsiteX40" fmla="*/ 0 w 2676611"/>
                <a:gd name="connsiteY40" fmla="*/ 163496 h 529171"/>
                <a:gd name="connsiteX41" fmla="*/ 0 w 2676611"/>
                <a:gd name="connsiteY41" fmla="*/ 176710 h 529171"/>
                <a:gd name="connsiteX42" fmla="*/ 0 w 2676611"/>
                <a:gd name="connsiteY42" fmla="*/ 197196 h 529171"/>
                <a:gd name="connsiteX43" fmla="*/ 0 w 2676611"/>
                <a:gd name="connsiteY43" fmla="*/ 199702 h 529171"/>
                <a:gd name="connsiteX44" fmla="*/ 0 w 2676611"/>
                <a:gd name="connsiteY44" fmla="*/ 286113 h 529171"/>
                <a:gd name="connsiteX45" fmla="*/ 0 w 2676611"/>
                <a:gd name="connsiteY45" fmla="*/ 329468 h 529171"/>
                <a:gd name="connsiteX46" fmla="*/ 0 w 2676611"/>
                <a:gd name="connsiteY46" fmla="*/ 331974 h 529171"/>
                <a:gd name="connsiteX47" fmla="*/ 0 w 2676611"/>
                <a:gd name="connsiteY47" fmla="*/ 365674 h 529171"/>
                <a:gd name="connsiteX48" fmla="*/ 0 w 2676611"/>
                <a:gd name="connsiteY48" fmla="*/ 418384 h 529171"/>
                <a:gd name="connsiteX49" fmla="*/ 0 w 2676611"/>
                <a:gd name="connsiteY49" fmla="*/ 497946 h 529171"/>
                <a:gd name="connsiteX50" fmla="*/ 36764 w 2676611"/>
                <a:gd name="connsiteY50" fmla="*/ 529171 h 529171"/>
                <a:gd name="connsiteX51" fmla="*/ 76356 w 2676611"/>
                <a:gd name="connsiteY51" fmla="*/ 529171 h 529171"/>
                <a:gd name="connsiteX52" fmla="*/ 183815 w 2676611"/>
                <a:gd name="connsiteY52" fmla="*/ 529171 h 529171"/>
                <a:gd name="connsiteX53" fmla="*/ 189620 w 2676611"/>
                <a:gd name="connsiteY53" fmla="*/ 529171 h 529171"/>
                <a:gd name="connsiteX54" fmla="*/ 243203 w 2676611"/>
                <a:gd name="connsiteY54" fmla="*/ 529171 h 529171"/>
                <a:gd name="connsiteX55" fmla="*/ 471783 w 2676611"/>
                <a:gd name="connsiteY55" fmla="*/ 529171 h 529171"/>
                <a:gd name="connsiteX56" fmla="*/ 580010 w 2676611"/>
                <a:gd name="connsiteY56" fmla="*/ 529171 h 529171"/>
                <a:gd name="connsiteX57" fmla="*/ 619601 w 2676611"/>
                <a:gd name="connsiteY57" fmla="*/ 529171 h 529171"/>
                <a:gd name="connsiteX58" fmla="*/ 727061 w 2676611"/>
                <a:gd name="connsiteY58" fmla="*/ 529171 h 529171"/>
                <a:gd name="connsiteX59" fmla="*/ 862375 w 2676611"/>
                <a:gd name="connsiteY59" fmla="*/ 529171 h 529171"/>
                <a:gd name="connsiteX60" fmla="*/ 924309 w 2676611"/>
                <a:gd name="connsiteY60" fmla="*/ 529171 h 529171"/>
                <a:gd name="connsiteX61" fmla="*/ 1031769 w 2676611"/>
                <a:gd name="connsiteY61" fmla="*/ 529171 h 529171"/>
                <a:gd name="connsiteX62" fmla="*/ 1062005 w 2676611"/>
                <a:gd name="connsiteY62" fmla="*/ 529171 h 529171"/>
                <a:gd name="connsiteX63" fmla="*/ 1071360 w 2676611"/>
                <a:gd name="connsiteY63" fmla="*/ 529171 h 529171"/>
                <a:gd name="connsiteX64" fmla="*/ 1101597 w 2676611"/>
                <a:gd name="connsiteY64" fmla="*/ 529171 h 529171"/>
                <a:gd name="connsiteX65" fmla="*/ 1179587 w 2676611"/>
                <a:gd name="connsiteY65" fmla="*/ 529171 h 529171"/>
                <a:gd name="connsiteX66" fmla="*/ 1209056 w 2676611"/>
                <a:gd name="connsiteY66" fmla="*/ 529171 h 529171"/>
                <a:gd name="connsiteX67" fmla="*/ 1214861 w 2676611"/>
                <a:gd name="connsiteY67" fmla="*/ 529171 h 529171"/>
                <a:gd name="connsiteX68" fmla="*/ 1268444 w 2676611"/>
                <a:gd name="connsiteY68" fmla="*/ 529171 h 529171"/>
                <a:gd name="connsiteX69" fmla="*/ 1408167 w 2676611"/>
                <a:gd name="connsiteY69" fmla="*/ 529171 h 529171"/>
                <a:gd name="connsiteX70" fmla="*/ 1461750 w 2676611"/>
                <a:gd name="connsiteY70" fmla="*/ 529171 h 529171"/>
                <a:gd name="connsiteX71" fmla="*/ 1467555 w 2676611"/>
                <a:gd name="connsiteY71" fmla="*/ 529171 h 529171"/>
                <a:gd name="connsiteX72" fmla="*/ 1497024 w 2676611"/>
                <a:gd name="connsiteY72" fmla="*/ 529171 h 529171"/>
                <a:gd name="connsiteX73" fmla="*/ 1575014 w 2676611"/>
                <a:gd name="connsiteY73" fmla="*/ 529171 h 529171"/>
                <a:gd name="connsiteX74" fmla="*/ 1605251 w 2676611"/>
                <a:gd name="connsiteY74" fmla="*/ 529171 h 529171"/>
                <a:gd name="connsiteX75" fmla="*/ 1614606 w 2676611"/>
                <a:gd name="connsiteY75" fmla="*/ 529171 h 529171"/>
                <a:gd name="connsiteX76" fmla="*/ 1644842 w 2676611"/>
                <a:gd name="connsiteY76" fmla="*/ 529171 h 529171"/>
                <a:gd name="connsiteX77" fmla="*/ 1752302 w 2676611"/>
                <a:gd name="connsiteY77" fmla="*/ 529171 h 529171"/>
                <a:gd name="connsiteX78" fmla="*/ 1814236 w 2676611"/>
                <a:gd name="connsiteY78" fmla="*/ 529171 h 529171"/>
                <a:gd name="connsiteX79" fmla="*/ 1949550 w 2676611"/>
                <a:gd name="connsiteY79" fmla="*/ 529171 h 529171"/>
                <a:gd name="connsiteX80" fmla="*/ 2057010 w 2676611"/>
                <a:gd name="connsiteY80" fmla="*/ 529171 h 529171"/>
                <a:gd name="connsiteX81" fmla="*/ 2096601 w 2676611"/>
                <a:gd name="connsiteY81" fmla="*/ 529171 h 529171"/>
                <a:gd name="connsiteX82" fmla="*/ 2204828 w 2676611"/>
                <a:gd name="connsiteY82" fmla="*/ 529171 h 529171"/>
                <a:gd name="connsiteX83" fmla="*/ 2433408 w 2676611"/>
                <a:gd name="connsiteY83" fmla="*/ 529171 h 529171"/>
                <a:gd name="connsiteX84" fmla="*/ 2486991 w 2676611"/>
                <a:gd name="connsiteY84" fmla="*/ 529171 h 529171"/>
                <a:gd name="connsiteX85" fmla="*/ 2492796 w 2676611"/>
                <a:gd name="connsiteY85" fmla="*/ 529171 h 529171"/>
                <a:gd name="connsiteX86" fmla="*/ 2600255 w 2676611"/>
                <a:gd name="connsiteY86" fmla="*/ 529171 h 529171"/>
                <a:gd name="connsiteX87" fmla="*/ 2639847 w 2676611"/>
                <a:gd name="connsiteY87" fmla="*/ 529171 h 529171"/>
                <a:gd name="connsiteX88" fmla="*/ 2676611 w 2676611"/>
                <a:gd name="connsiteY88" fmla="*/ 497947 h 529171"/>
                <a:gd name="connsiteX89" fmla="*/ 2676611 w 2676611"/>
                <a:gd name="connsiteY89" fmla="*/ 484733 h 529171"/>
                <a:gd name="connsiteX90" fmla="*/ 2676611 w 2676611"/>
                <a:gd name="connsiteY90" fmla="*/ 365675 h 529171"/>
                <a:gd name="connsiteX91" fmla="*/ 2676611 w 2676611"/>
                <a:gd name="connsiteY91" fmla="*/ 352461 h 529171"/>
                <a:gd name="connsiteX92" fmla="*/ 2676611 w 2676611"/>
                <a:gd name="connsiteY92" fmla="*/ 331975 h 529171"/>
                <a:gd name="connsiteX93" fmla="*/ 2676611 w 2676611"/>
                <a:gd name="connsiteY93" fmla="*/ 329469 h 529171"/>
                <a:gd name="connsiteX94" fmla="*/ 2676611 w 2676611"/>
                <a:gd name="connsiteY94" fmla="*/ 243058 h 529171"/>
                <a:gd name="connsiteX95" fmla="*/ 2676611 w 2676611"/>
                <a:gd name="connsiteY95" fmla="*/ 199703 h 529171"/>
                <a:gd name="connsiteX96" fmla="*/ 2676611 w 2676611"/>
                <a:gd name="connsiteY96" fmla="*/ 197197 h 529171"/>
                <a:gd name="connsiteX97" fmla="*/ 2676611 w 2676611"/>
                <a:gd name="connsiteY97" fmla="*/ 163497 h 529171"/>
                <a:gd name="connsiteX98" fmla="*/ 2676611 w 2676611"/>
                <a:gd name="connsiteY98" fmla="*/ 110787 h 529171"/>
                <a:gd name="connsiteX99" fmla="*/ 2676611 w 2676611"/>
                <a:gd name="connsiteY99" fmla="*/ 31225 h 529171"/>
                <a:gd name="connsiteX100" fmla="*/ 2639847 w 2676611"/>
                <a:gd name="connsiteY100" fmla="*/ 0 h 52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676611" h="529171">
                  <a:moveTo>
                    <a:pt x="2639847" y="0"/>
                  </a:moveTo>
                  <a:lnTo>
                    <a:pt x="2600255" y="0"/>
                  </a:lnTo>
                  <a:lnTo>
                    <a:pt x="2492796" y="0"/>
                  </a:lnTo>
                  <a:lnTo>
                    <a:pt x="2486991" y="0"/>
                  </a:lnTo>
                  <a:lnTo>
                    <a:pt x="2433408" y="0"/>
                  </a:lnTo>
                  <a:lnTo>
                    <a:pt x="2204828" y="0"/>
                  </a:lnTo>
                  <a:lnTo>
                    <a:pt x="2096601" y="0"/>
                  </a:lnTo>
                  <a:lnTo>
                    <a:pt x="2057010" y="0"/>
                  </a:lnTo>
                  <a:lnTo>
                    <a:pt x="1949550" y="0"/>
                  </a:lnTo>
                  <a:lnTo>
                    <a:pt x="1814236" y="0"/>
                  </a:lnTo>
                  <a:lnTo>
                    <a:pt x="1752302" y="0"/>
                  </a:lnTo>
                  <a:lnTo>
                    <a:pt x="1644842" y="0"/>
                  </a:lnTo>
                  <a:lnTo>
                    <a:pt x="1614606" y="0"/>
                  </a:lnTo>
                  <a:lnTo>
                    <a:pt x="1605251" y="0"/>
                  </a:lnTo>
                  <a:lnTo>
                    <a:pt x="1575014" y="0"/>
                  </a:lnTo>
                  <a:lnTo>
                    <a:pt x="1497024" y="0"/>
                  </a:lnTo>
                  <a:lnTo>
                    <a:pt x="1467555" y="0"/>
                  </a:lnTo>
                  <a:lnTo>
                    <a:pt x="1461750" y="0"/>
                  </a:lnTo>
                  <a:lnTo>
                    <a:pt x="1408167" y="0"/>
                  </a:lnTo>
                  <a:lnTo>
                    <a:pt x="1268444" y="0"/>
                  </a:lnTo>
                  <a:lnTo>
                    <a:pt x="1214861" y="0"/>
                  </a:lnTo>
                  <a:lnTo>
                    <a:pt x="1209056" y="0"/>
                  </a:lnTo>
                  <a:lnTo>
                    <a:pt x="1179587" y="0"/>
                  </a:lnTo>
                  <a:lnTo>
                    <a:pt x="1101597" y="0"/>
                  </a:lnTo>
                  <a:lnTo>
                    <a:pt x="1071360" y="0"/>
                  </a:lnTo>
                  <a:lnTo>
                    <a:pt x="1062005" y="0"/>
                  </a:lnTo>
                  <a:lnTo>
                    <a:pt x="1031769" y="0"/>
                  </a:lnTo>
                  <a:lnTo>
                    <a:pt x="924309" y="0"/>
                  </a:lnTo>
                  <a:lnTo>
                    <a:pt x="862375" y="0"/>
                  </a:lnTo>
                  <a:lnTo>
                    <a:pt x="727061" y="0"/>
                  </a:lnTo>
                  <a:lnTo>
                    <a:pt x="619601" y="0"/>
                  </a:lnTo>
                  <a:lnTo>
                    <a:pt x="580010" y="0"/>
                  </a:lnTo>
                  <a:lnTo>
                    <a:pt x="471783" y="0"/>
                  </a:lnTo>
                  <a:lnTo>
                    <a:pt x="243203" y="0"/>
                  </a:lnTo>
                  <a:lnTo>
                    <a:pt x="189620" y="0"/>
                  </a:lnTo>
                  <a:lnTo>
                    <a:pt x="183815" y="0"/>
                  </a:lnTo>
                  <a:lnTo>
                    <a:pt x="76356" y="0"/>
                  </a:lnTo>
                  <a:lnTo>
                    <a:pt x="36764" y="0"/>
                  </a:lnTo>
                  <a:cubicBezTo>
                    <a:pt x="16460" y="0"/>
                    <a:pt x="0" y="13980"/>
                    <a:pt x="0" y="31224"/>
                  </a:cubicBezTo>
                  <a:lnTo>
                    <a:pt x="0" y="44438"/>
                  </a:lnTo>
                  <a:lnTo>
                    <a:pt x="0" y="163496"/>
                  </a:lnTo>
                  <a:lnTo>
                    <a:pt x="0" y="176710"/>
                  </a:lnTo>
                  <a:lnTo>
                    <a:pt x="0" y="197196"/>
                  </a:lnTo>
                  <a:lnTo>
                    <a:pt x="0" y="199702"/>
                  </a:lnTo>
                  <a:lnTo>
                    <a:pt x="0" y="286113"/>
                  </a:lnTo>
                  <a:lnTo>
                    <a:pt x="0" y="329468"/>
                  </a:lnTo>
                  <a:lnTo>
                    <a:pt x="0" y="331974"/>
                  </a:lnTo>
                  <a:lnTo>
                    <a:pt x="0" y="365674"/>
                  </a:lnTo>
                  <a:lnTo>
                    <a:pt x="0" y="418384"/>
                  </a:lnTo>
                  <a:lnTo>
                    <a:pt x="0" y="497946"/>
                  </a:lnTo>
                  <a:cubicBezTo>
                    <a:pt x="0" y="515191"/>
                    <a:pt x="16460" y="529171"/>
                    <a:pt x="36764" y="529171"/>
                  </a:cubicBezTo>
                  <a:lnTo>
                    <a:pt x="76356" y="529171"/>
                  </a:lnTo>
                  <a:lnTo>
                    <a:pt x="183815" y="529171"/>
                  </a:lnTo>
                  <a:lnTo>
                    <a:pt x="189620" y="529171"/>
                  </a:lnTo>
                  <a:lnTo>
                    <a:pt x="243203" y="529171"/>
                  </a:lnTo>
                  <a:lnTo>
                    <a:pt x="471783" y="529171"/>
                  </a:lnTo>
                  <a:lnTo>
                    <a:pt x="580010" y="529171"/>
                  </a:lnTo>
                  <a:lnTo>
                    <a:pt x="619601" y="529171"/>
                  </a:lnTo>
                  <a:lnTo>
                    <a:pt x="727061" y="529171"/>
                  </a:lnTo>
                  <a:lnTo>
                    <a:pt x="862375" y="529171"/>
                  </a:lnTo>
                  <a:lnTo>
                    <a:pt x="924309" y="529171"/>
                  </a:lnTo>
                  <a:lnTo>
                    <a:pt x="1031769" y="529171"/>
                  </a:lnTo>
                  <a:lnTo>
                    <a:pt x="1062005" y="529171"/>
                  </a:lnTo>
                  <a:lnTo>
                    <a:pt x="1071360" y="529171"/>
                  </a:lnTo>
                  <a:lnTo>
                    <a:pt x="1101597" y="529171"/>
                  </a:lnTo>
                  <a:lnTo>
                    <a:pt x="1179587" y="529171"/>
                  </a:lnTo>
                  <a:lnTo>
                    <a:pt x="1209056" y="529171"/>
                  </a:lnTo>
                  <a:lnTo>
                    <a:pt x="1214861" y="529171"/>
                  </a:lnTo>
                  <a:lnTo>
                    <a:pt x="1268444" y="529171"/>
                  </a:lnTo>
                  <a:lnTo>
                    <a:pt x="1408167" y="529171"/>
                  </a:lnTo>
                  <a:lnTo>
                    <a:pt x="1461750" y="529171"/>
                  </a:lnTo>
                  <a:lnTo>
                    <a:pt x="1467555" y="529171"/>
                  </a:lnTo>
                  <a:lnTo>
                    <a:pt x="1497024" y="529171"/>
                  </a:lnTo>
                  <a:lnTo>
                    <a:pt x="1575014" y="529171"/>
                  </a:lnTo>
                  <a:lnTo>
                    <a:pt x="1605251" y="529171"/>
                  </a:lnTo>
                  <a:lnTo>
                    <a:pt x="1614606" y="529171"/>
                  </a:lnTo>
                  <a:lnTo>
                    <a:pt x="1644842" y="529171"/>
                  </a:lnTo>
                  <a:lnTo>
                    <a:pt x="1752302" y="529171"/>
                  </a:lnTo>
                  <a:lnTo>
                    <a:pt x="1814236" y="529171"/>
                  </a:lnTo>
                  <a:lnTo>
                    <a:pt x="1949550" y="529171"/>
                  </a:lnTo>
                  <a:lnTo>
                    <a:pt x="2057010" y="529171"/>
                  </a:lnTo>
                  <a:lnTo>
                    <a:pt x="2096601" y="529171"/>
                  </a:lnTo>
                  <a:lnTo>
                    <a:pt x="2204828" y="529171"/>
                  </a:lnTo>
                  <a:lnTo>
                    <a:pt x="2433408" y="529171"/>
                  </a:lnTo>
                  <a:lnTo>
                    <a:pt x="2486991" y="529171"/>
                  </a:lnTo>
                  <a:lnTo>
                    <a:pt x="2492796" y="529171"/>
                  </a:lnTo>
                  <a:lnTo>
                    <a:pt x="2600255" y="529171"/>
                  </a:lnTo>
                  <a:lnTo>
                    <a:pt x="2639847" y="529171"/>
                  </a:lnTo>
                  <a:cubicBezTo>
                    <a:pt x="2660151" y="529171"/>
                    <a:pt x="2676611" y="515191"/>
                    <a:pt x="2676611" y="497947"/>
                  </a:cubicBezTo>
                  <a:lnTo>
                    <a:pt x="2676611" y="484733"/>
                  </a:lnTo>
                  <a:lnTo>
                    <a:pt x="2676611" y="365675"/>
                  </a:lnTo>
                  <a:lnTo>
                    <a:pt x="2676611" y="352461"/>
                  </a:lnTo>
                  <a:lnTo>
                    <a:pt x="2676611" y="331975"/>
                  </a:lnTo>
                  <a:lnTo>
                    <a:pt x="2676611" y="329469"/>
                  </a:lnTo>
                  <a:lnTo>
                    <a:pt x="2676611" y="243058"/>
                  </a:lnTo>
                  <a:lnTo>
                    <a:pt x="2676611" y="199703"/>
                  </a:lnTo>
                  <a:lnTo>
                    <a:pt x="2676611" y="197197"/>
                  </a:lnTo>
                  <a:lnTo>
                    <a:pt x="2676611" y="163497"/>
                  </a:lnTo>
                  <a:lnTo>
                    <a:pt x="2676611" y="110787"/>
                  </a:lnTo>
                  <a:lnTo>
                    <a:pt x="2676611" y="31225"/>
                  </a:lnTo>
                  <a:cubicBezTo>
                    <a:pt x="2676611" y="13980"/>
                    <a:pt x="2660151" y="0"/>
                    <a:pt x="2639847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Power Platform</a:t>
              </a:r>
            </a:p>
          </p:txBody>
        </p:sp>
      </p:grpSp>
      <p:sp>
        <p:nvSpPr>
          <p:cNvPr id="201" name="Freeform 200">
            <a:extLst>
              <a:ext uri="{FF2B5EF4-FFF2-40B4-BE49-F238E27FC236}">
                <a16:creationId xmlns:a16="http://schemas.microsoft.com/office/drawing/2014/main" id="{AF6C36C0-E683-6270-AD95-3AEC896C03C3}"/>
              </a:ext>
            </a:extLst>
          </p:cNvPr>
          <p:cNvSpPr/>
          <p:nvPr/>
        </p:nvSpPr>
        <p:spPr>
          <a:xfrm flipH="1">
            <a:off x="4696869" y="5460151"/>
            <a:ext cx="3025278" cy="735153"/>
          </a:xfrm>
          <a:custGeom>
            <a:avLst/>
            <a:gdLst>
              <a:gd name="connsiteX0" fmla="*/ 2975507 w 3026582"/>
              <a:gd name="connsiteY0" fmla="*/ 0 h 735153"/>
              <a:gd name="connsiteX1" fmla="*/ 2920505 w 3026582"/>
              <a:gd name="connsiteY1" fmla="*/ 0 h 735153"/>
              <a:gd name="connsiteX2" fmla="*/ 2906799 w 3026582"/>
              <a:gd name="connsiteY2" fmla="*/ 0 h 735153"/>
              <a:gd name="connsiteX3" fmla="*/ 2906470 w 3026582"/>
              <a:gd name="connsiteY3" fmla="*/ 0 h 735153"/>
              <a:gd name="connsiteX4" fmla="*/ 2851467 w 3026582"/>
              <a:gd name="connsiteY4" fmla="*/ 0 h 735153"/>
              <a:gd name="connsiteX5" fmla="*/ 2771216 w 3026582"/>
              <a:gd name="connsiteY5" fmla="*/ 0 h 735153"/>
              <a:gd name="connsiteX6" fmla="*/ 2763152 w 3026582"/>
              <a:gd name="connsiteY6" fmla="*/ 0 h 735153"/>
              <a:gd name="connsiteX7" fmla="*/ 2702179 w 3026582"/>
              <a:gd name="connsiteY7" fmla="*/ 0 h 735153"/>
              <a:gd name="connsiteX8" fmla="*/ 2688711 w 3026582"/>
              <a:gd name="connsiteY8" fmla="*/ 0 h 735153"/>
              <a:gd name="connsiteX9" fmla="*/ 2371156 w 3026582"/>
              <a:gd name="connsiteY9" fmla="*/ 0 h 735153"/>
              <a:gd name="connsiteX10" fmla="*/ 2220801 w 3026582"/>
              <a:gd name="connsiteY10" fmla="*/ 0 h 735153"/>
              <a:gd name="connsiteX11" fmla="*/ 2165798 w 3026582"/>
              <a:gd name="connsiteY11" fmla="*/ 0 h 735153"/>
              <a:gd name="connsiteX12" fmla="*/ 2016510 w 3026582"/>
              <a:gd name="connsiteY12" fmla="*/ 0 h 735153"/>
              <a:gd name="connsiteX13" fmla="*/ 1010072 w 3026582"/>
              <a:gd name="connsiteY13" fmla="*/ 0 h 735153"/>
              <a:gd name="connsiteX14" fmla="*/ 860784 w 3026582"/>
              <a:gd name="connsiteY14" fmla="*/ 0 h 735153"/>
              <a:gd name="connsiteX15" fmla="*/ 805781 w 3026582"/>
              <a:gd name="connsiteY15" fmla="*/ 0 h 735153"/>
              <a:gd name="connsiteX16" fmla="*/ 655426 w 3026582"/>
              <a:gd name="connsiteY16" fmla="*/ 0 h 735153"/>
              <a:gd name="connsiteX17" fmla="*/ 337871 w 3026582"/>
              <a:gd name="connsiteY17" fmla="*/ 0 h 735153"/>
              <a:gd name="connsiteX18" fmla="*/ 324403 w 3026582"/>
              <a:gd name="connsiteY18" fmla="*/ 0 h 735153"/>
              <a:gd name="connsiteX19" fmla="*/ 263430 w 3026582"/>
              <a:gd name="connsiteY19" fmla="*/ 0 h 735153"/>
              <a:gd name="connsiteX20" fmla="*/ 255366 w 3026582"/>
              <a:gd name="connsiteY20" fmla="*/ 0 h 735153"/>
              <a:gd name="connsiteX21" fmla="*/ 175115 w 3026582"/>
              <a:gd name="connsiteY21" fmla="*/ 0 h 735153"/>
              <a:gd name="connsiteX22" fmla="*/ 120112 w 3026582"/>
              <a:gd name="connsiteY22" fmla="*/ 0 h 735153"/>
              <a:gd name="connsiteX23" fmla="*/ 119783 w 3026582"/>
              <a:gd name="connsiteY23" fmla="*/ 0 h 735153"/>
              <a:gd name="connsiteX24" fmla="*/ 106077 w 3026582"/>
              <a:gd name="connsiteY24" fmla="*/ 0 h 735153"/>
              <a:gd name="connsiteX25" fmla="*/ 51075 w 3026582"/>
              <a:gd name="connsiteY25" fmla="*/ 0 h 735153"/>
              <a:gd name="connsiteX26" fmla="*/ 0 w 3026582"/>
              <a:gd name="connsiteY26" fmla="*/ 43379 h 735153"/>
              <a:gd name="connsiteX27" fmla="*/ 0 w 3026582"/>
              <a:gd name="connsiteY27" fmla="*/ 61736 h 735153"/>
              <a:gd name="connsiteX28" fmla="*/ 0 w 3026582"/>
              <a:gd name="connsiteY28" fmla="*/ 227138 h 735153"/>
              <a:gd name="connsiteX29" fmla="*/ 0 w 3026582"/>
              <a:gd name="connsiteY29" fmla="*/ 245496 h 735153"/>
              <a:gd name="connsiteX30" fmla="*/ 0 w 3026582"/>
              <a:gd name="connsiteY30" fmla="*/ 273956 h 735153"/>
              <a:gd name="connsiteX31" fmla="*/ 0 w 3026582"/>
              <a:gd name="connsiteY31" fmla="*/ 277437 h 735153"/>
              <a:gd name="connsiteX32" fmla="*/ 0 w 3026582"/>
              <a:gd name="connsiteY32" fmla="*/ 397483 h 735153"/>
              <a:gd name="connsiteX33" fmla="*/ 0 w 3026582"/>
              <a:gd name="connsiteY33" fmla="*/ 457715 h 735153"/>
              <a:gd name="connsiteX34" fmla="*/ 0 w 3026582"/>
              <a:gd name="connsiteY34" fmla="*/ 461196 h 735153"/>
              <a:gd name="connsiteX35" fmla="*/ 0 w 3026582"/>
              <a:gd name="connsiteY35" fmla="*/ 508015 h 735153"/>
              <a:gd name="connsiteX36" fmla="*/ 0 w 3026582"/>
              <a:gd name="connsiteY36" fmla="*/ 581242 h 735153"/>
              <a:gd name="connsiteX37" fmla="*/ 0 w 3026582"/>
              <a:gd name="connsiteY37" fmla="*/ 691774 h 735153"/>
              <a:gd name="connsiteX38" fmla="*/ 51075 w 3026582"/>
              <a:gd name="connsiteY38" fmla="*/ 735153 h 735153"/>
              <a:gd name="connsiteX39" fmla="*/ 106077 w 3026582"/>
              <a:gd name="connsiteY39" fmla="*/ 735153 h 735153"/>
              <a:gd name="connsiteX40" fmla="*/ 119783 w 3026582"/>
              <a:gd name="connsiteY40" fmla="*/ 735153 h 735153"/>
              <a:gd name="connsiteX41" fmla="*/ 120112 w 3026582"/>
              <a:gd name="connsiteY41" fmla="*/ 735153 h 735153"/>
              <a:gd name="connsiteX42" fmla="*/ 175115 w 3026582"/>
              <a:gd name="connsiteY42" fmla="*/ 735153 h 735153"/>
              <a:gd name="connsiteX43" fmla="*/ 255366 w 3026582"/>
              <a:gd name="connsiteY43" fmla="*/ 735153 h 735153"/>
              <a:gd name="connsiteX44" fmla="*/ 263430 w 3026582"/>
              <a:gd name="connsiteY44" fmla="*/ 735153 h 735153"/>
              <a:gd name="connsiteX45" fmla="*/ 324403 w 3026582"/>
              <a:gd name="connsiteY45" fmla="*/ 735153 h 735153"/>
              <a:gd name="connsiteX46" fmla="*/ 337871 w 3026582"/>
              <a:gd name="connsiteY46" fmla="*/ 735153 h 735153"/>
              <a:gd name="connsiteX47" fmla="*/ 655426 w 3026582"/>
              <a:gd name="connsiteY47" fmla="*/ 735153 h 735153"/>
              <a:gd name="connsiteX48" fmla="*/ 805781 w 3026582"/>
              <a:gd name="connsiteY48" fmla="*/ 735153 h 735153"/>
              <a:gd name="connsiteX49" fmla="*/ 860784 w 3026582"/>
              <a:gd name="connsiteY49" fmla="*/ 735153 h 735153"/>
              <a:gd name="connsiteX50" fmla="*/ 1010072 w 3026582"/>
              <a:gd name="connsiteY50" fmla="*/ 735153 h 735153"/>
              <a:gd name="connsiteX51" fmla="*/ 2016510 w 3026582"/>
              <a:gd name="connsiteY51" fmla="*/ 735153 h 735153"/>
              <a:gd name="connsiteX52" fmla="*/ 2165798 w 3026582"/>
              <a:gd name="connsiteY52" fmla="*/ 735153 h 735153"/>
              <a:gd name="connsiteX53" fmla="*/ 2220801 w 3026582"/>
              <a:gd name="connsiteY53" fmla="*/ 735153 h 735153"/>
              <a:gd name="connsiteX54" fmla="*/ 2371156 w 3026582"/>
              <a:gd name="connsiteY54" fmla="*/ 735153 h 735153"/>
              <a:gd name="connsiteX55" fmla="*/ 2688711 w 3026582"/>
              <a:gd name="connsiteY55" fmla="*/ 735153 h 735153"/>
              <a:gd name="connsiteX56" fmla="*/ 2702179 w 3026582"/>
              <a:gd name="connsiteY56" fmla="*/ 735153 h 735153"/>
              <a:gd name="connsiteX57" fmla="*/ 2763152 w 3026582"/>
              <a:gd name="connsiteY57" fmla="*/ 735153 h 735153"/>
              <a:gd name="connsiteX58" fmla="*/ 2771216 w 3026582"/>
              <a:gd name="connsiteY58" fmla="*/ 735153 h 735153"/>
              <a:gd name="connsiteX59" fmla="*/ 2851467 w 3026582"/>
              <a:gd name="connsiteY59" fmla="*/ 735153 h 735153"/>
              <a:gd name="connsiteX60" fmla="*/ 2906470 w 3026582"/>
              <a:gd name="connsiteY60" fmla="*/ 735153 h 735153"/>
              <a:gd name="connsiteX61" fmla="*/ 2906799 w 3026582"/>
              <a:gd name="connsiteY61" fmla="*/ 735153 h 735153"/>
              <a:gd name="connsiteX62" fmla="*/ 2920505 w 3026582"/>
              <a:gd name="connsiteY62" fmla="*/ 735153 h 735153"/>
              <a:gd name="connsiteX63" fmla="*/ 2975507 w 3026582"/>
              <a:gd name="connsiteY63" fmla="*/ 735153 h 735153"/>
              <a:gd name="connsiteX64" fmla="*/ 3026582 w 3026582"/>
              <a:gd name="connsiteY64" fmla="*/ 691774 h 735153"/>
              <a:gd name="connsiteX65" fmla="*/ 3026582 w 3026582"/>
              <a:gd name="connsiteY65" fmla="*/ 673417 h 735153"/>
              <a:gd name="connsiteX66" fmla="*/ 3026582 w 3026582"/>
              <a:gd name="connsiteY66" fmla="*/ 508015 h 735153"/>
              <a:gd name="connsiteX67" fmla="*/ 3026582 w 3026582"/>
              <a:gd name="connsiteY67" fmla="*/ 489657 h 735153"/>
              <a:gd name="connsiteX68" fmla="*/ 3026582 w 3026582"/>
              <a:gd name="connsiteY68" fmla="*/ 461197 h 735153"/>
              <a:gd name="connsiteX69" fmla="*/ 3026582 w 3026582"/>
              <a:gd name="connsiteY69" fmla="*/ 457716 h 735153"/>
              <a:gd name="connsiteX70" fmla="*/ 3026582 w 3026582"/>
              <a:gd name="connsiteY70" fmla="*/ 337670 h 735153"/>
              <a:gd name="connsiteX71" fmla="*/ 3026582 w 3026582"/>
              <a:gd name="connsiteY71" fmla="*/ 277438 h 735153"/>
              <a:gd name="connsiteX72" fmla="*/ 3026582 w 3026582"/>
              <a:gd name="connsiteY72" fmla="*/ 273957 h 735153"/>
              <a:gd name="connsiteX73" fmla="*/ 3026582 w 3026582"/>
              <a:gd name="connsiteY73" fmla="*/ 227138 h 735153"/>
              <a:gd name="connsiteX74" fmla="*/ 3026582 w 3026582"/>
              <a:gd name="connsiteY74" fmla="*/ 153911 h 735153"/>
              <a:gd name="connsiteX75" fmla="*/ 3026582 w 3026582"/>
              <a:gd name="connsiteY75" fmla="*/ 43379 h 735153"/>
              <a:gd name="connsiteX76" fmla="*/ 2975507 w 3026582"/>
              <a:gd name="connsiteY76" fmla="*/ 0 h 73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3026582" h="735153">
                <a:moveTo>
                  <a:pt x="2975507" y="0"/>
                </a:moveTo>
                <a:lnTo>
                  <a:pt x="2920505" y="0"/>
                </a:lnTo>
                <a:lnTo>
                  <a:pt x="2906799" y="0"/>
                </a:lnTo>
                <a:lnTo>
                  <a:pt x="2906470" y="0"/>
                </a:lnTo>
                <a:lnTo>
                  <a:pt x="2851467" y="0"/>
                </a:lnTo>
                <a:lnTo>
                  <a:pt x="2771216" y="0"/>
                </a:lnTo>
                <a:lnTo>
                  <a:pt x="2763152" y="0"/>
                </a:lnTo>
                <a:lnTo>
                  <a:pt x="2702179" y="0"/>
                </a:lnTo>
                <a:lnTo>
                  <a:pt x="2688711" y="0"/>
                </a:lnTo>
                <a:lnTo>
                  <a:pt x="2371156" y="0"/>
                </a:lnTo>
                <a:lnTo>
                  <a:pt x="2220801" y="0"/>
                </a:lnTo>
                <a:lnTo>
                  <a:pt x="2165798" y="0"/>
                </a:lnTo>
                <a:lnTo>
                  <a:pt x="2016510" y="0"/>
                </a:lnTo>
                <a:lnTo>
                  <a:pt x="1010072" y="0"/>
                </a:lnTo>
                <a:lnTo>
                  <a:pt x="860784" y="0"/>
                </a:lnTo>
                <a:lnTo>
                  <a:pt x="805781" y="0"/>
                </a:lnTo>
                <a:lnTo>
                  <a:pt x="655426" y="0"/>
                </a:lnTo>
                <a:lnTo>
                  <a:pt x="337871" y="0"/>
                </a:lnTo>
                <a:lnTo>
                  <a:pt x="324403" y="0"/>
                </a:lnTo>
                <a:lnTo>
                  <a:pt x="263430" y="0"/>
                </a:lnTo>
                <a:lnTo>
                  <a:pt x="255366" y="0"/>
                </a:lnTo>
                <a:lnTo>
                  <a:pt x="175115" y="0"/>
                </a:lnTo>
                <a:lnTo>
                  <a:pt x="120112" y="0"/>
                </a:lnTo>
                <a:lnTo>
                  <a:pt x="119783" y="0"/>
                </a:lnTo>
                <a:lnTo>
                  <a:pt x="106077" y="0"/>
                </a:lnTo>
                <a:lnTo>
                  <a:pt x="51075" y="0"/>
                </a:lnTo>
                <a:cubicBezTo>
                  <a:pt x="22868" y="0"/>
                  <a:pt x="0" y="19422"/>
                  <a:pt x="0" y="43379"/>
                </a:cubicBezTo>
                <a:lnTo>
                  <a:pt x="0" y="61736"/>
                </a:lnTo>
                <a:lnTo>
                  <a:pt x="0" y="227138"/>
                </a:lnTo>
                <a:lnTo>
                  <a:pt x="0" y="245496"/>
                </a:lnTo>
                <a:lnTo>
                  <a:pt x="0" y="273956"/>
                </a:lnTo>
                <a:lnTo>
                  <a:pt x="0" y="277437"/>
                </a:lnTo>
                <a:lnTo>
                  <a:pt x="0" y="397483"/>
                </a:lnTo>
                <a:lnTo>
                  <a:pt x="0" y="457715"/>
                </a:lnTo>
                <a:lnTo>
                  <a:pt x="0" y="461196"/>
                </a:lnTo>
                <a:lnTo>
                  <a:pt x="0" y="508015"/>
                </a:lnTo>
                <a:lnTo>
                  <a:pt x="0" y="581242"/>
                </a:lnTo>
                <a:lnTo>
                  <a:pt x="0" y="691774"/>
                </a:lnTo>
                <a:cubicBezTo>
                  <a:pt x="0" y="715731"/>
                  <a:pt x="22868" y="735153"/>
                  <a:pt x="51075" y="735153"/>
                </a:cubicBezTo>
                <a:lnTo>
                  <a:pt x="106077" y="735153"/>
                </a:lnTo>
                <a:lnTo>
                  <a:pt x="119783" y="735153"/>
                </a:lnTo>
                <a:lnTo>
                  <a:pt x="120112" y="735153"/>
                </a:lnTo>
                <a:lnTo>
                  <a:pt x="175115" y="735153"/>
                </a:lnTo>
                <a:lnTo>
                  <a:pt x="255366" y="735153"/>
                </a:lnTo>
                <a:lnTo>
                  <a:pt x="263430" y="735153"/>
                </a:lnTo>
                <a:lnTo>
                  <a:pt x="324403" y="735153"/>
                </a:lnTo>
                <a:lnTo>
                  <a:pt x="337871" y="735153"/>
                </a:lnTo>
                <a:lnTo>
                  <a:pt x="655426" y="735153"/>
                </a:lnTo>
                <a:lnTo>
                  <a:pt x="805781" y="735153"/>
                </a:lnTo>
                <a:lnTo>
                  <a:pt x="860784" y="735153"/>
                </a:lnTo>
                <a:lnTo>
                  <a:pt x="1010072" y="735153"/>
                </a:lnTo>
                <a:lnTo>
                  <a:pt x="2016510" y="735153"/>
                </a:lnTo>
                <a:lnTo>
                  <a:pt x="2165798" y="735153"/>
                </a:lnTo>
                <a:lnTo>
                  <a:pt x="2220801" y="735153"/>
                </a:lnTo>
                <a:lnTo>
                  <a:pt x="2371156" y="735153"/>
                </a:lnTo>
                <a:lnTo>
                  <a:pt x="2688711" y="735153"/>
                </a:lnTo>
                <a:lnTo>
                  <a:pt x="2702179" y="735153"/>
                </a:lnTo>
                <a:lnTo>
                  <a:pt x="2763152" y="735153"/>
                </a:lnTo>
                <a:lnTo>
                  <a:pt x="2771216" y="735153"/>
                </a:lnTo>
                <a:lnTo>
                  <a:pt x="2851467" y="735153"/>
                </a:lnTo>
                <a:lnTo>
                  <a:pt x="2906470" y="735153"/>
                </a:lnTo>
                <a:lnTo>
                  <a:pt x="2906799" y="735153"/>
                </a:lnTo>
                <a:lnTo>
                  <a:pt x="2920505" y="735153"/>
                </a:lnTo>
                <a:lnTo>
                  <a:pt x="2975507" y="735153"/>
                </a:lnTo>
                <a:cubicBezTo>
                  <a:pt x="3003714" y="735153"/>
                  <a:pt x="3026582" y="715731"/>
                  <a:pt x="3026582" y="691774"/>
                </a:cubicBezTo>
                <a:lnTo>
                  <a:pt x="3026582" y="673417"/>
                </a:lnTo>
                <a:lnTo>
                  <a:pt x="3026582" y="508015"/>
                </a:lnTo>
                <a:lnTo>
                  <a:pt x="3026582" y="489657"/>
                </a:lnTo>
                <a:lnTo>
                  <a:pt x="3026582" y="461197"/>
                </a:lnTo>
                <a:lnTo>
                  <a:pt x="3026582" y="457716"/>
                </a:lnTo>
                <a:lnTo>
                  <a:pt x="3026582" y="337670"/>
                </a:lnTo>
                <a:lnTo>
                  <a:pt x="3026582" y="277438"/>
                </a:lnTo>
                <a:lnTo>
                  <a:pt x="3026582" y="273957"/>
                </a:lnTo>
                <a:lnTo>
                  <a:pt x="3026582" y="227138"/>
                </a:lnTo>
                <a:lnTo>
                  <a:pt x="3026582" y="153911"/>
                </a:lnTo>
                <a:lnTo>
                  <a:pt x="3026582" y="43379"/>
                </a:lnTo>
                <a:cubicBezTo>
                  <a:pt x="3026582" y="19422"/>
                  <a:pt x="3003714" y="0"/>
                  <a:pt x="2975507" y="0"/>
                </a:cubicBezTo>
                <a:close/>
              </a:path>
            </a:pathLst>
          </a:custGeom>
          <a:solidFill>
            <a:srgbClr val="B58214"/>
          </a:solidFill>
          <a:ln>
            <a:noFill/>
          </a:ln>
          <a:effectLst>
            <a:outerShdw blurRad="127000" dist="762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Microsoft Dynamics 365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Business Central</a:t>
            </a:r>
          </a:p>
        </p:txBody>
      </p: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94875999-9060-68EA-D09F-F1C356B124B4}"/>
              </a:ext>
            </a:extLst>
          </p:cNvPr>
          <p:cNvGrpSpPr/>
          <p:nvPr/>
        </p:nvGrpSpPr>
        <p:grpSpPr>
          <a:xfrm>
            <a:off x="8449127" y="4865420"/>
            <a:ext cx="1552469" cy="1329882"/>
            <a:chOff x="8449127" y="5172492"/>
            <a:chExt cx="1552469" cy="1329882"/>
          </a:xfrm>
        </p:grpSpPr>
        <p:sp>
          <p:nvSpPr>
            <p:cNvPr id="179" name="Freeform 178">
              <a:extLst>
                <a:ext uri="{FF2B5EF4-FFF2-40B4-BE49-F238E27FC236}">
                  <a16:creationId xmlns:a16="http://schemas.microsoft.com/office/drawing/2014/main" id="{16AA2CF1-065C-A933-1A67-5DF622DCCDE8}"/>
                </a:ext>
              </a:extLst>
            </p:cNvPr>
            <p:cNvSpPr/>
            <p:nvPr/>
          </p:nvSpPr>
          <p:spPr>
            <a:xfrm rot="10800000" flipH="1">
              <a:off x="8449127" y="5172492"/>
              <a:ext cx="1552469" cy="1329882"/>
            </a:xfrm>
            <a:custGeom>
              <a:avLst/>
              <a:gdLst>
                <a:gd name="connsiteX0" fmla="*/ 30081 w 1552469"/>
                <a:gd name="connsiteY0" fmla="*/ 1337555 h 1337555"/>
                <a:gd name="connsiteX1" fmla="*/ 62476 w 1552469"/>
                <a:gd name="connsiteY1" fmla="*/ 1337555 h 1337555"/>
                <a:gd name="connsiteX2" fmla="*/ 150402 w 1552469"/>
                <a:gd name="connsiteY2" fmla="*/ 1337555 h 1337555"/>
                <a:gd name="connsiteX3" fmla="*/ 155152 w 1552469"/>
                <a:gd name="connsiteY3" fmla="*/ 1337555 h 1337555"/>
                <a:gd name="connsiteX4" fmla="*/ 198995 w 1552469"/>
                <a:gd name="connsiteY4" fmla="*/ 1337555 h 1337555"/>
                <a:gd name="connsiteX5" fmla="*/ 386025 w 1552469"/>
                <a:gd name="connsiteY5" fmla="*/ 1337555 h 1337555"/>
                <a:gd name="connsiteX6" fmla="*/ 474579 w 1552469"/>
                <a:gd name="connsiteY6" fmla="*/ 1337555 h 1337555"/>
                <a:gd name="connsiteX7" fmla="*/ 506974 w 1552469"/>
                <a:gd name="connsiteY7" fmla="*/ 1337555 h 1337555"/>
                <a:gd name="connsiteX8" fmla="*/ 594900 w 1552469"/>
                <a:gd name="connsiteY8" fmla="*/ 1337555 h 1337555"/>
                <a:gd name="connsiteX9" fmla="*/ 758882 w 1552469"/>
                <a:gd name="connsiteY9" fmla="*/ 1337555 h 1337555"/>
                <a:gd name="connsiteX10" fmla="*/ 793587 w 1552469"/>
                <a:gd name="connsiteY10" fmla="*/ 1337555 h 1337555"/>
                <a:gd name="connsiteX11" fmla="*/ 957569 w 1552469"/>
                <a:gd name="connsiteY11" fmla="*/ 1337555 h 1337555"/>
                <a:gd name="connsiteX12" fmla="*/ 1045495 w 1552469"/>
                <a:gd name="connsiteY12" fmla="*/ 1337555 h 1337555"/>
                <a:gd name="connsiteX13" fmla="*/ 1077890 w 1552469"/>
                <a:gd name="connsiteY13" fmla="*/ 1337555 h 1337555"/>
                <a:gd name="connsiteX14" fmla="*/ 1166444 w 1552469"/>
                <a:gd name="connsiteY14" fmla="*/ 1337555 h 1337555"/>
                <a:gd name="connsiteX15" fmla="*/ 1353474 w 1552469"/>
                <a:gd name="connsiteY15" fmla="*/ 1337555 h 1337555"/>
                <a:gd name="connsiteX16" fmla="*/ 1397317 w 1552469"/>
                <a:gd name="connsiteY16" fmla="*/ 1337555 h 1337555"/>
                <a:gd name="connsiteX17" fmla="*/ 1402067 w 1552469"/>
                <a:gd name="connsiteY17" fmla="*/ 1337555 h 1337555"/>
                <a:gd name="connsiteX18" fmla="*/ 1489993 w 1552469"/>
                <a:gd name="connsiteY18" fmla="*/ 1337555 h 1337555"/>
                <a:gd name="connsiteX19" fmla="*/ 1522388 w 1552469"/>
                <a:gd name="connsiteY19" fmla="*/ 1337555 h 1337555"/>
                <a:gd name="connsiteX20" fmla="*/ 1552469 w 1552469"/>
                <a:gd name="connsiteY20" fmla="*/ 1312007 h 1337555"/>
                <a:gd name="connsiteX21" fmla="*/ 1552469 w 1552469"/>
                <a:gd name="connsiteY21" fmla="*/ 1301195 h 1337555"/>
                <a:gd name="connsiteX22" fmla="*/ 1552469 w 1552469"/>
                <a:gd name="connsiteY22" fmla="*/ 1221922 h 1337555"/>
                <a:gd name="connsiteX23" fmla="*/ 1552469 w 1552469"/>
                <a:gd name="connsiteY23" fmla="*/ 1211110 h 1337555"/>
                <a:gd name="connsiteX24" fmla="*/ 1552469 w 1552469"/>
                <a:gd name="connsiteY24" fmla="*/ 1203778 h 1337555"/>
                <a:gd name="connsiteX25" fmla="*/ 1552469 w 1552469"/>
                <a:gd name="connsiteY25" fmla="*/ 1192966 h 1337555"/>
                <a:gd name="connsiteX26" fmla="*/ 1552469 w 1552469"/>
                <a:gd name="connsiteY26" fmla="*/ 1176204 h 1337555"/>
                <a:gd name="connsiteX27" fmla="*/ 1552469 w 1552469"/>
                <a:gd name="connsiteY27" fmla="*/ 1174154 h 1337555"/>
                <a:gd name="connsiteX28" fmla="*/ 1552469 w 1552469"/>
                <a:gd name="connsiteY28" fmla="*/ 1113693 h 1337555"/>
                <a:gd name="connsiteX29" fmla="*/ 1552469 w 1552469"/>
                <a:gd name="connsiteY29" fmla="*/ 1103450 h 1337555"/>
                <a:gd name="connsiteX30" fmla="*/ 1552469 w 1552469"/>
                <a:gd name="connsiteY30" fmla="*/ 1102881 h 1337555"/>
                <a:gd name="connsiteX31" fmla="*/ 1552469 w 1552469"/>
                <a:gd name="connsiteY31" fmla="*/ 1086119 h 1337555"/>
                <a:gd name="connsiteX32" fmla="*/ 1552469 w 1552469"/>
                <a:gd name="connsiteY32" fmla="*/ 1084069 h 1337555"/>
                <a:gd name="connsiteX33" fmla="*/ 1552469 w 1552469"/>
                <a:gd name="connsiteY33" fmla="*/ 1067976 h 1337555"/>
                <a:gd name="connsiteX34" fmla="*/ 1552469 w 1552469"/>
                <a:gd name="connsiteY34" fmla="*/ 1065925 h 1337555"/>
                <a:gd name="connsiteX35" fmla="*/ 1552469 w 1552469"/>
                <a:gd name="connsiteY35" fmla="*/ 1045649 h 1337555"/>
                <a:gd name="connsiteX36" fmla="*/ 1552469 w 1552469"/>
                <a:gd name="connsiteY36" fmla="*/ 1038351 h 1337555"/>
                <a:gd name="connsiteX37" fmla="*/ 1552469 w 1552469"/>
                <a:gd name="connsiteY37" fmla="*/ 1034837 h 1337555"/>
                <a:gd name="connsiteX38" fmla="*/ 1552469 w 1552469"/>
                <a:gd name="connsiteY38" fmla="*/ 1013365 h 1337555"/>
                <a:gd name="connsiteX39" fmla="*/ 1552469 w 1552469"/>
                <a:gd name="connsiteY39" fmla="*/ 995222 h 1337555"/>
                <a:gd name="connsiteX40" fmla="*/ 1552469 w 1552469"/>
                <a:gd name="connsiteY40" fmla="*/ 977891 h 1337555"/>
                <a:gd name="connsiteX41" fmla="*/ 1552469 w 1552469"/>
                <a:gd name="connsiteY41" fmla="*/ 975840 h 1337555"/>
                <a:gd name="connsiteX42" fmla="*/ 1552469 w 1552469"/>
                <a:gd name="connsiteY42" fmla="*/ 955564 h 1337555"/>
                <a:gd name="connsiteX43" fmla="*/ 1552469 w 1552469"/>
                <a:gd name="connsiteY43" fmla="*/ 948266 h 1337555"/>
                <a:gd name="connsiteX44" fmla="*/ 1552469 w 1552469"/>
                <a:gd name="connsiteY44" fmla="*/ 944752 h 1337555"/>
                <a:gd name="connsiteX45" fmla="*/ 1552469 w 1552469"/>
                <a:gd name="connsiteY45" fmla="*/ 937420 h 1337555"/>
                <a:gd name="connsiteX46" fmla="*/ 1552469 w 1552469"/>
                <a:gd name="connsiteY46" fmla="*/ 930122 h 1337555"/>
                <a:gd name="connsiteX47" fmla="*/ 1552469 w 1552469"/>
                <a:gd name="connsiteY47" fmla="*/ 926608 h 1337555"/>
                <a:gd name="connsiteX48" fmla="*/ 1552469 w 1552469"/>
                <a:gd name="connsiteY48" fmla="*/ 909846 h 1337555"/>
                <a:gd name="connsiteX49" fmla="*/ 1552469 w 1552469"/>
                <a:gd name="connsiteY49" fmla="*/ 907796 h 1337555"/>
                <a:gd name="connsiteX50" fmla="*/ 1552469 w 1552469"/>
                <a:gd name="connsiteY50" fmla="*/ 905137 h 1337555"/>
                <a:gd name="connsiteX51" fmla="*/ 1552469 w 1552469"/>
                <a:gd name="connsiteY51" fmla="*/ 847335 h 1337555"/>
                <a:gd name="connsiteX52" fmla="*/ 1552469 w 1552469"/>
                <a:gd name="connsiteY52" fmla="*/ 840037 h 1337555"/>
                <a:gd name="connsiteX53" fmla="*/ 1552469 w 1552469"/>
                <a:gd name="connsiteY53" fmla="*/ 837092 h 1337555"/>
                <a:gd name="connsiteX54" fmla="*/ 1552469 w 1552469"/>
                <a:gd name="connsiteY54" fmla="*/ 836523 h 1337555"/>
                <a:gd name="connsiteX55" fmla="*/ 1552469 w 1552469"/>
                <a:gd name="connsiteY55" fmla="*/ 819761 h 1337555"/>
                <a:gd name="connsiteX56" fmla="*/ 1552469 w 1552469"/>
                <a:gd name="connsiteY56" fmla="*/ 818266 h 1337555"/>
                <a:gd name="connsiteX57" fmla="*/ 1552469 w 1552469"/>
                <a:gd name="connsiteY57" fmla="*/ 817711 h 1337555"/>
                <a:gd name="connsiteX58" fmla="*/ 1552469 w 1552469"/>
                <a:gd name="connsiteY58" fmla="*/ 807454 h 1337555"/>
                <a:gd name="connsiteX59" fmla="*/ 1552469 w 1552469"/>
                <a:gd name="connsiteY59" fmla="*/ 801618 h 1337555"/>
                <a:gd name="connsiteX60" fmla="*/ 1552469 w 1552469"/>
                <a:gd name="connsiteY60" fmla="*/ 799567 h 1337555"/>
                <a:gd name="connsiteX61" fmla="*/ 1552469 w 1552469"/>
                <a:gd name="connsiteY61" fmla="*/ 771993 h 1337555"/>
                <a:gd name="connsiteX62" fmla="*/ 1552469 w 1552469"/>
                <a:gd name="connsiteY62" fmla="*/ 747007 h 1337555"/>
                <a:gd name="connsiteX63" fmla="*/ 1552469 w 1552469"/>
                <a:gd name="connsiteY63" fmla="*/ 728864 h 1337555"/>
                <a:gd name="connsiteX64" fmla="*/ 1552469 w 1552469"/>
                <a:gd name="connsiteY64" fmla="*/ 728181 h 1337555"/>
                <a:gd name="connsiteX65" fmla="*/ 1552469 w 1552469"/>
                <a:gd name="connsiteY65" fmla="*/ 717369 h 1337555"/>
                <a:gd name="connsiteX66" fmla="*/ 1552469 w 1552469"/>
                <a:gd name="connsiteY66" fmla="*/ 711533 h 1337555"/>
                <a:gd name="connsiteX67" fmla="*/ 1552469 w 1552469"/>
                <a:gd name="connsiteY67" fmla="*/ 710037 h 1337555"/>
                <a:gd name="connsiteX68" fmla="*/ 1552469 w 1552469"/>
                <a:gd name="connsiteY68" fmla="*/ 709482 h 1337555"/>
                <a:gd name="connsiteX69" fmla="*/ 1552469 w 1552469"/>
                <a:gd name="connsiteY69" fmla="*/ 699225 h 1337555"/>
                <a:gd name="connsiteX70" fmla="*/ 1552469 w 1552469"/>
                <a:gd name="connsiteY70" fmla="*/ 682463 h 1337555"/>
                <a:gd name="connsiteX71" fmla="*/ 1552469 w 1552469"/>
                <a:gd name="connsiteY71" fmla="*/ 681908 h 1337555"/>
                <a:gd name="connsiteX72" fmla="*/ 1552469 w 1552469"/>
                <a:gd name="connsiteY72" fmla="*/ 680413 h 1337555"/>
                <a:gd name="connsiteX73" fmla="*/ 1552469 w 1552469"/>
                <a:gd name="connsiteY73" fmla="*/ 669019 h 1337555"/>
                <a:gd name="connsiteX74" fmla="*/ 1552469 w 1552469"/>
                <a:gd name="connsiteY74" fmla="*/ 663764 h 1337555"/>
                <a:gd name="connsiteX75" fmla="*/ 1552469 w 1552469"/>
                <a:gd name="connsiteY75" fmla="*/ 658207 h 1337555"/>
                <a:gd name="connsiteX76" fmla="*/ 1552469 w 1552469"/>
                <a:gd name="connsiteY76" fmla="*/ 638779 h 1337555"/>
                <a:gd name="connsiteX77" fmla="*/ 1552469 w 1552469"/>
                <a:gd name="connsiteY77" fmla="*/ 619952 h 1337555"/>
                <a:gd name="connsiteX78" fmla="*/ 1552469 w 1552469"/>
                <a:gd name="connsiteY78" fmla="*/ 609709 h 1337555"/>
                <a:gd name="connsiteX79" fmla="*/ 1552469 w 1552469"/>
                <a:gd name="connsiteY79" fmla="*/ 609140 h 1337555"/>
                <a:gd name="connsiteX80" fmla="*/ 1552469 w 1552469"/>
                <a:gd name="connsiteY80" fmla="*/ 592378 h 1337555"/>
                <a:gd name="connsiteX81" fmla="*/ 1552469 w 1552469"/>
                <a:gd name="connsiteY81" fmla="*/ 590328 h 1337555"/>
                <a:gd name="connsiteX82" fmla="*/ 1552469 w 1552469"/>
                <a:gd name="connsiteY82" fmla="*/ 578934 h 1337555"/>
                <a:gd name="connsiteX83" fmla="*/ 1552469 w 1552469"/>
                <a:gd name="connsiteY83" fmla="*/ 574235 h 1337555"/>
                <a:gd name="connsiteX84" fmla="*/ 1552469 w 1552469"/>
                <a:gd name="connsiteY84" fmla="*/ 573679 h 1337555"/>
                <a:gd name="connsiteX85" fmla="*/ 1552469 w 1552469"/>
                <a:gd name="connsiteY85" fmla="*/ 572184 h 1337555"/>
                <a:gd name="connsiteX86" fmla="*/ 1552469 w 1552469"/>
                <a:gd name="connsiteY86" fmla="*/ 568122 h 1337555"/>
                <a:gd name="connsiteX87" fmla="*/ 1552469 w 1552469"/>
                <a:gd name="connsiteY87" fmla="*/ 560790 h 1337555"/>
                <a:gd name="connsiteX88" fmla="*/ 1552469 w 1552469"/>
                <a:gd name="connsiteY88" fmla="*/ 549978 h 1337555"/>
                <a:gd name="connsiteX89" fmla="*/ 1552469 w 1552469"/>
                <a:gd name="connsiteY89" fmla="*/ 544610 h 1337555"/>
                <a:gd name="connsiteX90" fmla="*/ 1552469 w 1552469"/>
                <a:gd name="connsiteY90" fmla="*/ 533216 h 1337555"/>
                <a:gd name="connsiteX91" fmla="*/ 1552469 w 1552469"/>
                <a:gd name="connsiteY91" fmla="*/ 531166 h 1337555"/>
                <a:gd name="connsiteX92" fmla="*/ 1552469 w 1552469"/>
                <a:gd name="connsiteY92" fmla="*/ 519624 h 1337555"/>
                <a:gd name="connsiteX93" fmla="*/ 1552469 w 1552469"/>
                <a:gd name="connsiteY93" fmla="*/ 501481 h 1337555"/>
                <a:gd name="connsiteX94" fmla="*/ 1552469 w 1552469"/>
                <a:gd name="connsiteY94" fmla="*/ 497519 h 1337555"/>
                <a:gd name="connsiteX95" fmla="*/ 1552469 w 1552469"/>
                <a:gd name="connsiteY95" fmla="*/ 486707 h 1337555"/>
                <a:gd name="connsiteX96" fmla="*/ 1552469 w 1552469"/>
                <a:gd name="connsiteY96" fmla="*/ 484150 h 1337555"/>
                <a:gd name="connsiteX97" fmla="*/ 1552469 w 1552469"/>
                <a:gd name="connsiteY97" fmla="*/ 482099 h 1337555"/>
                <a:gd name="connsiteX98" fmla="*/ 1552469 w 1552469"/>
                <a:gd name="connsiteY98" fmla="*/ 470705 h 1337555"/>
                <a:gd name="connsiteX99" fmla="*/ 1552469 w 1552469"/>
                <a:gd name="connsiteY99" fmla="*/ 460462 h 1337555"/>
                <a:gd name="connsiteX100" fmla="*/ 1552469 w 1552469"/>
                <a:gd name="connsiteY100" fmla="*/ 459893 h 1337555"/>
                <a:gd name="connsiteX101" fmla="*/ 1552469 w 1552469"/>
                <a:gd name="connsiteY101" fmla="*/ 454525 h 1337555"/>
                <a:gd name="connsiteX102" fmla="*/ 1552469 w 1552469"/>
                <a:gd name="connsiteY102" fmla="*/ 443131 h 1337555"/>
                <a:gd name="connsiteX103" fmla="*/ 1552469 w 1552469"/>
                <a:gd name="connsiteY103" fmla="*/ 441081 h 1337555"/>
                <a:gd name="connsiteX104" fmla="*/ 1552469 w 1552469"/>
                <a:gd name="connsiteY104" fmla="*/ 436381 h 1337555"/>
                <a:gd name="connsiteX105" fmla="*/ 1552469 w 1552469"/>
                <a:gd name="connsiteY105" fmla="*/ 424988 h 1337555"/>
                <a:gd name="connsiteX106" fmla="*/ 1552469 w 1552469"/>
                <a:gd name="connsiteY106" fmla="*/ 422937 h 1337555"/>
                <a:gd name="connsiteX107" fmla="*/ 1552469 w 1552469"/>
                <a:gd name="connsiteY107" fmla="*/ 411396 h 1337555"/>
                <a:gd name="connsiteX108" fmla="*/ 1552469 w 1552469"/>
                <a:gd name="connsiteY108" fmla="*/ 407434 h 1337555"/>
                <a:gd name="connsiteX109" fmla="*/ 1552469 w 1552469"/>
                <a:gd name="connsiteY109" fmla="*/ 396622 h 1337555"/>
                <a:gd name="connsiteX110" fmla="*/ 1552469 w 1552469"/>
                <a:gd name="connsiteY110" fmla="*/ 395363 h 1337555"/>
                <a:gd name="connsiteX111" fmla="*/ 1552469 w 1552469"/>
                <a:gd name="connsiteY111" fmla="*/ 389290 h 1337555"/>
                <a:gd name="connsiteX112" fmla="*/ 1552469 w 1552469"/>
                <a:gd name="connsiteY112" fmla="*/ 378478 h 1337555"/>
                <a:gd name="connsiteX113" fmla="*/ 1552469 w 1552469"/>
                <a:gd name="connsiteY113" fmla="*/ 370377 h 1337555"/>
                <a:gd name="connsiteX114" fmla="*/ 1552469 w 1552469"/>
                <a:gd name="connsiteY114" fmla="*/ 361716 h 1337555"/>
                <a:gd name="connsiteX115" fmla="*/ 1552469 w 1552469"/>
                <a:gd name="connsiteY115" fmla="*/ 359666 h 1337555"/>
                <a:gd name="connsiteX116" fmla="*/ 1552469 w 1552469"/>
                <a:gd name="connsiteY116" fmla="*/ 352234 h 1337555"/>
                <a:gd name="connsiteX117" fmla="*/ 1552469 w 1552469"/>
                <a:gd name="connsiteY117" fmla="*/ 346296 h 1337555"/>
                <a:gd name="connsiteX118" fmla="*/ 1552469 w 1552469"/>
                <a:gd name="connsiteY118" fmla="*/ 334903 h 1337555"/>
                <a:gd name="connsiteX119" fmla="*/ 1552469 w 1552469"/>
                <a:gd name="connsiteY119" fmla="*/ 332852 h 1337555"/>
                <a:gd name="connsiteX120" fmla="*/ 1552469 w 1552469"/>
                <a:gd name="connsiteY120" fmla="*/ 305278 h 1337555"/>
                <a:gd name="connsiteX121" fmla="*/ 1552469 w 1552469"/>
                <a:gd name="connsiteY121" fmla="*/ 299205 h 1337555"/>
                <a:gd name="connsiteX122" fmla="*/ 1552469 w 1552469"/>
                <a:gd name="connsiteY122" fmla="*/ 288962 h 1337555"/>
                <a:gd name="connsiteX123" fmla="*/ 1552469 w 1552469"/>
                <a:gd name="connsiteY123" fmla="*/ 288393 h 1337555"/>
                <a:gd name="connsiteX124" fmla="*/ 1552469 w 1552469"/>
                <a:gd name="connsiteY124" fmla="*/ 287134 h 1337555"/>
                <a:gd name="connsiteX125" fmla="*/ 1552469 w 1552469"/>
                <a:gd name="connsiteY125" fmla="*/ 271631 h 1337555"/>
                <a:gd name="connsiteX126" fmla="*/ 1552469 w 1552469"/>
                <a:gd name="connsiteY126" fmla="*/ 269581 h 1337555"/>
                <a:gd name="connsiteX127" fmla="*/ 1552469 w 1552469"/>
                <a:gd name="connsiteY127" fmla="*/ 262149 h 1337555"/>
                <a:gd name="connsiteX128" fmla="*/ 1552469 w 1552469"/>
                <a:gd name="connsiteY128" fmla="*/ 253488 h 1337555"/>
                <a:gd name="connsiteX129" fmla="*/ 1552469 w 1552469"/>
                <a:gd name="connsiteY129" fmla="*/ 251437 h 1337555"/>
                <a:gd name="connsiteX130" fmla="*/ 1552469 w 1552469"/>
                <a:gd name="connsiteY130" fmla="*/ 223863 h 1337555"/>
                <a:gd name="connsiteX131" fmla="*/ 1552469 w 1552469"/>
                <a:gd name="connsiteY131" fmla="*/ 198877 h 1337555"/>
                <a:gd name="connsiteX132" fmla="*/ 1552469 w 1552469"/>
                <a:gd name="connsiteY132" fmla="*/ 197049 h 1337555"/>
                <a:gd name="connsiteX133" fmla="*/ 1552469 w 1552469"/>
                <a:gd name="connsiteY133" fmla="*/ 180734 h 1337555"/>
                <a:gd name="connsiteX134" fmla="*/ 1552469 w 1552469"/>
                <a:gd name="connsiteY134" fmla="*/ 163403 h 1337555"/>
                <a:gd name="connsiteX135" fmla="*/ 1552469 w 1552469"/>
                <a:gd name="connsiteY135" fmla="*/ 161352 h 1337555"/>
                <a:gd name="connsiteX136" fmla="*/ 1552469 w 1552469"/>
                <a:gd name="connsiteY136" fmla="*/ 133778 h 1337555"/>
                <a:gd name="connsiteX137" fmla="*/ 1552469 w 1552469"/>
                <a:gd name="connsiteY137" fmla="*/ 115634 h 1337555"/>
                <a:gd name="connsiteX138" fmla="*/ 1552469 w 1552469"/>
                <a:gd name="connsiteY138" fmla="*/ 90649 h 1337555"/>
                <a:gd name="connsiteX139" fmla="*/ 1552469 w 1552469"/>
                <a:gd name="connsiteY139" fmla="*/ 25549 h 1337555"/>
                <a:gd name="connsiteX140" fmla="*/ 1522388 w 1552469"/>
                <a:gd name="connsiteY140" fmla="*/ 0 h 1337555"/>
                <a:gd name="connsiteX141" fmla="*/ 1489993 w 1552469"/>
                <a:gd name="connsiteY141" fmla="*/ 0 h 1337555"/>
                <a:gd name="connsiteX142" fmla="*/ 1402067 w 1552469"/>
                <a:gd name="connsiteY142" fmla="*/ 0 h 1337555"/>
                <a:gd name="connsiteX143" fmla="*/ 1397317 w 1552469"/>
                <a:gd name="connsiteY143" fmla="*/ 0 h 1337555"/>
                <a:gd name="connsiteX144" fmla="*/ 1353474 w 1552469"/>
                <a:gd name="connsiteY144" fmla="*/ 0 h 1337555"/>
                <a:gd name="connsiteX145" fmla="*/ 1166444 w 1552469"/>
                <a:gd name="connsiteY145" fmla="*/ 0 h 1337555"/>
                <a:gd name="connsiteX146" fmla="*/ 1077890 w 1552469"/>
                <a:gd name="connsiteY146" fmla="*/ 0 h 1337555"/>
                <a:gd name="connsiteX147" fmla="*/ 1045495 w 1552469"/>
                <a:gd name="connsiteY147" fmla="*/ 0 h 1337555"/>
                <a:gd name="connsiteX148" fmla="*/ 957569 w 1552469"/>
                <a:gd name="connsiteY148" fmla="*/ 0 h 1337555"/>
                <a:gd name="connsiteX149" fmla="*/ 793587 w 1552469"/>
                <a:gd name="connsiteY149" fmla="*/ 0 h 1337555"/>
                <a:gd name="connsiteX150" fmla="*/ 758882 w 1552469"/>
                <a:gd name="connsiteY150" fmla="*/ 0 h 1337555"/>
                <a:gd name="connsiteX151" fmla="*/ 594900 w 1552469"/>
                <a:gd name="connsiteY151" fmla="*/ 0 h 1337555"/>
                <a:gd name="connsiteX152" fmla="*/ 506974 w 1552469"/>
                <a:gd name="connsiteY152" fmla="*/ 0 h 1337555"/>
                <a:gd name="connsiteX153" fmla="*/ 474579 w 1552469"/>
                <a:gd name="connsiteY153" fmla="*/ 0 h 1337555"/>
                <a:gd name="connsiteX154" fmla="*/ 386025 w 1552469"/>
                <a:gd name="connsiteY154" fmla="*/ 0 h 1337555"/>
                <a:gd name="connsiteX155" fmla="*/ 198995 w 1552469"/>
                <a:gd name="connsiteY155" fmla="*/ 0 h 1337555"/>
                <a:gd name="connsiteX156" fmla="*/ 155152 w 1552469"/>
                <a:gd name="connsiteY156" fmla="*/ 0 h 1337555"/>
                <a:gd name="connsiteX157" fmla="*/ 150402 w 1552469"/>
                <a:gd name="connsiteY157" fmla="*/ 0 h 1337555"/>
                <a:gd name="connsiteX158" fmla="*/ 62476 w 1552469"/>
                <a:gd name="connsiteY158" fmla="*/ 0 h 1337555"/>
                <a:gd name="connsiteX159" fmla="*/ 30081 w 1552469"/>
                <a:gd name="connsiteY159" fmla="*/ 0 h 1337555"/>
                <a:gd name="connsiteX160" fmla="*/ 0 w 1552469"/>
                <a:gd name="connsiteY160" fmla="*/ 25548 h 1337555"/>
                <a:gd name="connsiteX161" fmla="*/ 0 w 1552469"/>
                <a:gd name="connsiteY161" fmla="*/ 36360 h 1337555"/>
                <a:gd name="connsiteX162" fmla="*/ 0 w 1552469"/>
                <a:gd name="connsiteY162" fmla="*/ 115633 h 1337555"/>
                <a:gd name="connsiteX163" fmla="*/ 0 w 1552469"/>
                <a:gd name="connsiteY163" fmla="*/ 126445 h 1337555"/>
                <a:gd name="connsiteX164" fmla="*/ 0 w 1552469"/>
                <a:gd name="connsiteY164" fmla="*/ 133777 h 1337555"/>
                <a:gd name="connsiteX165" fmla="*/ 0 w 1552469"/>
                <a:gd name="connsiteY165" fmla="*/ 144589 h 1337555"/>
                <a:gd name="connsiteX166" fmla="*/ 0 w 1552469"/>
                <a:gd name="connsiteY166" fmla="*/ 161351 h 1337555"/>
                <a:gd name="connsiteX167" fmla="*/ 0 w 1552469"/>
                <a:gd name="connsiteY167" fmla="*/ 163401 h 1337555"/>
                <a:gd name="connsiteX168" fmla="*/ 0 w 1552469"/>
                <a:gd name="connsiteY168" fmla="*/ 197048 h 1337555"/>
                <a:gd name="connsiteX169" fmla="*/ 0 w 1552469"/>
                <a:gd name="connsiteY169" fmla="*/ 207860 h 1337555"/>
                <a:gd name="connsiteX170" fmla="*/ 0 w 1552469"/>
                <a:gd name="connsiteY170" fmla="*/ 223862 h 1337555"/>
                <a:gd name="connsiteX171" fmla="*/ 0 w 1552469"/>
                <a:gd name="connsiteY171" fmla="*/ 234105 h 1337555"/>
                <a:gd name="connsiteX172" fmla="*/ 0 w 1552469"/>
                <a:gd name="connsiteY172" fmla="*/ 234674 h 1337555"/>
                <a:gd name="connsiteX173" fmla="*/ 0 w 1552469"/>
                <a:gd name="connsiteY173" fmla="*/ 251436 h 1337555"/>
                <a:gd name="connsiteX174" fmla="*/ 0 w 1552469"/>
                <a:gd name="connsiteY174" fmla="*/ 253486 h 1337555"/>
                <a:gd name="connsiteX175" fmla="*/ 0 w 1552469"/>
                <a:gd name="connsiteY175" fmla="*/ 269579 h 1337555"/>
                <a:gd name="connsiteX176" fmla="*/ 0 w 1552469"/>
                <a:gd name="connsiteY176" fmla="*/ 271630 h 1337555"/>
                <a:gd name="connsiteX177" fmla="*/ 0 w 1552469"/>
                <a:gd name="connsiteY177" fmla="*/ 287133 h 1337555"/>
                <a:gd name="connsiteX178" fmla="*/ 0 w 1552469"/>
                <a:gd name="connsiteY178" fmla="*/ 297945 h 1337555"/>
                <a:gd name="connsiteX179" fmla="*/ 0 w 1552469"/>
                <a:gd name="connsiteY179" fmla="*/ 299204 h 1337555"/>
                <a:gd name="connsiteX180" fmla="*/ 0 w 1552469"/>
                <a:gd name="connsiteY180" fmla="*/ 305277 h 1337555"/>
                <a:gd name="connsiteX181" fmla="*/ 0 w 1552469"/>
                <a:gd name="connsiteY181" fmla="*/ 316089 h 1337555"/>
                <a:gd name="connsiteX182" fmla="*/ 0 w 1552469"/>
                <a:gd name="connsiteY182" fmla="*/ 324190 h 1337555"/>
                <a:gd name="connsiteX183" fmla="*/ 0 w 1552469"/>
                <a:gd name="connsiteY183" fmla="*/ 332851 h 1337555"/>
                <a:gd name="connsiteX184" fmla="*/ 0 w 1552469"/>
                <a:gd name="connsiteY184" fmla="*/ 334901 h 1337555"/>
                <a:gd name="connsiteX185" fmla="*/ 0 w 1552469"/>
                <a:gd name="connsiteY185" fmla="*/ 342333 h 1337555"/>
                <a:gd name="connsiteX186" fmla="*/ 0 w 1552469"/>
                <a:gd name="connsiteY186" fmla="*/ 346295 h 1337555"/>
                <a:gd name="connsiteX187" fmla="*/ 0 w 1552469"/>
                <a:gd name="connsiteY187" fmla="*/ 357107 h 1337555"/>
                <a:gd name="connsiteX188" fmla="*/ 0 w 1552469"/>
                <a:gd name="connsiteY188" fmla="*/ 359664 h 1337555"/>
                <a:gd name="connsiteX189" fmla="*/ 0 w 1552469"/>
                <a:gd name="connsiteY189" fmla="*/ 361715 h 1337555"/>
                <a:gd name="connsiteX190" fmla="*/ 0 w 1552469"/>
                <a:gd name="connsiteY190" fmla="*/ 389289 h 1337555"/>
                <a:gd name="connsiteX191" fmla="*/ 0 w 1552469"/>
                <a:gd name="connsiteY191" fmla="*/ 395362 h 1337555"/>
                <a:gd name="connsiteX192" fmla="*/ 0 w 1552469"/>
                <a:gd name="connsiteY192" fmla="*/ 405605 h 1337555"/>
                <a:gd name="connsiteX193" fmla="*/ 0 w 1552469"/>
                <a:gd name="connsiteY193" fmla="*/ 406174 h 1337555"/>
                <a:gd name="connsiteX194" fmla="*/ 0 w 1552469"/>
                <a:gd name="connsiteY194" fmla="*/ 407433 h 1337555"/>
                <a:gd name="connsiteX195" fmla="*/ 0 w 1552469"/>
                <a:gd name="connsiteY195" fmla="*/ 422936 h 1337555"/>
                <a:gd name="connsiteX196" fmla="*/ 0 w 1552469"/>
                <a:gd name="connsiteY196" fmla="*/ 424986 h 1337555"/>
                <a:gd name="connsiteX197" fmla="*/ 0 w 1552469"/>
                <a:gd name="connsiteY197" fmla="*/ 432418 h 1337555"/>
                <a:gd name="connsiteX198" fmla="*/ 0 w 1552469"/>
                <a:gd name="connsiteY198" fmla="*/ 436380 h 1337555"/>
                <a:gd name="connsiteX199" fmla="*/ 0 w 1552469"/>
                <a:gd name="connsiteY199" fmla="*/ 441079 h 1337555"/>
                <a:gd name="connsiteX200" fmla="*/ 0 w 1552469"/>
                <a:gd name="connsiteY200" fmla="*/ 443130 h 1337555"/>
                <a:gd name="connsiteX201" fmla="*/ 0 w 1552469"/>
                <a:gd name="connsiteY201" fmla="*/ 447192 h 1337555"/>
                <a:gd name="connsiteX202" fmla="*/ 0 w 1552469"/>
                <a:gd name="connsiteY202" fmla="*/ 454524 h 1337555"/>
                <a:gd name="connsiteX203" fmla="*/ 0 w 1552469"/>
                <a:gd name="connsiteY203" fmla="*/ 465336 h 1337555"/>
                <a:gd name="connsiteX204" fmla="*/ 0 w 1552469"/>
                <a:gd name="connsiteY204" fmla="*/ 470704 h 1337555"/>
                <a:gd name="connsiteX205" fmla="*/ 0 w 1552469"/>
                <a:gd name="connsiteY205" fmla="*/ 482098 h 1337555"/>
                <a:gd name="connsiteX206" fmla="*/ 0 w 1552469"/>
                <a:gd name="connsiteY206" fmla="*/ 484148 h 1337555"/>
                <a:gd name="connsiteX207" fmla="*/ 0 w 1552469"/>
                <a:gd name="connsiteY207" fmla="*/ 495690 h 1337555"/>
                <a:gd name="connsiteX208" fmla="*/ 0 w 1552469"/>
                <a:gd name="connsiteY208" fmla="*/ 497518 h 1337555"/>
                <a:gd name="connsiteX209" fmla="*/ 0 w 1552469"/>
                <a:gd name="connsiteY209" fmla="*/ 513833 h 1337555"/>
                <a:gd name="connsiteX210" fmla="*/ 0 w 1552469"/>
                <a:gd name="connsiteY210" fmla="*/ 531164 h 1337555"/>
                <a:gd name="connsiteX211" fmla="*/ 0 w 1552469"/>
                <a:gd name="connsiteY211" fmla="*/ 533215 h 1337555"/>
                <a:gd name="connsiteX212" fmla="*/ 0 w 1552469"/>
                <a:gd name="connsiteY212" fmla="*/ 544609 h 1337555"/>
                <a:gd name="connsiteX213" fmla="*/ 0 w 1552469"/>
                <a:gd name="connsiteY213" fmla="*/ 554852 h 1337555"/>
                <a:gd name="connsiteX214" fmla="*/ 0 w 1552469"/>
                <a:gd name="connsiteY214" fmla="*/ 555421 h 1337555"/>
                <a:gd name="connsiteX215" fmla="*/ 0 w 1552469"/>
                <a:gd name="connsiteY215" fmla="*/ 560789 h 1337555"/>
                <a:gd name="connsiteX216" fmla="*/ 0 w 1552469"/>
                <a:gd name="connsiteY216" fmla="*/ 572183 h 1337555"/>
                <a:gd name="connsiteX217" fmla="*/ 0 w 1552469"/>
                <a:gd name="connsiteY217" fmla="*/ 573678 h 1337555"/>
                <a:gd name="connsiteX218" fmla="*/ 0 w 1552469"/>
                <a:gd name="connsiteY218" fmla="*/ 574233 h 1337555"/>
                <a:gd name="connsiteX219" fmla="*/ 0 w 1552469"/>
                <a:gd name="connsiteY219" fmla="*/ 578933 h 1337555"/>
                <a:gd name="connsiteX220" fmla="*/ 0 w 1552469"/>
                <a:gd name="connsiteY220" fmla="*/ 584490 h 1337555"/>
                <a:gd name="connsiteX221" fmla="*/ 0 w 1552469"/>
                <a:gd name="connsiteY221" fmla="*/ 590326 h 1337555"/>
                <a:gd name="connsiteX222" fmla="*/ 0 w 1552469"/>
                <a:gd name="connsiteY222" fmla="*/ 592377 h 1337555"/>
                <a:gd name="connsiteX223" fmla="*/ 0 w 1552469"/>
                <a:gd name="connsiteY223" fmla="*/ 603918 h 1337555"/>
                <a:gd name="connsiteX224" fmla="*/ 0 w 1552469"/>
                <a:gd name="connsiteY224" fmla="*/ 619951 h 1337555"/>
                <a:gd name="connsiteX225" fmla="*/ 0 w 1552469"/>
                <a:gd name="connsiteY225" fmla="*/ 644937 h 1337555"/>
                <a:gd name="connsiteX226" fmla="*/ 0 w 1552469"/>
                <a:gd name="connsiteY226" fmla="*/ 663080 h 1337555"/>
                <a:gd name="connsiteX227" fmla="*/ 0 w 1552469"/>
                <a:gd name="connsiteY227" fmla="*/ 663763 h 1337555"/>
                <a:gd name="connsiteX228" fmla="*/ 0 w 1552469"/>
                <a:gd name="connsiteY228" fmla="*/ 669018 h 1337555"/>
                <a:gd name="connsiteX229" fmla="*/ 0 w 1552469"/>
                <a:gd name="connsiteY229" fmla="*/ 674575 h 1337555"/>
                <a:gd name="connsiteX230" fmla="*/ 0 w 1552469"/>
                <a:gd name="connsiteY230" fmla="*/ 680411 h 1337555"/>
                <a:gd name="connsiteX231" fmla="*/ 0 w 1552469"/>
                <a:gd name="connsiteY231" fmla="*/ 681907 h 1337555"/>
                <a:gd name="connsiteX232" fmla="*/ 0 w 1552469"/>
                <a:gd name="connsiteY232" fmla="*/ 682462 h 1337555"/>
                <a:gd name="connsiteX233" fmla="*/ 0 w 1552469"/>
                <a:gd name="connsiteY233" fmla="*/ 692719 h 1337555"/>
                <a:gd name="connsiteX234" fmla="*/ 0 w 1552469"/>
                <a:gd name="connsiteY234" fmla="*/ 709481 h 1337555"/>
                <a:gd name="connsiteX235" fmla="*/ 0 w 1552469"/>
                <a:gd name="connsiteY235" fmla="*/ 710036 h 1337555"/>
                <a:gd name="connsiteX236" fmla="*/ 0 w 1552469"/>
                <a:gd name="connsiteY236" fmla="*/ 711531 h 1337555"/>
                <a:gd name="connsiteX237" fmla="*/ 0 w 1552469"/>
                <a:gd name="connsiteY237" fmla="*/ 728180 h 1337555"/>
                <a:gd name="connsiteX238" fmla="*/ 0 w 1552469"/>
                <a:gd name="connsiteY238" fmla="*/ 753165 h 1337555"/>
                <a:gd name="connsiteX239" fmla="*/ 0 w 1552469"/>
                <a:gd name="connsiteY239" fmla="*/ 771992 h 1337555"/>
                <a:gd name="connsiteX240" fmla="*/ 0 w 1552469"/>
                <a:gd name="connsiteY240" fmla="*/ 782235 h 1337555"/>
                <a:gd name="connsiteX241" fmla="*/ 0 w 1552469"/>
                <a:gd name="connsiteY241" fmla="*/ 782804 h 1337555"/>
                <a:gd name="connsiteX242" fmla="*/ 0 w 1552469"/>
                <a:gd name="connsiteY242" fmla="*/ 799566 h 1337555"/>
                <a:gd name="connsiteX243" fmla="*/ 0 w 1552469"/>
                <a:gd name="connsiteY243" fmla="*/ 801616 h 1337555"/>
                <a:gd name="connsiteX244" fmla="*/ 0 w 1552469"/>
                <a:gd name="connsiteY244" fmla="*/ 817709 h 1337555"/>
                <a:gd name="connsiteX245" fmla="*/ 0 w 1552469"/>
                <a:gd name="connsiteY245" fmla="*/ 818265 h 1337555"/>
                <a:gd name="connsiteX246" fmla="*/ 0 w 1552469"/>
                <a:gd name="connsiteY246" fmla="*/ 819760 h 1337555"/>
                <a:gd name="connsiteX247" fmla="*/ 0 w 1552469"/>
                <a:gd name="connsiteY247" fmla="*/ 840036 h 1337555"/>
                <a:gd name="connsiteX248" fmla="*/ 0 w 1552469"/>
                <a:gd name="connsiteY248" fmla="*/ 847334 h 1337555"/>
                <a:gd name="connsiteX249" fmla="*/ 0 w 1552469"/>
                <a:gd name="connsiteY249" fmla="*/ 850848 h 1337555"/>
                <a:gd name="connsiteX250" fmla="*/ 0 w 1552469"/>
                <a:gd name="connsiteY250" fmla="*/ 872320 h 1337555"/>
                <a:gd name="connsiteX251" fmla="*/ 0 w 1552469"/>
                <a:gd name="connsiteY251" fmla="*/ 890463 h 1337555"/>
                <a:gd name="connsiteX252" fmla="*/ 0 w 1552469"/>
                <a:gd name="connsiteY252" fmla="*/ 907794 h 1337555"/>
                <a:gd name="connsiteX253" fmla="*/ 0 w 1552469"/>
                <a:gd name="connsiteY253" fmla="*/ 909845 h 1337555"/>
                <a:gd name="connsiteX254" fmla="*/ 0 w 1552469"/>
                <a:gd name="connsiteY254" fmla="*/ 930121 h 1337555"/>
                <a:gd name="connsiteX255" fmla="*/ 0 w 1552469"/>
                <a:gd name="connsiteY255" fmla="*/ 937419 h 1337555"/>
                <a:gd name="connsiteX256" fmla="*/ 0 w 1552469"/>
                <a:gd name="connsiteY256" fmla="*/ 940933 h 1337555"/>
                <a:gd name="connsiteX257" fmla="*/ 0 w 1552469"/>
                <a:gd name="connsiteY257" fmla="*/ 948265 h 1337555"/>
                <a:gd name="connsiteX258" fmla="*/ 0 w 1552469"/>
                <a:gd name="connsiteY258" fmla="*/ 955563 h 1337555"/>
                <a:gd name="connsiteX259" fmla="*/ 0 w 1552469"/>
                <a:gd name="connsiteY259" fmla="*/ 959077 h 1337555"/>
                <a:gd name="connsiteX260" fmla="*/ 0 w 1552469"/>
                <a:gd name="connsiteY260" fmla="*/ 975839 h 1337555"/>
                <a:gd name="connsiteX261" fmla="*/ 0 w 1552469"/>
                <a:gd name="connsiteY261" fmla="*/ 977889 h 1337555"/>
                <a:gd name="connsiteX262" fmla="*/ 0 w 1552469"/>
                <a:gd name="connsiteY262" fmla="*/ 980548 h 1337555"/>
                <a:gd name="connsiteX263" fmla="*/ 0 w 1552469"/>
                <a:gd name="connsiteY263" fmla="*/ 1038350 h 1337555"/>
                <a:gd name="connsiteX264" fmla="*/ 0 w 1552469"/>
                <a:gd name="connsiteY264" fmla="*/ 1045648 h 1337555"/>
                <a:gd name="connsiteX265" fmla="*/ 0 w 1552469"/>
                <a:gd name="connsiteY265" fmla="*/ 1048593 h 1337555"/>
                <a:gd name="connsiteX266" fmla="*/ 0 w 1552469"/>
                <a:gd name="connsiteY266" fmla="*/ 1049162 h 1337555"/>
                <a:gd name="connsiteX267" fmla="*/ 0 w 1552469"/>
                <a:gd name="connsiteY267" fmla="*/ 1065924 h 1337555"/>
                <a:gd name="connsiteX268" fmla="*/ 0 w 1552469"/>
                <a:gd name="connsiteY268" fmla="*/ 1067974 h 1337555"/>
                <a:gd name="connsiteX269" fmla="*/ 0 w 1552469"/>
                <a:gd name="connsiteY269" fmla="*/ 1084067 h 1337555"/>
                <a:gd name="connsiteX270" fmla="*/ 0 w 1552469"/>
                <a:gd name="connsiteY270" fmla="*/ 1086118 h 1337555"/>
                <a:gd name="connsiteX271" fmla="*/ 0 w 1552469"/>
                <a:gd name="connsiteY271" fmla="*/ 1113692 h 1337555"/>
                <a:gd name="connsiteX272" fmla="*/ 0 w 1552469"/>
                <a:gd name="connsiteY272" fmla="*/ 1138678 h 1337555"/>
                <a:gd name="connsiteX273" fmla="*/ 0 w 1552469"/>
                <a:gd name="connsiteY273" fmla="*/ 1156821 h 1337555"/>
                <a:gd name="connsiteX274" fmla="*/ 0 w 1552469"/>
                <a:gd name="connsiteY274" fmla="*/ 1174152 h 1337555"/>
                <a:gd name="connsiteX275" fmla="*/ 0 w 1552469"/>
                <a:gd name="connsiteY275" fmla="*/ 1176203 h 1337555"/>
                <a:gd name="connsiteX276" fmla="*/ 0 w 1552469"/>
                <a:gd name="connsiteY276" fmla="*/ 1203777 h 1337555"/>
                <a:gd name="connsiteX277" fmla="*/ 0 w 1552469"/>
                <a:gd name="connsiteY277" fmla="*/ 1221921 h 1337555"/>
                <a:gd name="connsiteX278" fmla="*/ 0 w 1552469"/>
                <a:gd name="connsiteY278" fmla="*/ 1246906 h 1337555"/>
                <a:gd name="connsiteX279" fmla="*/ 0 w 1552469"/>
                <a:gd name="connsiteY279" fmla="*/ 1312006 h 1337555"/>
                <a:gd name="connsiteX280" fmla="*/ 30081 w 1552469"/>
                <a:gd name="connsiteY280" fmla="*/ 1337555 h 1337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</a:cxnLst>
              <a:rect l="l" t="t" r="r" b="b"/>
              <a:pathLst>
                <a:path w="1552469" h="1337555">
                  <a:moveTo>
                    <a:pt x="30081" y="1337555"/>
                  </a:moveTo>
                  <a:lnTo>
                    <a:pt x="62476" y="1337555"/>
                  </a:lnTo>
                  <a:lnTo>
                    <a:pt x="150402" y="1337555"/>
                  </a:lnTo>
                  <a:lnTo>
                    <a:pt x="155152" y="1337555"/>
                  </a:lnTo>
                  <a:lnTo>
                    <a:pt x="198995" y="1337555"/>
                  </a:lnTo>
                  <a:lnTo>
                    <a:pt x="386025" y="1337555"/>
                  </a:lnTo>
                  <a:lnTo>
                    <a:pt x="474579" y="1337555"/>
                  </a:lnTo>
                  <a:lnTo>
                    <a:pt x="506974" y="1337555"/>
                  </a:lnTo>
                  <a:lnTo>
                    <a:pt x="594900" y="1337555"/>
                  </a:lnTo>
                  <a:lnTo>
                    <a:pt x="758882" y="1337555"/>
                  </a:lnTo>
                  <a:lnTo>
                    <a:pt x="793587" y="1337555"/>
                  </a:lnTo>
                  <a:lnTo>
                    <a:pt x="957569" y="1337555"/>
                  </a:lnTo>
                  <a:lnTo>
                    <a:pt x="1045495" y="1337555"/>
                  </a:lnTo>
                  <a:lnTo>
                    <a:pt x="1077890" y="1337555"/>
                  </a:lnTo>
                  <a:lnTo>
                    <a:pt x="1166444" y="1337555"/>
                  </a:lnTo>
                  <a:lnTo>
                    <a:pt x="1353474" y="1337555"/>
                  </a:lnTo>
                  <a:lnTo>
                    <a:pt x="1397317" y="1337555"/>
                  </a:lnTo>
                  <a:lnTo>
                    <a:pt x="1402067" y="1337555"/>
                  </a:lnTo>
                  <a:lnTo>
                    <a:pt x="1489993" y="1337555"/>
                  </a:lnTo>
                  <a:lnTo>
                    <a:pt x="1522388" y="1337555"/>
                  </a:lnTo>
                  <a:cubicBezTo>
                    <a:pt x="1539001" y="1337555"/>
                    <a:pt x="1552469" y="1326116"/>
                    <a:pt x="1552469" y="1312007"/>
                  </a:cubicBezTo>
                  <a:lnTo>
                    <a:pt x="1552469" y="1301195"/>
                  </a:lnTo>
                  <a:lnTo>
                    <a:pt x="1552469" y="1221922"/>
                  </a:lnTo>
                  <a:lnTo>
                    <a:pt x="1552469" y="1211110"/>
                  </a:lnTo>
                  <a:lnTo>
                    <a:pt x="1552469" y="1203778"/>
                  </a:lnTo>
                  <a:lnTo>
                    <a:pt x="1552469" y="1192966"/>
                  </a:lnTo>
                  <a:lnTo>
                    <a:pt x="1552469" y="1176204"/>
                  </a:lnTo>
                  <a:lnTo>
                    <a:pt x="1552469" y="1174154"/>
                  </a:lnTo>
                  <a:lnTo>
                    <a:pt x="1552469" y="1113693"/>
                  </a:lnTo>
                  <a:lnTo>
                    <a:pt x="1552469" y="1103450"/>
                  </a:lnTo>
                  <a:lnTo>
                    <a:pt x="1552469" y="1102881"/>
                  </a:lnTo>
                  <a:lnTo>
                    <a:pt x="1552469" y="1086119"/>
                  </a:lnTo>
                  <a:lnTo>
                    <a:pt x="1552469" y="1084069"/>
                  </a:lnTo>
                  <a:lnTo>
                    <a:pt x="1552469" y="1067976"/>
                  </a:lnTo>
                  <a:lnTo>
                    <a:pt x="1552469" y="1065925"/>
                  </a:lnTo>
                  <a:lnTo>
                    <a:pt x="1552469" y="1045649"/>
                  </a:lnTo>
                  <a:lnTo>
                    <a:pt x="1552469" y="1038351"/>
                  </a:lnTo>
                  <a:lnTo>
                    <a:pt x="1552469" y="1034837"/>
                  </a:lnTo>
                  <a:lnTo>
                    <a:pt x="1552469" y="1013365"/>
                  </a:lnTo>
                  <a:lnTo>
                    <a:pt x="1552469" y="995222"/>
                  </a:lnTo>
                  <a:lnTo>
                    <a:pt x="1552469" y="977891"/>
                  </a:lnTo>
                  <a:lnTo>
                    <a:pt x="1552469" y="975840"/>
                  </a:lnTo>
                  <a:lnTo>
                    <a:pt x="1552469" y="955564"/>
                  </a:lnTo>
                  <a:lnTo>
                    <a:pt x="1552469" y="948266"/>
                  </a:lnTo>
                  <a:lnTo>
                    <a:pt x="1552469" y="944752"/>
                  </a:lnTo>
                  <a:lnTo>
                    <a:pt x="1552469" y="937420"/>
                  </a:lnTo>
                  <a:lnTo>
                    <a:pt x="1552469" y="930122"/>
                  </a:lnTo>
                  <a:lnTo>
                    <a:pt x="1552469" y="926608"/>
                  </a:lnTo>
                  <a:lnTo>
                    <a:pt x="1552469" y="909846"/>
                  </a:lnTo>
                  <a:lnTo>
                    <a:pt x="1552469" y="907796"/>
                  </a:lnTo>
                  <a:lnTo>
                    <a:pt x="1552469" y="905137"/>
                  </a:lnTo>
                  <a:lnTo>
                    <a:pt x="1552469" y="847335"/>
                  </a:lnTo>
                  <a:lnTo>
                    <a:pt x="1552469" y="840037"/>
                  </a:lnTo>
                  <a:lnTo>
                    <a:pt x="1552469" y="837092"/>
                  </a:lnTo>
                  <a:lnTo>
                    <a:pt x="1552469" y="836523"/>
                  </a:lnTo>
                  <a:lnTo>
                    <a:pt x="1552469" y="819761"/>
                  </a:lnTo>
                  <a:lnTo>
                    <a:pt x="1552469" y="818266"/>
                  </a:lnTo>
                  <a:lnTo>
                    <a:pt x="1552469" y="817711"/>
                  </a:lnTo>
                  <a:lnTo>
                    <a:pt x="1552469" y="807454"/>
                  </a:lnTo>
                  <a:lnTo>
                    <a:pt x="1552469" y="801618"/>
                  </a:lnTo>
                  <a:lnTo>
                    <a:pt x="1552469" y="799567"/>
                  </a:lnTo>
                  <a:lnTo>
                    <a:pt x="1552469" y="771993"/>
                  </a:lnTo>
                  <a:lnTo>
                    <a:pt x="1552469" y="747007"/>
                  </a:lnTo>
                  <a:lnTo>
                    <a:pt x="1552469" y="728864"/>
                  </a:lnTo>
                  <a:lnTo>
                    <a:pt x="1552469" y="728181"/>
                  </a:lnTo>
                  <a:lnTo>
                    <a:pt x="1552469" y="717369"/>
                  </a:lnTo>
                  <a:lnTo>
                    <a:pt x="1552469" y="711533"/>
                  </a:lnTo>
                  <a:lnTo>
                    <a:pt x="1552469" y="710037"/>
                  </a:lnTo>
                  <a:lnTo>
                    <a:pt x="1552469" y="709482"/>
                  </a:lnTo>
                  <a:lnTo>
                    <a:pt x="1552469" y="699225"/>
                  </a:lnTo>
                  <a:lnTo>
                    <a:pt x="1552469" y="682463"/>
                  </a:lnTo>
                  <a:lnTo>
                    <a:pt x="1552469" y="681908"/>
                  </a:lnTo>
                  <a:lnTo>
                    <a:pt x="1552469" y="680413"/>
                  </a:lnTo>
                  <a:lnTo>
                    <a:pt x="1552469" y="669019"/>
                  </a:lnTo>
                  <a:lnTo>
                    <a:pt x="1552469" y="663764"/>
                  </a:lnTo>
                  <a:lnTo>
                    <a:pt x="1552469" y="658207"/>
                  </a:lnTo>
                  <a:lnTo>
                    <a:pt x="1552469" y="638779"/>
                  </a:lnTo>
                  <a:lnTo>
                    <a:pt x="1552469" y="619952"/>
                  </a:lnTo>
                  <a:lnTo>
                    <a:pt x="1552469" y="609709"/>
                  </a:lnTo>
                  <a:lnTo>
                    <a:pt x="1552469" y="609140"/>
                  </a:lnTo>
                  <a:lnTo>
                    <a:pt x="1552469" y="592378"/>
                  </a:lnTo>
                  <a:lnTo>
                    <a:pt x="1552469" y="590328"/>
                  </a:lnTo>
                  <a:lnTo>
                    <a:pt x="1552469" y="578934"/>
                  </a:lnTo>
                  <a:lnTo>
                    <a:pt x="1552469" y="574235"/>
                  </a:lnTo>
                  <a:lnTo>
                    <a:pt x="1552469" y="573679"/>
                  </a:lnTo>
                  <a:lnTo>
                    <a:pt x="1552469" y="572184"/>
                  </a:lnTo>
                  <a:lnTo>
                    <a:pt x="1552469" y="568122"/>
                  </a:lnTo>
                  <a:lnTo>
                    <a:pt x="1552469" y="560790"/>
                  </a:lnTo>
                  <a:lnTo>
                    <a:pt x="1552469" y="549978"/>
                  </a:lnTo>
                  <a:lnTo>
                    <a:pt x="1552469" y="544610"/>
                  </a:lnTo>
                  <a:lnTo>
                    <a:pt x="1552469" y="533216"/>
                  </a:lnTo>
                  <a:lnTo>
                    <a:pt x="1552469" y="531166"/>
                  </a:lnTo>
                  <a:lnTo>
                    <a:pt x="1552469" y="519624"/>
                  </a:lnTo>
                  <a:lnTo>
                    <a:pt x="1552469" y="501481"/>
                  </a:lnTo>
                  <a:lnTo>
                    <a:pt x="1552469" y="497519"/>
                  </a:lnTo>
                  <a:lnTo>
                    <a:pt x="1552469" y="486707"/>
                  </a:lnTo>
                  <a:lnTo>
                    <a:pt x="1552469" y="484150"/>
                  </a:lnTo>
                  <a:lnTo>
                    <a:pt x="1552469" y="482099"/>
                  </a:lnTo>
                  <a:lnTo>
                    <a:pt x="1552469" y="470705"/>
                  </a:lnTo>
                  <a:lnTo>
                    <a:pt x="1552469" y="460462"/>
                  </a:lnTo>
                  <a:lnTo>
                    <a:pt x="1552469" y="459893"/>
                  </a:lnTo>
                  <a:lnTo>
                    <a:pt x="1552469" y="454525"/>
                  </a:lnTo>
                  <a:lnTo>
                    <a:pt x="1552469" y="443131"/>
                  </a:lnTo>
                  <a:lnTo>
                    <a:pt x="1552469" y="441081"/>
                  </a:lnTo>
                  <a:lnTo>
                    <a:pt x="1552469" y="436381"/>
                  </a:lnTo>
                  <a:lnTo>
                    <a:pt x="1552469" y="424988"/>
                  </a:lnTo>
                  <a:lnTo>
                    <a:pt x="1552469" y="422937"/>
                  </a:lnTo>
                  <a:lnTo>
                    <a:pt x="1552469" y="411396"/>
                  </a:lnTo>
                  <a:lnTo>
                    <a:pt x="1552469" y="407434"/>
                  </a:lnTo>
                  <a:lnTo>
                    <a:pt x="1552469" y="396622"/>
                  </a:lnTo>
                  <a:lnTo>
                    <a:pt x="1552469" y="395363"/>
                  </a:lnTo>
                  <a:lnTo>
                    <a:pt x="1552469" y="389290"/>
                  </a:lnTo>
                  <a:lnTo>
                    <a:pt x="1552469" y="378478"/>
                  </a:lnTo>
                  <a:lnTo>
                    <a:pt x="1552469" y="370377"/>
                  </a:lnTo>
                  <a:lnTo>
                    <a:pt x="1552469" y="361716"/>
                  </a:lnTo>
                  <a:lnTo>
                    <a:pt x="1552469" y="359666"/>
                  </a:lnTo>
                  <a:lnTo>
                    <a:pt x="1552469" y="352234"/>
                  </a:lnTo>
                  <a:lnTo>
                    <a:pt x="1552469" y="346296"/>
                  </a:lnTo>
                  <a:lnTo>
                    <a:pt x="1552469" y="334903"/>
                  </a:lnTo>
                  <a:lnTo>
                    <a:pt x="1552469" y="332852"/>
                  </a:lnTo>
                  <a:lnTo>
                    <a:pt x="1552469" y="305278"/>
                  </a:lnTo>
                  <a:lnTo>
                    <a:pt x="1552469" y="299205"/>
                  </a:lnTo>
                  <a:lnTo>
                    <a:pt x="1552469" y="288962"/>
                  </a:lnTo>
                  <a:lnTo>
                    <a:pt x="1552469" y="288393"/>
                  </a:lnTo>
                  <a:lnTo>
                    <a:pt x="1552469" y="287134"/>
                  </a:lnTo>
                  <a:lnTo>
                    <a:pt x="1552469" y="271631"/>
                  </a:lnTo>
                  <a:lnTo>
                    <a:pt x="1552469" y="269581"/>
                  </a:lnTo>
                  <a:lnTo>
                    <a:pt x="1552469" y="262149"/>
                  </a:lnTo>
                  <a:lnTo>
                    <a:pt x="1552469" y="253488"/>
                  </a:lnTo>
                  <a:lnTo>
                    <a:pt x="1552469" y="251437"/>
                  </a:lnTo>
                  <a:lnTo>
                    <a:pt x="1552469" y="223863"/>
                  </a:lnTo>
                  <a:lnTo>
                    <a:pt x="1552469" y="198877"/>
                  </a:lnTo>
                  <a:lnTo>
                    <a:pt x="1552469" y="197049"/>
                  </a:lnTo>
                  <a:lnTo>
                    <a:pt x="1552469" y="180734"/>
                  </a:lnTo>
                  <a:lnTo>
                    <a:pt x="1552469" y="163403"/>
                  </a:lnTo>
                  <a:lnTo>
                    <a:pt x="1552469" y="161352"/>
                  </a:lnTo>
                  <a:lnTo>
                    <a:pt x="1552469" y="133778"/>
                  </a:lnTo>
                  <a:lnTo>
                    <a:pt x="1552469" y="115634"/>
                  </a:lnTo>
                  <a:lnTo>
                    <a:pt x="1552469" y="90649"/>
                  </a:lnTo>
                  <a:lnTo>
                    <a:pt x="1552469" y="25549"/>
                  </a:lnTo>
                  <a:cubicBezTo>
                    <a:pt x="1552469" y="11439"/>
                    <a:pt x="1539001" y="0"/>
                    <a:pt x="1522388" y="0"/>
                  </a:cubicBezTo>
                  <a:lnTo>
                    <a:pt x="1489993" y="0"/>
                  </a:lnTo>
                  <a:lnTo>
                    <a:pt x="1402067" y="0"/>
                  </a:lnTo>
                  <a:lnTo>
                    <a:pt x="1397317" y="0"/>
                  </a:lnTo>
                  <a:lnTo>
                    <a:pt x="1353474" y="0"/>
                  </a:lnTo>
                  <a:lnTo>
                    <a:pt x="1166444" y="0"/>
                  </a:lnTo>
                  <a:lnTo>
                    <a:pt x="1077890" y="0"/>
                  </a:lnTo>
                  <a:lnTo>
                    <a:pt x="1045495" y="0"/>
                  </a:lnTo>
                  <a:lnTo>
                    <a:pt x="957569" y="0"/>
                  </a:lnTo>
                  <a:lnTo>
                    <a:pt x="793587" y="0"/>
                  </a:lnTo>
                  <a:lnTo>
                    <a:pt x="758882" y="0"/>
                  </a:lnTo>
                  <a:lnTo>
                    <a:pt x="594900" y="0"/>
                  </a:lnTo>
                  <a:lnTo>
                    <a:pt x="506974" y="0"/>
                  </a:lnTo>
                  <a:lnTo>
                    <a:pt x="474579" y="0"/>
                  </a:lnTo>
                  <a:lnTo>
                    <a:pt x="386025" y="0"/>
                  </a:lnTo>
                  <a:lnTo>
                    <a:pt x="198995" y="0"/>
                  </a:lnTo>
                  <a:lnTo>
                    <a:pt x="155152" y="0"/>
                  </a:lnTo>
                  <a:lnTo>
                    <a:pt x="150402" y="0"/>
                  </a:lnTo>
                  <a:lnTo>
                    <a:pt x="62476" y="0"/>
                  </a:lnTo>
                  <a:lnTo>
                    <a:pt x="30081" y="0"/>
                  </a:lnTo>
                  <a:cubicBezTo>
                    <a:pt x="13468" y="0"/>
                    <a:pt x="0" y="11439"/>
                    <a:pt x="0" y="25548"/>
                  </a:cubicBezTo>
                  <a:lnTo>
                    <a:pt x="0" y="36360"/>
                  </a:lnTo>
                  <a:lnTo>
                    <a:pt x="0" y="115633"/>
                  </a:lnTo>
                  <a:lnTo>
                    <a:pt x="0" y="126445"/>
                  </a:lnTo>
                  <a:lnTo>
                    <a:pt x="0" y="133777"/>
                  </a:lnTo>
                  <a:lnTo>
                    <a:pt x="0" y="144589"/>
                  </a:lnTo>
                  <a:lnTo>
                    <a:pt x="0" y="161351"/>
                  </a:lnTo>
                  <a:lnTo>
                    <a:pt x="0" y="163401"/>
                  </a:lnTo>
                  <a:lnTo>
                    <a:pt x="0" y="197048"/>
                  </a:lnTo>
                  <a:lnTo>
                    <a:pt x="0" y="207860"/>
                  </a:lnTo>
                  <a:lnTo>
                    <a:pt x="0" y="223862"/>
                  </a:lnTo>
                  <a:lnTo>
                    <a:pt x="0" y="234105"/>
                  </a:lnTo>
                  <a:lnTo>
                    <a:pt x="0" y="234674"/>
                  </a:lnTo>
                  <a:lnTo>
                    <a:pt x="0" y="251436"/>
                  </a:lnTo>
                  <a:lnTo>
                    <a:pt x="0" y="253486"/>
                  </a:lnTo>
                  <a:lnTo>
                    <a:pt x="0" y="269579"/>
                  </a:lnTo>
                  <a:lnTo>
                    <a:pt x="0" y="271630"/>
                  </a:lnTo>
                  <a:lnTo>
                    <a:pt x="0" y="287133"/>
                  </a:lnTo>
                  <a:lnTo>
                    <a:pt x="0" y="297945"/>
                  </a:lnTo>
                  <a:lnTo>
                    <a:pt x="0" y="299204"/>
                  </a:lnTo>
                  <a:lnTo>
                    <a:pt x="0" y="305277"/>
                  </a:lnTo>
                  <a:lnTo>
                    <a:pt x="0" y="316089"/>
                  </a:lnTo>
                  <a:lnTo>
                    <a:pt x="0" y="324190"/>
                  </a:lnTo>
                  <a:lnTo>
                    <a:pt x="0" y="332851"/>
                  </a:lnTo>
                  <a:lnTo>
                    <a:pt x="0" y="334901"/>
                  </a:lnTo>
                  <a:lnTo>
                    <a:pt x="0" y="342333"/>
                  </a:lnTo>
                  <a:lnTo>
                    <a:pt x="0" y="346295"/>
                  </a:lnTo>
                  <a:lnTo>
                    <a:pt x="0" y="357107"/>
                  </a:lnTo>
                  <a:lnTo>
                    <a:pt x="0" y="359664"/>
                  </a:lnTo>
                  <a:lnTo>
                    <a:pt x="0" y="361715"/>
                  </a:lnTo>
                  <a:lnTo>
                    <a:pt x="0" y="389289"/>
                  </a:lnTo>
                  <a:lnTo>
                    <a:pt x="0" y="395362"/>
                  </a:lnTo>
                  <a:lnTo>
                    <a:pt x="0" y="405605"/>
                  </a:lnTo>
                  <a:lnTo>
                    <a:pt x="0" y="406174"/>
                  </a:lnTo>
                  <a:lnTo>
                    <a:pt x="0" y="407433"/>
                  </a:lnTo>
                  <a:lnTo>
                    <a:pt x="0" y="422936"/>
                  </a:lnTo>
                  <a:lnTo>
                    <a:pt x="0" y="424986"/>
                  </a:lnTo>
                  <a:lnTo>
                    <a:pt x="0" y="432418"/>
                  </a:lnTo>
                  <a:lnTo>
                    <a:pt x="0" y="436380"/>
                  </a:lnTo>
                  <a:lnTo>
                    <a:pt x="0" y="441079"/>
                  </a:lnTo>
                  <a:lnTo>
                    <a:pt x="0" y="443130"/>
                  </a:lnTo>
                  <a:lnTo>
                    <a:pt x="0" y="447192"/>
                  </a:lnTo>
                  <a:lnTo>
                    <a:pt x="0" y="454524"/>
                  </a:lnTo>
                  <a:lnTo>
                    <a:pt x="0" y="465336"/>
                  </a:lnTo>
                  <a:lnTo>
                    <a:pt x="0" y="470704"/>
                  </a:lnTo>
                  <a:lnTo>
                    <a:pt x="0" y="482098"/>
                  </a:lnTo>
                  <a:lnTo>
                    <a:pt x="0" y="484148"/>
                  </a:lnTo>
                  <a:lnTo>
                    <a:pt x="0" y="495690"/>
                  </a:lnTo>
                  <a:lnTo>
                    <a:pt x="0" y="497518"/>
                  </a:lnTo>
                  <a:lnTo>
                    <a:pt x="0" y="513833"/>
                  </a:lnTo>
                  <a:lnTo>
                    <a:pt x="0" y="531164"/>
                  </a:lnTo>
                  <a:lnTo>
                    <a:pt x="0" y="533215"/>
                  </a:lnTo>
                  <a:lnTo>
                    <a:pt x="0" y="544609"/>
                  </a:lnTo>
                  <a:lnTo>
                    <a:pt x="0" y="554852"/>
                  </a:lnTo>
                  <a:lnTo>
                    <a:pt x="0" y="555421"/>
                  </a:lnTo>
                  <a:lnTo>
                    <a:pt x="0" y="560789"/>
                  </a:lnTo>
                  <a:lnTo>
                    <a:pt x="0" y="572183"/>
                  </a:lnTo>
                  <a:lnTo>
                    <a:pt x="0" y="573678"/>
                  </a:lnTo>
                  <a:lnTo>
                    <a:pt x="0" y="574233"/>
                  </a:lnTo>
                  <a:lnTo>
                    <a:pt x="0" y="578933"/>
                  </a:lnTo>
                  <a:lnTo>
                    <a:pt x="0" y="584490"/>
                  </a:lnTo>
                  <a:lnTo>
                    <a:pt x="0" y="590326"/>
                  </a:lnTo>
                  <a:lnTo>
                    <a:pt x="0" y="592377"/>
                  </a:lnTo>
                  <a:lnTo>
                    <a:pt x="0" y="603918"/>
                  </a:lnTo>
                  <a:lnTo>
                    <a:pt x="0" y="619951"/>
                  </a:lnTo>
                  <a:lnTo>
                    <a:pt x="0" y="644937"/>
                  </a:lnTo>
                  <a:lnTo>
                    <a:pt x="0" y="663080"/>
                  </a:lnTo>
                  <a:lnTo>
                    <a:pt x="0" y="663763"/>
                  </a:lnTo>
                  <a:lnTo>
                    <a:pt x="0" y="669018"/>
                  </a:lnTo>
                  <a:lnTo>
                    <a:pt x="0" y="674575"/>
                  </a:lnTo>
                  <a:lnTo>
                    <a:pt x="0" y="680411"/>
                  </a:lnTo>
                  <a:lnTo>
                    <a:pt x="0" y="681907"/>
                  </a:lnTo>
                  <a:lnTo>
                    <a:pt x="0" y="682462"/>
                  </a:lnTo>
                  <a:lnTo>
                    <a:pt x="0" y="692719"/>
                  </a:lnTo>
                  <a:lnTo>
                    <a:pt x="0" y="709481"/>
                  </a:lnTo>
                  <a:lnTo>
                    <a:pt x="0" y="710036"/>
                  </a:lnTo>
                  <a:lnTo>
                    <a:pt x="0" y="711531"/>
                  </a:lnTo>
                  <a:lnTo>
                    <a:pt x="0" y="728180"/>
                  </a:lnTo>
                  <a:lnTo>
                    <a:pt x="0" y="753165"/>
                  </a:lnTo>
                  <a:lnTo>
                    <a:pt x="0" y="771992"/>
                  </a:lnTo>
                  <a:lnTo>
                    <a:pt x="0" y="782235"/>
                  </a:lnTo>
                  <a:lnTo>
                    <a:pt x="0" y="782804"/>
                  </a:lnTo>
                  <a:lnTo>
                    <a:pt x="0" y="799566"/>
                  </a:lnTo>
                  <a:lnTo>
                    <a:pt x="0" y="801616"/>
                  </a:lnTo>
                  <a:lnTo>
                    <a:pt x="0" y="817709"/>
                  </a:lnTo>
                  <a:lnTo>
                    <a:pt x="0" y="818265"/>
                  </a:lnTo>
                  <a:lnTo>
                    <a:pt x="0" y="819760"/>
                  </a:lnTo>
                  <a:lnTo>
                    <a:pt x="0" y="840036"/>
                  </a:lnTo>
                  <a:lnTo>
                    <a:pt x="0" y="847334"/>
                  </a:lnTo>
                  <a:lnTo>
                    <a:pt x="0" y="850848"/>
                  </a:lnTo>
                  <a:lnTo>
                    <a:pt x="0" y="872320"/>
                  </a:lnTo>
                  <a:lnTo>
                    <a:pt x="0" y="890463"/>
                  </a:lnTo>
                  <a:lnTo>
                    <a:pt x="0" y="907794"/>
                  </a:lnTo>
                  <a:lnTo>
                    <a:pt x="0" y="909845"/>
                  </a:lnTo>
                  <a:lnTo>
                    <a:pt x="0" y="930121"/>
                  </a:lnTo>
                  <a:lnTo>
                    <a:pt x="0" y="937419"/>
                  </a:lnTo>
                  <a:lnTo>
                    <a:pt x="0" y="940933"/>
                  </a:lnTo>
                  <a:lnTo>
                    <a:pt x="0" y="948265"/>
                  </a:lnTo>
                  <a:lnTo>
                    <a:pt x="0" y="955563"/>
                  </a:lnTo>
                  <a:lnTo>
                    <a:pt x="0" y="959077"/>
                  </a:lnTo>
                  <a:lnTo>
                    <a:pt x="0" y="975839"/>
                  </a:lnTo>
                  <a:lnTo>
                    <a:pt x="0" y="977889"/>
                  </a:lnTo>
                  <a:lnTo>
                    <a:pt x="0" y="980548"/>
                  </a:lnTo>
                  <a:lnTo>
                    <a:pt x="0" y="1038350"/>
                  </a:lnTo>
                  <a:lnTo>
                    <a:pt x="0" y="1045648"/>
                  </a:lnTo>
                  <a:lnTo>
                    <a:pt x="0" y="1048593"/>
                  </a:lnTo>
                  <a:lnTo>
                    <a:pt x="0" y="1049162"/>
                  </a:lnTo>
                  <a:lnTo>
                    <a:pt x="0" y="1065924"/>
                  </a:lnTo>
                  <a:lnTo>
                    <a:pt x="0" y="1067974"/>
                  </a:lnTo>
                  <a:lnTo>
                    <a:pt x="0" y="1084067"/>
                  </a:lnTo>
                  <a:lnTo>
                    <a:pt x="0" y="1086118"/>
                  </a:lnTo>
                  <a:lnTo>
                    <a:pt x="0" y="1113692"/>
                  </a:lnTo>
                  <a:lnTo>
                    <a:pt x="0" y="1138678"/>
                  </a:lnTo>
                  <a:lnTo>
                    <a:pt x="0" y="1156821"/>
                  </a:lnTo>
                  <a:lnTo>
                    <a:pt x="0" y="1174152"/>
                  </a:lnTo>
                  <a:lnTo>
                    <a:pt x="0" y="1176203"/>
                  </a:lnTo>
                  <a:lnTo>
                    <a:pt x="0" y="1203777"/>
                  </a:lnTo>
                  <a:lnTo>
                    <a:pt x="0" y="1221921"/>
                  </a:lnTo>
                  <a:lnTo>
                    <a:pt x="0" y="1246906"/>
                  </a:lnTo>
                  <a:lnTo>
                    <a:pt x="0" y="1312006"/>
                  </a:lnTo>
                  <a:cubicBezTo>
                    <a:pt x="0" y="1326116"/>
                    <a:pt x="13468" y="1337555"/>
                    <a:pt x="30081" y="13375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BC94C2BB-F96B-094C-AC25-104FBAA301A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739055" y="5446890"/>
              <a:ext cx="972610" cy="779498"/>
            </a:xfrm>
            <a:prstGeom prst="rect">
              <a:avLst/>
            </a:prstGeom>
          </p:spPr>
        </p:pic>
      </p:grpSp>
      <p:grpSp>
        <p:nvGrpSpPr>
          <p:cNvPr id="224" name="Group 223">
            <a:extLst>
              <a:ext uri="{FF2B5EF4-FFF2-40B4-BE49-F238E27FC236}">
                <a16:creationId xmlns:a16="http://schemas.microsoft.com/office/drawing/2014/main" id="{F921AF18-AC5B-8336-610C-65144095C7E2}"/>
              </a:ext>
            </a:extLst>
          </p:cNvPr>
          <p:cNvGrpSpPr/>
          <p:nvPr/>
        </p:nvGrpSpPr>
        <p:grpSpPr>
          <a:xfrm>
            <a:off x="1157397" y="5460149"/>
            <a:ext cx="2672116" cy="735153"/>
            <a:chOff x="1157397" y="5767221"/>
            <a:chExt cx="2672116" cy="735153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DD75F5B7-D74E-3DA0-AAF6-818BDA1D09FD}"/>
                </a:ext>
              </a:extLst>
            </p:cNvPr>
            <p:cNvSpPr/>
            <p:nvPr/>
          </p:nvSpPr>
          <p:spPr>
            <a:xfrm flipH="1">
              <a:off x="1157397" y="5767221"/>
              <a:ext cx="2672116" cy="735153"/>
            </a:xfrm>
            <a:custGeom>
              <a:avLst/>
              <a:gdLst>
                <a:gd name="connsiteX0" fmla="*/ 3024996 w 3081495"/>
                <a:gd name="connsiteY0" fmla="*/ 0 h 813213"/>
                <a:gd name="connsiteX1" fmla="*/ 2964154 w 3081495"/>
                <a:gd name="connsiteY1" fmla="*/ 0 h 813213"/>
                <a:gd name="connsiteX2" fmla="*/ 2799014 w 3081495"/>
                <a:gd name="connsiteY2" fmla="*/ 0 h 813213"/>
                <a:gd name="connsiteX3" fmla="*/ 2653207 w 3081495"/>
                <a:gd name="connsiteY3" fmla="*/ 0 h 813213"/>
                <a:gd name="connsiteX4" fmla="*/ 2592365 w 3081495"/>
                <a:gd name="connsiteY4" fmla="*/ 0 h 813213"/>
                <a:gd name="connsiteX5" fmla="*/ 2427225 w 3081495"/>
                <a:gd name="connsiteY5" fmla="*/ 0 h 813213"/>
                <a:gd name="connsiteX6" fmla="*/ 2356474 w 3081495"/>
                <a:gd name="connsiteY6" fmla="*/ 0 h 813213"/>
                <a:gd name="connsiteX7" fmla="*/ 2190154 w 3081495"/>
                <a:gd name="connsiteY7" fmla="*/ 0 h 813213"/>
                <a:gd name="connsiteX8" fmla="*/ 2129311 w 3081495"/>
                <a:gd name="connsiteY8" fmla="*/ 0 h 813213"/>
                <a:gd name="connsiteX9" fmla="*/ 1984685 w 3081495"/>
                <a:gd name="connsiteY9" fmla="*/ 0 h 813213"/>
                <a:gd name="connsiteX10" fmla="*/ 1964171 w 3081495"/>
                <a:gd name="connsiteY10" fmla="*/ 0 h 813213"/>
                <a:gd name="connsiteX11" fmla="*/ 1835500 w 3081495"/>
                <a:gd name="connsiteY11" fmla="*/ 0 h 813213"/>
                <a:gd name="connsiteX12" fmla="*/ 1818365 w 3081495"/>
                <a:gd name="connsiteY12" fmla="*/ 0 h 813213"/>
                <a:gd name="connsiteX13" fmla="*/ 1757522 w 3081495"/>
                <a:gd name="connsiteY13" fmla="*/ 0 h 813213"/>
                <a:gd name="connsiteX14" fmla="*/ 1617784 w 3081495"/>
                <a:gd name="connsiteY14" fmla="*/ 0 h 813213"/>
                <a:gd name="connsiteX15" fmla="*/ 1592382 w 3081495"/>
                <a:gd name="connsiteY15" fmla="*/ 0 h 813213"/>
                <a:gd name="connsiteX16" fmla="*/ 1489113 w 3081495"/>
                <a:gd name="connsiteY16" fmla="*/ 0 h 813213"/>
                <a:gd name="connsiteX17" fmla="*/ 1463711 w 3081495"/>
                <a:gd name="connsiteY17" fmla="*/ 0 h 813213"/>
                <a:gd name="connsiteX18" fmla="*/ 1323973 w 3081495"/>
                <a:gd name="connsiteY18" fmla="*/ 0 h 813213"/>
                <a:gd name="connsiteX19" fmla="*/ 1263130 w 3081495"/>
                <a:gd name="connsiteY19" fmla="*/ 0 h 813213"/>
                <a:gd name="connsiteX20" fmla="*/ 1245995 w 3081495"/>
                <a:gd name="connsiteY20" fmla="*/ 0 h 813213"/>
                <a:gd name="connsiteX21" fmla="*/ 1117324 w 3081495"/>
                <a:gd name="connsiteY21" fmla="*/ 0 h 813213"/>
                <a:gd name="connsiteX22" fmla="*/ 1096810 w 3081495"/>
                <a:gd name="connsiteY22" fmla="*/ 0 h 813213"/>
                <a:gd name="connsiteX23" fmla="*/ 952184 w 3081495"/>
                <a:gd name="connsiteY23" fmla="*/ 0 h 813213"/>
                <a:gd name="connsiteX24" fmla="*/ 891341 w 3081495"/>
                <a:gd name="connsiteY24" fmla="*/ 0 h 813213"/>
                <a:gd name="connsiteX25" fmla="*/ 725021 w 3081495"/>
                <a:gd name="connsiteY25" fmla="*/ 0 h 813213"/>
                <a:gd name="connsiteX26" fmla="*/ 654270 w 3081495"/>
                <a:gd name="connsiteY26" fmla="*/ 0 h 813213"/>
                <a:gd name="connsiteX27" fmla="*/ 489130 w 3081495"/>
                <a:gd name="connsiteY27" fmla="*/ 0 h 813213"/>
                <a:gd name="connsiteX28" fmla="*/ 428288 w 3081495"/>
                <a:gd name="connsiteY28" fmla="*/ 0 h 813213"/>
                <a:gd name="connsiteX29" fmla="*/ 282481 w 3081495"/>
                <a:gd name="connsiteY29" fmla="*/ 0 h 813213"/>
                <a:gd name="connsiteX30" fmla="*/ 117341 w 3081495"/>
                <a:gd name="connsiteY30" fmla="*/ 0 h 813213"/>
                <a:gd name="connsiteX31" fmla="*/ 56499 w 3081495"/>
                <a:gd name="connsiteY31" fmla="*/ 0 h 813213"/>
                <a:gd name="connsiteX32" fmla="*/ 0 w 3081495"/>
                <a:gd name="connsiteY32" fmla="*/ 47985 h 813213"/>
                <a:gd name="connsiteX33" fmla="*/ 0 w 3081495"/>
                <a:gd name="connsiteY33" fmla="*/ 68292 h 813213"/>
                <a:gd name="connsiteX34" fmla="*/ 0 w 3081495"/>
                <a:gd name="connsiteY34" fmla="*/ 251256 h 813213"/>
                <a:gd name="connsiteX35" fmla="*/ 0 w 3081495"/>
                <a:gd name="connsiteY35" fmla="*/ 271563 h 813213"/>
                <a:gd name="connsiteX36" fmla="*/ 0 w 3081495"/>
                <a:gd name="connsiteY36" fmla="*/ 303045 h 813213"/>
                <a:gd name="connsiteX37" fmla="*/ 0 w 3081495"/>
                <a:gd name="connsiteY37" fmla="*/ 306896 h 813213"/>
                <a:gd name="connsiteX38" fmla="*/ 0 w 3081495"/>
                <a:gd name="connsiteY38" fmla="*/ 439689 h 813213"/>
                <a:gd name="connsiteX39" fmla="*/ 0 w 3081495"/>
                <a:gd name="connsiteY39" fmla="*/ 506316 h 813213"/>
                <a:gd name="connsiteX40" fmla="*/ 0 w 3081495"/>
                <a:gd name="connsiteY40" fmla="*/ 510167 h 813213"/>
                <a:gd name="connsiteX41" fmla="*/ 0 w 3081495"/>
                <a:gd name="connsiteY41" fmla="*/ 561957 h 813213"/>
                <a:gd name="connsiteX42" fmla="*/ 0 w 3081495"/>
                <a:gd name="connsiteY42" fmla="*/ 642960 h 813213"/>
                <a:gd name="connsiteX43" fmla="*/ 0 w 3081495"/>
                <a:gd name="connsiteY43" fmla="*/ 765228 h 813213"/>
                <a:gd name="connsiteX44" fmla="*/ 56499 w 3081495"/>
                <a:gd name="connsiteY44" fmla="*/ 813213 h 813213"/>
                <a:gd name="connsiteX45" fmla="*/ 117341 w 3081495"/>
                <a:gd name="connsiteY45" fmla="*/ 813213 h 813213"/>
                <a:gd name="connsiteX46" fmla="*/ 282481 w 3081495"/>
                <a:gd name="connsiteY46" fmla="*/ 813213 h 813213"/>
                <a:gd name="connsiteX47" fmla="*/ 428288 w 3081495"/>
                <a:gd name="connsiteY47" fmla="*/ 813213 h 813213"/>
                <a:gd name="connsiteX48" fmla="*/ 489130 w 3081495"/>
                <a:gd name="connsiteY48" fmla="*/ 813213 h 813213"/>
                <a:gd name="connsiteX49" fmla="*/ 654270 w 3081495"/>
                <a:gd name="connsiteY49" fmla="*/ 813213 h 813213"/>
                <a:gd name="connsiteX50" fmla="*/ 725021 w 3081495"/>
                <a:gd name="connsiteY50" fmla="*/ 813213 h 813213"/>
                <a:gd name="connsiteX51" fmla="*/ 891341 w 3081495"/>
                <a:gd name="connsiteY51" fmla="*/ 813213 h 813213"/>
                <a:gd name="connsiteX52" fmla="*/ 952184 w 3081495"/>
                <a:gd name="connsiteY52" fmla="*/ 813213 h 813213"/>
                <a:gd name="connsiteX53" fmla="*/ 1096810 w 3081495"/>
                <a:gd name="connsiteY53" fmla="*/ 813213 h 813213"/>
                <a:gd name="connsiteX54" fmla="*/ 1117324 w 3081495"/>
                <a:gd name="connsiteY54" fmla="*/ 813213 h 813213"/>
                <a:gd name="connsiteX55" fmla="*/ 1245995 w 3081495"/>
                <a:gd name="connsiteY55" fmla="*/ 813213 h 813213"/>
                <a:gd name="connsiteX56" fmla="*/ 1263130 w 3081495"/>
                <a:gd name="connsiteY56" fmla="*/ 813213 h 813213"/>
                <a:gd name="connsiteX57" fmla="*/ 1323973 w 3081495"/>
                <a:gd name="connsiteY57" fmla="*/ 813213 h 813213"/>
                <a:gd name="connsiteX58" fmla="*/ 1463711 w 3081495"/>
                <a:gd name="connsiteY58" fmla="*/ 813213 h 813213"/>
                <a:gd name="connsiteX59" fmla="*/ 1489113 w 3081495"/>
                <a:gd name="connsiteY59" fmla="*/ 813213 h 813213"/>
                <a:gd name="connsiteX60" fmla="*/ 1592382 w 3081495"/>
                <a:gd name="connsiteY60" fmla="*/ 813213 h 813213"/>
                <a:gd name="connsiteX61" fmla="*/ 1617784 w 3081495"/>
                <a:gd name="connsiteY61" fmla="*/ 813213 h 813213"/>
                <a:gd name="connsiteX62" fmla="*/ 1757522 w 3081495"/>
                <a:gd name="connsiteY62" fmla="*/ 813213 h 813213"/>
                <a:gd name="connsiteX63" fmla="*/ 1818365 w 3081495"/>
                <a:gd name="connsiteY63" fmla="*/ 813213 h 813213"/>
                <a:gd name="connsiteX64" fmla="*/ 1835500 w 3081495"/>
                <a:gd name="connsiteY64" fmla="*/ 813213 h 813213"/>
                <a:gd name="connsiteX65" fmla="*/ 1964171 w 3081495"/>
                <a:gd name="connsiteY65" fmla="*/ 813213 h 813213"/>
                <a:gd name="connsiteX66" fmla="*/ 1984685 w 3081495"/>
                <a:gd name="connsiteY66" fmla="*/ 813213 h 813213"/>
                <a:gd name="connsiteX67" fmla="*/ 2129311 w 3081495"/>
                <a:gd name="connsiteY67" fmla="*/ 813213 h 813213"/>
                <a:gd name="connsiteX68" fmla="*/ 2190154 w 3081495"/>
                <a:gd name="connsiteY68" fmla="*/ 813213 h 813213"/>
                <a:gd name="connsiteX69" fmla="*/ 2356474 w 3081495"/>
                <a:gd name="connsiteY69" fmla="*/ 813213 h 813213"/>
                <a:gd name="connsiteX70" fmla="*/ 2427225 w 3081495"/>
                <a:gd name="connsiteY70" fmla="*/ 813213 h 813213"/>
                <a:gd name="connsiteX71" fmla="*/ 2592365 w 3081495"/>
                <a:gd name="connsiteY71" fmla="*/ 813213 h 813213"/>
                <a:gd name="connsiteX72" fmla="*/ 2653207 w 3081495"/>
                <a:gd name="connsiteY72" fmla="*/ 813213 h 813213"/>
                <a:gd name="connsiteX73" fmla="*/ 2799014 w 3081495"/>
                <a:gd name="connsiteY73" fmla="*/ 813213 h 813213"/>
                <a:gd name="connsiteX74" fmla="*/ 2964154 w 3081495"/>
                <a:gd name="connsiteY74" fmla="*/ 813213 h 813213"/>
                <a:gd name="connsiteX75" fmla="*/ 3024996 w 3081495"/>
                <a:gd name="connsiteY75" fmla="*/ 813213 h 813213"/>
                <a:gd name="connsiteX76" fmla="*/ 3081495 w 3081495"/>
                <a:gd name="connsiteY76" fmla="*/ 765228 h 813213"/>
                <a:gd name="connsiteX77" fmla="*/ 3081495 w 3081495"/>
                <a:gd name="connsiteY77" fmla="*/ 744921 h 813213"/>
                <a:gd name="connsiteX78" fmla="*/ 3081495 w 3081495"/>
                <a:gd name="connsiteY78" fmla="*/ 561957 h 813213"/>
                <a:gd name="connsiteX79" fmla="*/ 3081495 w 3081495"/>
                <a:gd name="connsiteY79" fmla="*/ 541650 h 813213"/>
                <a:gd name="connsiteX80" fmla="*/ 3081495 w 3081495"/>
                <a:gd name="connsiteY80" fmla="*/ 510168 h 813213"/>
                <a:gd name="connsiteX81" fmla="*/ 3081495 w 3081495"/>
                <a:gd name="connsiteY81" fmla="*/ 506317 h 813213"/>
                <a:gd name="connsiteX82" fmla="*/ 3081495 w 3081495"/>
                <a:gd name="connsiteY82" fmla="*/ 373524 h 813213"/>
                <a:gd name="connsiteX83" fmla="*/ 3081495 w 3081495"/>
                <a:gd name="connsiteY83" fmla="*/ 306897 h 813213"/>
                <a:gd name="connsiteX84" fmla="*/ 3081495 w 3081495"/>
                <a:gd name="connsiteY84" fmla="*/ 303046 h 813213"/>
                <a:gd name="connsiteX85" fmla="*/ 3081495 w 3081495"/>
                <a:gd name="connsiteY85" fmla="*/ 251256 h 813213"/>
                <a:gd name="connsiteX86" fmla="*/ 3081495 w 3081495"/>
                <a:gd name="connsiteY86" fmla="*/ 170253 h 813213"/>
                <a:gd name="connsiteX87" fmla="*/ 3081495 w 3081495"/>
                <a:gd name="connsiteY87" fmla="*/ 47985 h 813213"/>
                <a:gd name="connsiteX88" fmla="*/ 3024996 w 3081495"/>
                <a:gd name="connsiteY88" fmla="*/ 0 h 81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3081495" h="813213">
                  <a:moveTo>
                    <a:pt x="3024996" y="0"/>
                  </a:moveTo>
                  <a:lnTo>
                    <a:pt x="2964154" y="0"/>
                  </a:lnTo>
                  <a:lnTo>
                    <a:pt x="2799014" y="0"/>
                  </a:lnTo>
                  <a:lnTo>
                    <a:pt x="2653207" y="0"/>
                  </a:lnTo>
                  <a:lnTo>
                    <a:pt x="2592365" y="0"/>
                  </a:lnTo>
                  <a:lnTo>
                    <a:pt x="2427225" y="0"/>
                  </a:lnTo>
                  <a:lnTo>
                    <a:pt x="2356474" y="0"/>
                  </a:lnTo>
                  <a:lnTo>
                    <a:pt x="2190154" y="0"/>
                  </a:lnTo>
                  <a:lnTo>
                    <a:pt x="2129311" y="0"/>
                  </a:lnTo>
                  <a:lnTo>
                    <a:pt x="1984685" y="0"/>
                  </a:lnTo>
                  <a:lnTo>
                    <a:pt x="1964171" y="0"/>
                  </a:lnTo>
                  <a:lnTo>
                    <a:pt x="1835500" y="0"/>
                  </a:lnTo>
                  <a:lnTo>
                    <a:pt x="1818365" y="0"/>
                  </a:lnTo>
                  <a:lnTo>
                    <a:pt x="1757522" y="0"/>
                  </a:lnTo>
                  <a:lnTo>
                    <a:pt x="1617784" y="0"/>
                  </a:lnTo>
                  <a:lnTo>
                    <a:pt x="1592382" y="0"/>
                  </a:lnTo>
                  <a:lnTo>
                    <a:pt x="1489113" y="0"/>
                  </a:lnTo>
                  <a:lnTo>
                    <a:pt x="1463711" y="0"/>
                  </a:lnTo>
                  <a:lnTo>
                    <a:pt x="1323973" y="0"/>
                  </a:lnTo>
                  <a:lnTo>
                    <a:pt x="1263130" y="0"/>
                  </a:lnTo>
                  <a:lnTo>
                    <a:pt x="1245995" y="0"/>
                  </a:lnTo>
                  <a:lnTo>
                    <a:pt x="1117324" y="0"/>
                  </a:lnTo>
                  <a:lnTo>
                    <a:pt x="1096810" y="0"/>
                  </a:lnTo>
                  <a:lnTo>
                    <a:pt x="952184" y="0"/>
                  </a:lnTo>
                  <a:lnTo>
                    <a:pt x="891341" y="0"/>
                  </a:lnTo>
                  <a:lnTo>
                    <a:pt x="725021" y="0"/>
                  </a:lnTo>
                  <a:lnTo>
                    <a:pt x="654270" y="0"/>
                  </a:lnTo>
                  <a:lnTo>
                    <a:pt x="489130" y="0"/>
                  </a:lnTo>
                  <a:lnTo>
                    <a:pt x="428288" y="0"/>
                  </a:lnTo>
                  <a:lnTo>
                    <a:pt x="282481" y="0"/>
                  </a:lnTo>
                  <a:lnTo>
                    <a:pt x="117341" y="0"/>
                  </a:lnTo>
                  <a:lnTo>
                    <a:pt x="56499" y="0"/>
                  </a:lnTo>
                  <a:cubicBezTo>
                    <a:pt x="25296" y="0"/>
                    <a:pt x="0" y="21484"/>
                    <a:pt x="0" y="47985"/>
                  </a:cubicBezTo>
                  <a:lnTo>
                    <a:pt x="0" y="68292"/>
                  </a:lnTo>
                  <a:lnTo>
                    <a:pt x="0" y="251256"/>
                  </a:lnTo>
                  <a:lnTo>
                    <a:pt x="0" y="271563"/>
                  </a:lnTo>
                  <a:lnTo>
                    <a:pt x="0" y="303045"/>
                  </a:lnTo>
                  <a:lnTo>
                    <a:pt x="0" y="306896"/>
                  </a:lnTo>
                  <a:lnTo>
                    <a:pt x="0" y="439689"/>
                  </a:lnTo>
                  <a:lnTo>
                    <a:pt x="0" y="506316"/>
                  </a:lnTo>
                  <a:lnTo>
                    <a:pt x="0" y="510167"/>
                  </a:lnTo>
                  <a:lnTo>
                    <a:pt x="0" y="561957"/>
                  </a:lnTo>
                  <a:lnTo>
                    <a:pt x="0" y="642960"/>
                  </a:lnTo>
                  <a:lnTo>
                    <a:pt x="0" y="765228"/>
                  </a:lnTo>
                  <a:cubicBezTo>
                    <a:pt x="0" y="791729"/>
                    <a:pt x="25296" y="813213"/>
                    <a:pt x="56499" y="813213"/>
                  </a:cubicBezTo>
                  <a:lnTo>
                    <a:pt x="117341" y="813213"/>
                  </a:lnTo>
                  <a:lnTo>
                    <a:pt x="282481" y="813213"/>
                  </a:lnTo>
                  <a:lnTo>
                    <a:pt x="428288" y="813213"/>
                  </a:lnTo>
                  <a:lnTo>
                    <a:pt x="489130" y="813213"/>
                  </a:lnTo>
                  <a:lnTo>
                    <a:pt x="654270" y="813213"/>
                  </a:lnTo>
                  <a:lnTo>
                    <a:pt x="725021" y="813213"/>
                  </a:lnTo>
                  <a:lnTo>
                    <a:pt x="891341" y="813213"/>
                  </a:lnTo>
                  <a:lnTo>
                    <a:pt x="952184" y="813213"/>
                  </a:lnTo>
                  <a:lnTo>
                    <a:pt x="1096810" y="813213"/>
                  </a:lnTo>
                  <a:lnTo>
                    <a:pt x="1117324" y="813213"/>
                  </a:lnTo>
                  <a:lnTo>
                    <a:pt x="1245995" y="813213"/>
                  </a:lnTo>
                  <a:lnTo>
                    <a:pt x="1263130" y="813213"/>
                  </a:lnTo>
                  <a:lnTo>
                    <a:pt x="1323973" y="813213"/>
                  </a:lnTo>
                  <a:lnTo>
                    <a:pt x="1463711" y="813213"/>
                  </a:lnTo>
                  <a:lnTo>
                    <a:pt x="1489113" y="813213"/>
                  </a:lnTo>
                  <a:lnTo>
                    <a:pt x="1592382" y="813213"/>
                  </a:lnTo>
                  <a:lnTo>
                    <a:pt x="1617784" y="813213"/>
                  </a:lnTo>
                  <a:lnTo>
                    <a:pt x="1757522" y="813213"/>
                  </a:lnTo>
                  <a:lnTo>
                    <a:pt x="1818365" y="813213"/>
                  </a:lnTo>
                  <a:lnTo>
                    <a:pt x="1835500" y="813213"/>
                  </a:lnTo>
                  <a:lnTo>
                    <a:pt x="1964171" y="813213"/>
                  </a:lnTo>
                  <a:lnTo>
                    <a:pt x="1984685" y="813213"/>
                  </a:lnTo>
                  <a:lnTo>
                    <a:pt x="2129311" y="813213"/>
                  </a:lnTo>
                  <a:lnTo>
                    <a:pt x="2190154" y="813213"/>
                  </a:lnTo>
                  <a:lnTo>
                    <a:pt x="2356474" y="813213"/>
                  </a:lnTo>
                  <a:lnTo>
                    <a:pt x="2427225" y="813213"/>
                  </a:lnTo>
                  <a:lnTo>
                    <a:pt x="2592365" y="813213"/>
                  </a:lnTo>
                  <a:lnTo>
                    <a:pt x="2653207" y="813213"/>
                  </a:lnTo>
                  <a:lnTo>
                    <a:pt x="2799014" y="813213"/>
                  </a:lnTo>
                  <a:lnTo>
                    <a:pt x="2964154" y="813213"/>
                  </a:lnTo>
                  <a:lnTo>
                    <a:pt x="3024996" y="813213"/>
                  </a:lnTo>
                  <a:cubicBezTo>
                    <a:pt x="3056199" y="813213"/>
                    <a:pt x="3081495" y="791729"/>
                    <a:pt x="3081495" y="765228"/>
                  </a:cubicBezTo>
                  <a:lnTo>
                    <a:pt x="3081495" y="744921"/>
                  </a:lnTo>
                  <a:lnTo>
                    <a:pt x="3081495" y="561957"/>
                  </a:lnTo>
                  <a:lnTo>
                    <a:pt x="3081495" y="541650"/>
                  </a:lnTo>
                  <a:lnTo>
                    <a:pt x="3081495" y="510168"/>
                  </a:lnTo>
                  <a:lnTo>
                    <a:pt x="3081495" y="506317"/>
                  </a:lnTo>
                  <a:lnTo>
                    <a:pt x="3081495" y="373524"/>
                  </a:lnTo>
                  <a:lnTo>
                    <a:pt x="3081495" y="306897"/>
                  </a:lnTo>
                  <a:lnTo>
                    <a:pt x="3081495" y="303046"/>
                  </a:lnTo>
                  <a:lnTo>
                    <a:pt x="3081495" y="251256"/>
                  </a:lnTo>
                  <a:lnTo>
                    <a:pt x="3081495" y="170253"/>
                  </a:lnTo>
                  <a:lnTo>
                    <a:pt x="3081495" y="47985"/>
                  </a:lnTo>
                  <a:cubicBezTo>
                    <a:pt x="3081495" y="21484"/>
                    <a:pt x="3056199" y="0"/>
                    <a:pt x="3024996" y="0"/>
                  </a:cubicBezTo>
                  <a:close/>
                </a:path>
              </a:pathLst>
            </a:custGeom>
            <a:solidFill>
              <a:srgbClr val="B5821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endParaRPr>
            </a:p>
          </p:txBody>
        </p: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ADB4333-2612-EBCB-318D-797607F8D175}"/>
                </a:ext>
              </a:extLst>
            </p:cNvPr>
            <p:cNvGrpSpPr/>
            <p:nvPr/>
          </p:nvGrpSpPr>
          <p:grpSpPr>
            <a:xfrm>
              <a:off x="1901901" y="5950356"/>
              <a:ext cx="1176596" cy="338910"/>
              <a:chOff x="2292194" y="6012445"/>
              <a:chExt cx="1176596" cy="338910"/>
            </a:xfrm>
          </p:grpSpPr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0B487C0C-C662-2565-590A-90934A4E50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292194" y="6012445"/>
                <a:ext cx="334048" cy="338910"/>
              </a:xfrm>
              <a:prstGeom prst="rect">
                <a:avLst/>
              </a:prstGeom>
            </p:spPr>
          </p:pic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id="{75F00F55-F95A-5AAA-3542-22BE1424408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screen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626242" y="6012445"/>
                <a:ext cx="842548" cy="338910"/>
              </a:xfrm>
              <a:prstGeom prst="rect">
                <a:avLst/>
              </a:prstGeom>
            </p:spPr>
          </p:pic>
        </p:grpSp>
      </p:grpSp>
      <p:grpSp>
        <p:nvGrpSpPr>
          <p:cNvPr id="236" name="Group 235">
            <a:extLst>
              <a:ext uri="{FF2B5EF4-FFF2-40B4-BE49-F238E27FC236}">
                <a16:creationId xmlns:a16="http://schemas.microsoft.com/office/drawing/2014/main" id="{E1BA9448-F2AE-CEC3-EBAE-DB51BCBA71AC}"/>
              </a:ext>
            </a:extLst>
          </p:cNvPr>
          <p:cNvGrpSpPr/>
          <p:nvPr/>
        </p:nvGrpSpPr>
        <p:grpSpPr>
          <a:xfrm>
            <a:off x="4441483" y="356699"/>
            <a:ext cx="3400506" cy="1736018"/>
            <a:chOff x="4441483" y="216818"/>
            <a:chExt cx="3400506" cy="1736018"/>
          </a:xfrm>
        </p:grpSpPr>
        <p:sp>
          <p:nvSpPr>
            <p:cNvPr id="116" name="Freeform 115">
              <a:extLst>
                <a:ext uri="{FF2B5EF4-FFF2-40B4-BE49-F238E27FC236}">
                  <a16:creationId xmlns:a16="http://schemas.microsoft.com/office/drawing/2014/main" id="{D0C88647-7F8B-0035-D8FF-C28411DA5A3A}"/>
                </a:ext>
              </a:extLst>
            </p:cNvPr>
            <p:cNvSpPr/>
            <p:nvPr/>
          </p:nvSpPr>
          <p:spPr>
            <a:xfrm flipH="1">
              <a:off x="4441483" y="216818"/>
              <a:ext cx="3400506" cy="1736018"/>
            </a:xfrm>
            <a:custGeom>
              <a:avLst/>
              <a:gdLst>
                <a:gd name="connsiteX0" fmla="*/ 3348461 w 3400506"/>
                <a:gd name="connsiteY0" fmla="*/ 0 h 1736018"/>
                <a:gd name="connsiteX1" fmla="*/ 3292417 w 3400506"/>
                <a:gd name="connsiteY1" fmla="*/ 0 h 1736018"/>
                <a:gd name="connsiteX2" fmla="*/ 3218564 w 3400506"/>
                <a:gd name="connsiteY2" fmla="*/ 0 h 1736018"/>
                <a:gd name="connsiteX3" fmla="*/ 3162520 w 3400506"/>
                <a:gd name="connsiteY3" fmla="*/ 0 h 1736018"/>
                <a:gd name="connsiteX4" fmla="*/ 3140297 w 3400506"/>
                <a:gd name="connsiteY4" fmla="*/ 0 h 1736018"/>
                <a:gd name="connsiteX5" fmla="*/ 3010400 w 3400506"/>
                <a:gd name="connsiteY5" fmla="*/ 0 h 1736018"/>
                <a:gd name="connsiteX6" fmla="*/ 3005986 w 3400506"/>
                <a:gd name="connsiteY6" fmla="*/ 0 h 1736018"/>
                <a:gd name="connsiteX7" fmla="*/ 2949942 w 3400506"/>
                <a:gd name="connsiteY7" fmla="*/ 0 h 1736018"/>
                <a:gd name="connsiteX8" fmla="*/ 2876089 w 3400506"/>
                <a:gd name="connsiteY8" fmla="*/ 0 h 1736018"/>
                <a:gd name="connsiteX9" fmla="*/ 2820045 w 3400506"/>
                <a:gd name="connsiteY9" fmla="*/ 0 h 1736018"/>
                <a:gd name="connsiteX10" fmla="*/ 2797822 w 3400506"/>
                <a:gd name="connsiteY10" fmla="*/ 0 h 1736018"/>
                <a:gd name="connsiteX11" fmla="*/ 2786478 w 3400506"/>
                <a:gd name="connsiteY11" fmla="*/ 0 h 1736018"/>
                <a:gd name="connsiteX12" fmla="*/ 2732651 w 3400506"/>
                <a:gd name="connsiteY12" fmla="*/ 0 h 1736018"/>
                <a:gd name="connsiteX13" fmla="*/ 2730434 w 3400506"/>
                <a:gd name="connsiteY13" fmla="*/ 0 h 1736018"/>
                <a:gd name="connsiteX14" fmla="*/ 2667925 w 3400506"/>
                <a:gd name="connsiteY14" fmla="*/ 0 h 1736018"/>
                <a:gd name="connsiteX15" fmla="*/ 2602754 w 3400506"/>
                <a:gd name="connsiteY15" fmla="*/ 0 h 1736018"/>
                <a:gd name="connsiteX16" fmla="*/ 2579444 w 3400506"/>
                <a:gd name="connsiteY16" fmla="*/ 0 h 1736018"/>
                <a:gd name="connsiteX17" fmla="*/ 2578314 w 3400506"/>
                <a:gd name="connsiteY17" fmla="*/ 0 h 1736018"/>
                <a:gd name="connsiteX18" fmla="*/ 2523399 w 3400506"/>
                <a:gd name="connsiteY18" fmla="*/ 0 h 1736018"/>
                <a:gd name="connsiteX19" fmla="*/ 2449547 w 3400506"/>
                <a:gd name="connsiteY19" fmla="*/ 0 h 1736018"/>
                <a:gd name="connsiteX20" fmla="*/ 2444003 w 3400506"/>
                <a:gd name="connsiteY20" fmla="*/ 0 h 1736018"/>
                <a:gd name="connsiteX21" fmla="*/ 2393502 w 3400506"/>
                <a:gd name="connsiteY21" fmla="*/ 0 h 1736018"/>
                <a:gd name="connsiteX22" fmla="*/ 2390177 w 3400506"/>
                <a:gd name="connsiteY22" fmla="*/ 0 h 1736018"/>
                <a:gd name="connsiteX23" fmla="*/ 2387959 w 3400506"/>
                <a:gd name="connsiteY23" fmla="*/ 0 h 1736018"/>
                <a:gd name="connsiteX24" fmla="*/ 2371280 w 3400506"/>
                <a:gd name="connsiteY24" fmla="*/ 0 h 1736018"/>
                <a:gd name="connsiteX25" fmla="*/ 2260280 w 3400506"/>
                <a:gd name="connsiteY25" fmla="*/ 0 h 1736018"/>
                <a:gd name="connsiteX26" fmla="*/ 2252755 w 3400506"/>
                <a:gd name="connsiteY26" fmla="*/ 0 h 1736018"/>
                <a:gd name="connsiteX27" fmla="*/ 2241383 w 3400506"/>
                <a:gd name="connsiteY27" fmla="*/ 0 h 1736018"/>
                <a:gd name="connsiteX28" fmla="*/ 2236971 w 3400506"/>
                <a:gd name="connsiteY28" fmla="*/ 0 h 1736018"/>
                <a:gd name="connsiteX29" fmla="*/ 2235839 w 3400506"/>
                <a:gd name="connsiteY29" fmla="*/ 0 h 1736018"/>
                <a:gd name="connsiteX30" fmla="*/ 2180925 w 3400506"/>
                <a:gd name="connsiteY30" fmla="*/ 0 h 1736018"/>
                <a:gd name="connsiteX31" fmla="*/ 2170668 w 3400506"/>
                <a:gd name="connsiteY31" fmla="*/ 0 h 1736018"/>
                <a:gd name="connsiteX32" fmla="*/ 2122858 w 3400506"/>
                <a:gd name="connsiteY32" fmla="*/ 0 h 1736018"/>
                <a:gd name="connsiteX33" fmla="*/ 2107074 w 3400506"/>
                <a:gd name="connsiteY33" fmla="*/ 0 h 1736018"/>
                <a:gd name="connsiteX34" fmla="*/ 2052206 w 3400506"/>
                <a:gd name="connsiteY34" fmla="*/ 0 h 1736018"/>
                <a:gd name="connsiteX35" fmla="*/ 2051028 w 3400506"/>
                <a:gd name="connsiteY35" fmla="*/ 0 h 1736018"/>
                <a:gd name="connsiteX36" fmla="*/ 2028807 w 3400506"/>
                <a:gd name="connsiteY36" fmla="*/ 0 h 1736018"/>
                <a:gd name="connsiteX37" fmla="*/ 2017461 w 3400506"/>
                <a:gd name="connsiteY37" fmla="*/ 0 h 1736018"/>
                <a:gd name="connsiteX38" fmla="*/ 1961416 w 3400506"/>
                <a:gd name="connsiteY38" fmla="*/ 0 h 1736018"/>
                <a:gd name="connsiteX39" fmla="*/ 1933681 w 3400506"/>
                <a:gd name="connsiteY39" fmla="*/ 0 h 1736018"/>
                <a:gd name="connsiteX40" fmla="*/ 1922309 w 3400506"/>
                <a:gd name="connsiteY40" fmla="*/ 0 h 1736018"/>
                <a:gd name="connsiteX41" fmla="*/ 1910281 w 3400506"/>
                <a:gd name="connsiteY41" fmla="*/ 0 h 1736018"/>
                <a:gd name="connsiteX42" fmla="*/ 1898910 w 3400506"/>
                <a:gd name="connsiteY42" fmla="*/ 0 h 1736018"/>
                <a:gd name="connsiteX43" fmla="*/ 1828194 w 3400506"/>
                <a:gd name="connsiteY43" fmla="*/ 0 h 1736018"/>
                <a:gd name="connsiteX44" fmla="*/ 1809297 w 3400506"/>
                <a:gd name="connsiteY44" fmla="*/ 0 h 1736018"/>
                <a:gd name="connsiteX45" fmla="*/ 1803784 w 3400506"/>
                <a:gd name="connsiteY45" fmla="*/ 0 h 1736018"/>
                <a:gd name="connsiteX46" fmla="*/ 1781561 w 3400506"/>
                <a:gd name="connsiteY46" fmla="*/ 0 h 1736018"/>
                <a:gd name="connsiteX47" fmla="*/ 1780384 w 3400506"/>
                <a:gd name="connsiteY47" fmla="*/ 0 h 1736018"/>
                <a:gd name="connsiteX48" fmla="*/ 1725516 w 3400506"/>
                <a:gd name="connsiteY48" fmla="*/ 0 h 1736018"/>
                <a:gd name="connsiteX49" fmla="*/ 1709732 w 3400506"/>
                <a:gd name="connsiteY49" fmla="*/ 0 h 1736018"/>
                <a:gd name="connsiteX50" fmla="*/ 1690772 w 3400506"/>
                <a:gd name="connsiteY50" fmla="*/ 0 h 1736018"/>
                <a:gd name="connsiteX51" fmla="*/ 1674988 w 3400506"/>
                <a:gd name="connsiteY51" fmla="*/ 0 h 1736018"/>
                <a:gd name="connsiteX52" fmla="*/ 1651664 w 3400506"/>
                <a:gd name="connsiteY52" fmla="*/ 0 h 1736018"/>
                <a:gd name="connsiteX53" fmla="*/ 1618942 w 3400506"/>
                <a:gd name="connsiteY53" fmla="*/ 0 h 1736018"/>
                <a:gd name="connsiteX54" fmla="*/ 1595619 w 3400506"/>
                <a:gd name="connsiteY54" fmla="*/ 0 h 1736018"/>
                <a:gd name="connsiteX55" fmla="*/ 1591207 w 3400506"/>
                <a:gd name="connsiteY55" fmla="*/ 0 h 1736018"/>
                <a:gd name="connsiteX56" fmla="*/ 1579835 w 3400506"/>
                <a:gd name="connsiteY56" fmla="*/ 0 h 1736018"/>
                <a:gd name="connsiteX57" fmla="*/ 1572311 w 3400506"/>
                <a:gd name="connsiteY57" fmla="*/ 0 h 1736018"/>
                <a:gd name="connsiteX58" fmla="*/ 1490223 w 3400506"/>
                <a:gd name="connsiteY58" fmla="*/ 0 h 1736018"/>
                <a:gd name="connsiteX59" fmla="*/ 1466824 w 3400506"/>
                <a:gd name="connsiteY59" fmla="*/ 0 h 1736018"/>
                <a:gd name="connsiteX60" fmla="*/ 1461310 w 3400506"/>
                <a:gd name="connsiteY60" fmla="*/ 0 h 1736018"/>
                <a:gd name="connsiteX61" fmla="*/ 1442414 w 3400506"/>
                <a:gd name="connsiteY61" fmla="*/ 0 h 1736018"/>
                <a:gd name="connsiteX62" fmla="*/ 1439088 w 3400506"/>
                <a:gd name="connsiteY62" fmla="*/ 0 h 1736018"/>
                <a:gd name="connsiteX63" fmla="*/ 1383041 w 3400506"/>
                <a:gd name="connsiteY63" fmla="*/ 0 h 1736018"/>
                <a:gd name="connsiteX64" fmla="*/ 1371698 w 3400506"/>
                <a:gd name="connsiteY64" fmla="*/ 0 h 1736018"/>
                <a:gd name="connsiteX65" fmla="*/ 1348298 w 3400506"/>
                <a:gd name="connsiteY65" fmla="*/ 0 h 1736018"/>
                <a:gd name="connsiteX66" fmla="*/ 1309191 w 3400506"/>
                <a:gd name="connsiteY66" fmla="*/ 0 h 1736018"/>
                <a:gd name="connsiteX67" fmla="*/ 1253144 w 3400506"/>
                <a:gd name="connsiteY67" fmla="*/ 0 h 1736018"/>
                <a:gd name="connsiteX68" fmla="*/ 1229836 w 3400506"/>
                <a:gd name="connsiteY68" fmla="*/ 0 h 1736018"/>
                <a:gd name="connsiteX69" fmla="*/ 1219578 w 3400506"/>
                <a:gd name="connsiteY69" fmla="*/ 0 h 1736018"/>
                <a:gd name="connsiteX70" fmla="*/ 1164663 w 3400506"/>
                <a:gd name="connsiteY70" fmla="*/ 0 h 1736018"/>
                <a:gd name="connsiteX71" fmla="*/ 1163533 w 3400506"/>
                <a:gd name="connsiteY71" fmla="*/ 0 h 1736018"/>
                <a:gd name="connsiteX72" fmla="*/ 1147749 w 3400506"/>
                <a:gd name="connsiteY72" fmla="*/ 0 h 1736018"/>
                <a:gd name="connsiteX73" fmla="*/ 1099939 w 3400506"/>
                <a:gd name="connsiteY73" fmla="*/ 0 h 1736018"/>
                <a:gd name="connsiteX74" fmla="*/ 1034766 w 3400506"/>
                <a:gd name="connsiteY74" fmla="*/ 0 h 1736018"/>
                <a:gd name="connsiteX75" fmla="*/ 1029224 w 3400506"/>
                <a:gd name="connsiteY75" fmla="*/ 0 h 1736018"/>
                <a:gd name="connsiteX76" fmla="*/ 1012546 w 3400506"/>
                <a:gd name="connsiteY76" fmla="*/ 0 h 1736018"/>
                <a:gd name="connsiteX77" fmla="*/ 1010328 w 3400506"/>
                <a:gd name="connsiteY77" fmla="*/ 0 h 1736018"/>
                <a:gd name="connsiteX78" fmla="*/ 956500 w 3400506"/>
                <a:gd name="connsiteY78" fmla="*/ 0 h 1736018"/>
                <a:gd name="connsiteX79" fmla="*/ 882649 w 3400506"/>
                <a:gd name="connsiteY79" fmla="*/ 0 h 1736018"/>
                <a:gd name="connsiteX80" fmla="*/ 877105 w 3400506"/>
                <a:gd name="connsiteY80" fmla="*/ 0 h 1736018"/>
                <a:gd name="connsiteX81" fmla="*/ 826603 w 3400506"/>
                <a:gd name="connsiteY81" fmla="*/ 0 h 1736018"/>
                <a:gd name="connsiteX82" fmla="*/ 822191 w 3400506"/>
                <a:gd name="connsiteY82" fmla="*/ 0 h 1736018"/>
                <a:gd name="connsiteX83" fmla="*/ 821058 w 3400506"/>
                <a:gd name="connsiteY83" fmla="*/ 0 h 1736018"/>
                <a:gd name="connsiteX84" fmla="*/ 692294 w 3400506"/>
                <a:gd name="connsiteY84" fmla="*/ 0 h 1736018"/>
                <a:gd name="connsiteX85" fmla="*/ 670071 w 3400506"/>
                <a:gd name="connsiteY85" fmla="*/ 0 h 1736018"/>
                <a:gd name="connsiteX86" fmla="*/ 667853 w 3400506"/>
                <a:gd name="connsiteY86" fmla="*/ 0 h 1736018"/>
                <a:gd name="connsiteX87" fmla="*/ 614027 w 3400506"/>
                <a:gd name="connsiteY87" fmla="*/ 0 h 1736018"/>
                <a:gd name="connsiteX88" fmla="*/ 602680 w 3400506"/>
                <a:gd name="connsiteY88" fmla="*/ 0 h 1736018"/>
                <a:gd name="connsiteX89" fmla="*/ 540174 w 3400506"/>
                <a:gd name="connsiteY89" fmla="*/ 0 h 1736018"/>
                <a:gd name="connsiteX90" fmla="*/ 484130 w 3400506"/>
                <a:gd name="connsiteY90" fmla="*/ 0 h 1736018"/>
                <a:gd name="connsiteX91" fmla="*/ 450563 w 3400506"/>
                <a:gd name="connsiteY91" fmla="*/ 0 h 1736018"/>
                <a:gd name="connsiteX92" fmla="*/ 394517 w 3400506"/>
                <a:gd name="connsiteY92" fmla="*/ 0 h 1736018"/>
                <a:gd name="connsiteX93" fmla="*/ 260208 w 3400506"/>
                <a:gd name="connsiteY93" fmla="*/ 0 h 1736018"/>
                <a:gd name="connsiteX94" fmla="*/ 108088 w 3400506"/>
                <a:gd name="connsiteY94" fmla="*/ 0 h 1736018"/>
                <a:gd name="connsiteX95" fmla="*/ 52044 w 3400506"/>
                <a:gd name="connsiteY95" fmla="*/ 0 h 1736018"/>
                <a:gd name="connsiteX96" fmla="*/ 0 w 3400506"/>
                <a:gd name="connsiteY96" fmla="*/ 46080 h 1736018"/>
                <a:gd name="connsiteX97" fmla="*/ 0 w 3400506"/>
                <a:gd name="connsiteY97" fmla="*/ 65580 h 1736018"/>
                <a:gd name="connsiteX98" fmla="*/ 0 w 3400506"/>
                <a:gd name="connsiteY98" fmla="*/ 241282 h 1736018"/>
                <a:gd name="connsiteX99" fmla="*/ 0 w 3400506"/>
                <a:gd name="connsiteY99" fmla="*/ 260784 h 1736018"/>
                <a:gd name="connsiteX100" fmla="*/ 0 w 3400506"/>
                <a:gd name="connsiteY100" fmla="*/ 291016 h 1736018"/>
                <a:gd name="connsiteX101" fmla="*/ 0 w 3400506"/>
                <a:gd name="connsiteY101" fmla="*/ 294714 h 1736018"/>
                <a:gd name="connsiteX102" fmla="*/ 0 w 3400506"/>
                <a:gd name="connsiteY102" fmla="*/ 310073 h 1736018"/>
                <a:gd name="connsiteX103" fmla="*/ 0 w 3400506"/>
                <a:gd name="connsiteY103" fmla="*/ 329573 h 1736018"/>
                <a:gd name="connsiteX104" fmla="*/ 0 w 3400506"/>
                <a:gd name="connsiteY104" fmla="*/ 353694 h 1736018"/>
                <a:gd name="connsiteX105" fmla="*/ 0 w 3400506"/>
                <a:gd name="connsiteY105" fmla="*/ 373194 h 1736018"/>
                <a:gd name="connsiteX106" fmla="*/ 0 w 3400506"/>
                <a:gd name="connsiteY106" fmla="*/ 422235 h 1736018"/>
                <a:gd name="connsiteX107" fmla="*/ 0 w 3400506"/>
                <a:gd name="connsiteY107" fmla="*/ 486218 h 1736018"/>
                <a:gd name="connsiteX108" fmla="*/ 0 w 3400506"/>
                <a:gd name="connsiteY108" fmla="*/ 489916 h 1736018"/>
                <a:gd name="connsiteX109" fmla="*/ 0 w 3400506"/>
                <a:gd name="connsiteY109" fmla="*/ 505275 h 1736018"/>
                <a:gd name="connsiteX110" fmla="*/ 0 w 3400506"/>
                <a:gd name="connsiteY110" fmla="*/ 524777 h 1736018"/>
                <a:gd name="connsiteX111" fmla="*/ 0 w 3400506"/>
                <a:gd name="connsiteY111" fmla="*/ 539651 h 1736018"/>
                <a:gd name="connsiteX112" fmla="*/ 0 w 3400506"/>
                <a:gd name="connsiteY112" fmla="*/ 548897 h 1736018"/>
                <a:gd name="connsiteX113" fmla="*/ 0 w 3400506"/>
                <a:gd name="connsiteY113" fmla="*/ 555009 h 1736018"/>
                <a:gd name="connsiteX114" fmla="*/ 0 w 3400506"/>
                <a:gd name="connsiteY114" fmla="*/ 558707 h 1736018"/>
                <a:gd name="connsiteX115" fmla="*/ 0 w 3400506"/>
                <a:gd name="connsiteY115" fmla="*/ 568398 h 1736018"/>
                <a:gd name="connsiteX116" fmla="*/ 0 w 3400506"/>
                <a:gd name="connsiteY116" fmla="*/ 598630 h 1736018"/>
                <a:gd name="connsiteX117" fmla="*/ 0 w 3400506"/>
                <a:gd name="connsiteY117" fmla="*/ 602328 h 1736018"/>
                <a:gd name="connsiteX118" fmla="*/ 0 w 3400506"/>
                <a:gd name="connsiteY118" fmla="*/ 617437 h 1736018"/>
                <a:gd name="connsiteX119" fmla="*/ 0 w 3400506"/>
                <a:gd name="connsiteY119" fmla="*/ 617687 h 1736018"/>
                <a:gd name="connsiteX120" fmla="*/ 0 w 3400506"/>
                <a:gd name="connsiteY120" fmla="*/ 637187 h 1736018"/>
                <a:gd name="connsiteX121" fmla="*/ 0 w 3400506"/>
                <a:gd name="connsiteY121" fmla="*/ 647184 h 1736018"/>
                <a:gd name="connsiteX122" fmla="*/ 0 w 3400506"/>
                <a:gd name="connsiteY122" fmla="*/ 651145 h 1736018"/>
                <a:gd name="connsiteX123" fmla="*/ 0 w 3400506"/>
                <a:gd name="connsiteY123" fmla="*/ 666685 h 1736018"/>
                <a:gd name="connsiteX124" fmla="*/ 0 w 3400506"/>
                <a:gd name="connsiteY124" fmla="*/ 670645 h 1736018"/>
                <a:gd name="connsiteX125" fmla="*/ 0 w 3400506"/>
                <a:gd name="connsiteY125" fmla="*/ 686228 h 1736018"/>
                <a:gd name="connsiteX126" fmla="*/ 0 w 3400506"/>
                <a:gd name="connsiteY126" fmla="*/ 729849 h 1736018"/>
                <a:gd name="connsiteX127" fmla="*/ 0 w 3400506"/>
                <a:gd name="connsiteY127" fmla="*/ 734852 h 1736018"/>
                <a:gd name="connsiteX128" fmla="*/ 0 w 3400506"/>
                <a:gd name="connsiteY128" fmla="*/ 745504 h 1736018"/>
                <a:gd name="connsiteX129" fmla="*/ 0 w 3400506"/>
                <a:gd name="connsiteY129" fmla="*/ 750211 h 1736018"/>
                <a:gd name="connsiteX130" fmla="*/ 0 w 3400506"/>
                <a:gd name="connsiteY130" fmla="*/ 753909 h 1736018"/>
                <a:gd name="connsiteX131" fmla="*/ 0 w 3400506"/>
                <a:gd name="connsiteY131" fmla="*/ 763184 h 1736018"/>
                <a:gd name="connsiteX132" fmla="*/ 0 w 3400506"/>
                <a:gd name="connsiteY132" fmla="*/ 770962 h 1736018"/>
                <a:gd name="connsiteX133" fmla="*/ 0 w 3400506"/>
                <a:gd name="connsiteY133" fmla="*/ 793832 h 1736018"/>
                <a:gd name="connsiteX134" fmla="*/ 0 w 3400506"/>
                <a:gd name="connsiteY134" fmla="*/ 797530 h 1736018"/>
                <a:gd name="connsiteX135" fmla="*/ 0 w 3400506"/>
                <a:gd name="connsiteY135" fmla="*/ 803644 h 1736018"/>
                <a:gd name="connsiteX136" fmla="*/ 0 w 3400506"/>
                <a:gd name="connsiteY136" fmla="*/ 812890 h 1736018"/>
                <a:gd name="connsiteX137" fmla="*/ 0 w 3400506"/>
                <a:gd name="connsiteY137" fmla="*/ 827167 h 1736018"/>
                <a:gd name="connsiteX138" fmla="*/ 0 w 3400506"/>
                <a:gd name="connsiteY138" fmla="*/ 830864 h 1736018"/>
                <a:gd name="connsiteX139" fmla="*/ 0 w 3400506"/>
                <a:gd name="connsiteY139" fmla="*/ 832391 h 1736018"/>
                <a:gd name="connsiteX140" fmla="*/ 0 w 3400506"/>
                <a:gd name="connsiteY140" fmla="*/ 839754 h 1736018"/>
                <a:gd name="connsiteX141" fmla="*/ 0 w 3400506"/>
                <a:gd name="connsiteY141" fmla="*/ 842387 h 1736018"/>
                <a:gd name="connsiteX142" fmla="*/ 0 w 3400506"/>
                <a:gd name="connsiteY142" fmla="*/ 846224 h 1736018"/>
                <a:gd name="connsiteX143" fmla="*/ 0 w 3400506"/>
                <a:gd name="connsiteY143" fmla="*/ 846348 h 1736018"/>
                <a:gd name="connsiteX144" fmla="*/ 0 w 3400506"/>
                <a:gd name="connsiteY144" fmla="*/ 847265 h 1736018"/>
                <a:gd name="connsiteX145" fmla="*/ 0 w 3400506"/>
                <a:gd name="connsiteY145" fmla="*/ 854920 h 1736018"/>
                <a:gd name="connsiteX146" fmla="*/ 0 w 3400506"/>
                <a:gd name="connsiteY146" fmla="*/ 861888 h 1736018"/>
                <a:gd name="connsiteX147" fmla="*/ 0 w 3400506"/>
                <a:gd name="connsiteY147" fmla="*/ 862624 h 1736018"/>
                <a:gd name="connsiteX148" fmla="*/ 0 w 3400506"/>
                <a:gd name="connsiteY148" fmla="*/ 865725 h 1736018"/>
                <a:gd name="connsiteX149" fmla="*/ 0 w 3400506"/>
                <a:gd name="connsiteY149" fmla="*/ 865849 h 1736018"/>
                <a:gd name="connsiteX150" fmla="*/ 0 w 3400506"/>
                <a:gd name="connsiteY150" fmla="*/ 866321 h 1736018"/>
                <a:gd name="connsiteX151" fmla="*/ 0 w 3400506"/>
                <a:gd name="connsiteY151" fmla="*/ 880599 h 1736018"/>
                <a:gd name="connsiteX152" fmla="*/ 0 w 3400506"/>
                <a:gd name="connsiteY152" fmla="*/ 881431 h 1736018"/>
                <a:gd name="connsiteX153" fmla="*/ 0 w 3400506"/>
                <a:gd name="connsiteY153" fmla="*/ 888378 h 1736018"/>
                <a:gd name="connsiteX154" fmla="*/ 0 w 3400506"/>
                <a:gd name="connsiteY154" fmla="*/ 892120 h 1736018"/>
                <a:gd name="connsiteX155" fmla="*/ 0 w 3400506"/>
                <a:gd name="connsiteY155" fmla="*/ 895818 h 1736018"/>
                <a:gd name="connsiteX156" fmla="*/ 0 w 3400506"/>
                <a:gd name="connsiteY156" fmla="*/ 895957 h 1736018"/>
                <a:gd name="connsiteX157" fmla="*/ 0 w 3400506"/>
                <a:gd name="connsiteY157" fmla="*/ 896082 h 1736018"/>
                <a:gd name="connsiteX158" fmla="*/ 0 w 3400506"/>
                <a:gd name="connsiteY158" fmla="*/ 899655 h 1736018"/>
                <a:gd name="connsiteX159" fmla="*/ 0 w 3400506"/>
                <a:gd name="connsiteY159" fmla="*/ 899779 h 1736018"/>
                <a:gd name="connsiteX160" fmla="*/ 0 w 3400506"/>
                <a:gd name="connsiteY160" fmla="*/ 903736 h 1736018"/>
                <a:gd name="connsiteX161" fmla="*/ 0 w 3400506"/>
                <a:gd name="connsiteY161" fmla="*/ 907434 h 1736018"/>
                <a:gd name="connsiteX162" fmla="*/ 0 w 3400506"/>
                <a:gd name="connsiteY162" fmla="*/ 911177 h 1736018"/>
                <a:gd name="connsiteX163" fmla="*/ 0 w 3400506"/>
                <a:gd name="connsiteY163" fmla="*/ 915138 h 1736018"/>
                <a:gd name="connsiteX164" fmla="*/ 0 w 3400506"/>
                <a:gd name="connsiteY164" fmla="*/ 925052 h 1736018"/>
                <a:gd name="connsiteX165" fmla="*/ 0 w 3400506"/>
                <a:gd name="connsiteY165" fmla="*/ 930678 h 1736018"/>
                <a:gd name="connsiteX166" fmla="*/ 0 w 3400506"/>
                <a:gd name="connsiteY166" fmla="*/ 934638 h 1736018"/>
                <a:gd name="connsiteX167" fmla="*/ 0 w 3400506"/>
                <a:gd name="connsiteY167" fmla="*/ 954798 h 1736018"/>
                <a:gd name="connsiteX168" fmla="*/ 0 w 3400506"/>
                <a:gd name="connsiteY168" fmla="*/ 957168 h 1736018"/>
                <a:gd name="connsiteX169" fmla="*/ 0 w 3400506"/>
                <a:gd name="connsiteY169" fmla="*/ 958386 h 1736018"/>
                <a:gd name="connsiteX170" fmla="*/ 0 w 3400506"/>
                <a:gd name="connsiteY170" fmla="*/ 974300 h 1736018"/>
                <a:gd name="connsiteX171" fmla="*/ 0 w 3400506"/>
                <a:gd name="connsiteY171" fmla="*/ 988133 h 1736018"/>
                <a:gd name="connsiteX172" fmla="*/ 0 w 3400506"/>
                <a:gd name="connsiteY172" fmla="*/ 990514 h 1736018"/>
                <a:gd name="connsiteX173" fmla="*/ 0 w 3400506"/>
                <a:gd name="connsiteY173" fmla="*/ 1007634 h 1736018"/>
                <a:gd name="connsiteX174" fmla="*/ 0 w 3400506"/>
                <a:gd name="connsiteY174" fmla="*/ 1027177 h 1736018"/>
                <a:gd name="connsiteX175" fmla="*/ 0 w 3400506"/>
                <a:gd name="connsiteY175" fmla="*/ 1034955 h 1736018"/>
                <a:gd name="connsiteX176" fmla="*/ 0 w 3400506"/>
                <a:gd name="connsiteY176" fmla="*/ 1075801 h 1736018"/>
                <a:gd name="connsiteX177" fmla="*/ 0 w 3400506"/>
                <a:gd name="connsiteY177" fmla="*/ 1091160 h 1736018"/>
                <a:gd name="connsiteX178" fmla="*/ 0 w 3400506"/>
                <a:gd name="connsiteY178" fmla="*/ 1094857 h 1736018"/>
                <a:gd name="connsiteX179" fmla="*/ 0 w 3400506"/>
                <a:gd name="connsiteY179" fmla="*/ 1144592 h 1736018"/>
                <a:gd name="connsiteX180" fmla="*/ 0 w 3400506"/>
                <a:gd name="connsiteY180" fmla="*/ 1152371 h 1736018"/>
                <a:gd name="connsiteX181" fmla="*/ 0 w 3400506"/>
                <a:gd name="connsiteY181" fmla="*/ 1183335 h 1736018"/>
                <a:gd name="connsiteX182" fmla="*/ 0 w 3400506"/>
                <a:gd name="connsiteY182" fmla="*/ 1202836 h 1736018"/>
                <a:gd name="connsiteX183" fmla="*/ 0 w 3400506"/>
                <a:gd name="connsiteY183" fmla="*/ 1222379 h 1736018"/>
                <a:gd name="connsiteX184" fmla="*/ 0 w 3400506"/>
                <a:gd name="connsiteY184" fmla="*/ 1233069 h 1736018"/>
                <a:gd name="connsiteX185" fmla="*/ 0 w 3400506"/>
                <a:gd name="connsiteY185" fmla="*/ 1236767 h 1736018"/>
                <a:gd name="connsiteX186" fmla="*/ 0 w 3400506"/>
                <a:gd name="connsiteY186" fmla="*/ 1252126 h 1736018"/>
                <a:gd name="connsiteX187" fmla="*/ 0 w 3400506"/>
                <a:gd name="connsiteY187" fmla="*/ 1271627 h 1736018"/>
                <a:gd name="connsiteX188" fmla="*/ 0 w 3400506"/>
                <a:gd name="connsiteY188" fmla="*/ 1339795 h 1736018"/>
                <a:gd name="connsiteX189" fmla="*/ 0 w 3400506"/>
                <a:gd name="connsiteY189" fmla="*/ 1364288 h 1736018"/>
                <a:gd name="connsiteX190" fmla="*/ 0 w 3400506"/>
                <a:gd name="connsiteY190" fmla="*/ 1428271 h 1736018"/>
                <a:gd name="connsiteX191" fmla="*/ 0 w 3400506"/>
                <a:gd name="connsiteY191" fmla="*/ 1431969 h 1736018"/>
                <a:gd name="connsiteX192" fmla="*/ 0 w 3400506"/>
                <a:gd name="connsiteY192" fmla="*/ 1441961 h 1736018"/>
                <a:gd name="connsiteX193" fmla="*/ 1 w 3400506"/>
                <a:gd name="connsiteY193" fmla="*/ 1441961 h 1736018"/>
                <a:gd name="connsiteX194" fmla="*/ 1 w 3400506"/>
                <a:gd name="connsiteY194" fmla="*/ 1445002 h 1736018"/>
                <a:gd name="connsiteX195" fmla="*/ 1 w 3400506"/>
                <a:gd name="connsiteY195" fmla="*/ 1494736 h 1736018"/>
                <a:gd name="connsiteX196" fmla="*/ 1 w 3400506"/>
                <a:gd name="connsiteY196" fmla="*/ 1572523 h 1736018"/>
                <a:gd name="connsiteX197" fmla="*/ 1 w 3400506"/>
                <a:gd name="connsiteY197" fmla="*/ 1689938 h 1736018"/>
                <a:gd name="connsiteX198" fmla="*/ 52045 w 3400506"/>
                <a:gd name="connsiteY198" fmla="*/ 1736018 h 1736018"/>
                <a:gd name="connsiteX199" fmla="*/ 108089 w 3400506"/>
                <a:gd name="connsiteY199" fmla="*/ 1736018 h 1736018"/>
                <a:gd name="connsiteX200" fmla="*/ 260209 w 3400506"/>
                <a:gd name="connsiteY200" fmla="*/ 1736018 h 1736018"/>
                <a:gd name="connsiteX201" fmla="*/ 394520 w 3400506"/>
                <a:gd name="connsiteY201" fmla="*/ 1736018 h 1736018"/>
                <a:gd name="connsiteX202" fmla="*/ 450564 w 3400506"/>
                <a:gd name="connsiteY202" fmla="*/ 1736018 h 1736018"/>
                <a:gd name="connsiteX203" fmla="*/ 484131 w 3400506"/>
                <a:gd name="connsiteY203" fmla="*/ 1736018 h 1736018"/>
                <a:gd name="connsiteX204" fmla="*/ 540175 w 3400506"/>
                <a:gd name="connsiteY204" fmla="*/ 1736018 h 1736018"/>
                <a:gd name="connsiteX205" fmla="*/ 602684 w 3400506"/>
                <a:gd name="connsiteY205" fmla="*/ 1736018 h 1736018"/>
                <a:gd name="connsiteX206" fmla="*/ 614028 w 3400506"/>
                <a:gd name="connsiteY206" fmla="*/ 1736018 h 1736018"/>
                <a:gd name="connsiteX207" fmla="*/ 667855 w 3400506"/>
                <a:gd name="connsiteY207" fmla="*/ 1736018 h 1736018"/>
                <a:gd name="connsiteX208" fmla="*/ 670072 w 3400506"/>
                <a:gd name="connsiteY208" fmla="*/ 1736018 h 1736018"/>
                <a:gd name="connsiteX209" fmla="*/ 692295 w 3400506"/>
                <a:gd name="connsiteY209" fmla="*/ 1736018 h 1736018"/>
                <a:gd name="connsiteX210" fmla="*/ 821062 w 3400506"/>
                <a:gd name="connsiteY210" fmla="*/ 1736018 h 1736018"/>
                <a:gd name="connsiteX211" fmla="*/ 822192 w 3400506"/>
                <a:gd name="connsiteY211" fmla="*/ 1736018 h 1736018"/>
                <a:gd name="connsiteX212" fmla="*/ 826606 w 3400506"/>
                <a:gd name="connsiteY212" fmla="*/ 1736018 h 1736018"/>
                <a:gd name="connsiteX213" fmla="*/ 877107 w 3400506"/>
                <a:gd name="connsiteY213" fmla="*/ 1736018 h 1736018"/>
                <a:gd name="connsiteX214" fmla="*/ 882650 w 3400506"/>
                <a:gd name="connsiteY214" fmla="*/ 1736018 h 1736018"/>
                <a:gd name="connsiteX215" fmla="*/ 956503 w 3400506"/>
                <a:gd name="connsiteY215" fmla="*/ 1736018 h 1736018"/>
                <a:gd name="connsiteX216" fmla="*/ 1010329 w 3400506"/>
                <a:gd name="connsiteY216" fmla="*/ 1736018 h 1736018"/>
                <a:gd name="connsiteX217" fmla="*/ 1012547 w 3400506"/>
                <a:gd name="connsiteY217" fmla="*/ 1736018 h 1736018"/>
                <a:gd name="connsiteX218" fmla="*/ 1029226 w 3400506"/>
                <a:gd name="connsiteY218" fmla="*/ 1736018 h 1736018"/>
                <a:gd name="connsiteX219" fmla="*/ 1034770 w 3400506"/>
                <a:gd name="connsiteY219" fmla="*/ 1736018 h 1736018"/>
                <a:gd name="connsiteX220" fmla="*/ 1099941 w 3400506"/>
                <a:gd name="connsiteY220" fmla="*/ 1736018 h 1736018"/>
                <a:gd name="connsiteX221" fmla="*/ 1147751 w 3400506"/>
                <a:gd name="connsiteY221" fmla="*/ 1736018 h 1736018"/>
                <a:gd name="connsiteX222" fmla="*/ 1163535 w 3400506"/>
                <a:gd name="connsiteY222" fmla="*/ 1736018 h 1736018"/>
                <a:gd name="connsiteX223" fmla="*/ 1164667 w 3400506"/>
                <a:gd name="connsiteY223" fmla="*/ 1736018 h 1736018"/>
                <a:gd name="connsiteX224" fmla="*/ 1219581 w 3400506"/>
                <a:gd name="connsiteY224" fmla="*/ 1736018 h 1736018"/>
                <a:gd name="connsiteX225" fmla="*/ 1229838 w 3400506"/>
                <a:gd name="connsiteY225" fmla="*/ 1736018 h 1736018"/>
                <a:gd name="connsiteX226" fmla="*/ 1253148 w 3400506"/>
                <a:gd name="connsiteY226" fmla="*/ 1736018 h 1736018"/>
                <a:gd name="connsiteX227" fmla="*/ 1309193 w 3400506"/>
                <a:gd name="connsiteY227" fmla="*/ 1736018 h 1736018"/>
                <a:gd name="connsiteX228" fmla="*/ 1348300 w 3400506"/>
                <a:gd name="connsiteY228" fmla="*/ 1736018 h 1736018"/>
                <a:gd name="connsiteX229" fmla="*/ 1371699 w 3400506"/>
                <a:gd name="connsiteY229" fmla="*/ 1736018 h 1736018"/>
                <a:gd name="connsiteX230" fmla="*/ 1383045 w 3400506"/>
                <a:gd name="connsiteY230" fmla="*/ 1736018 h 1736018"/>
                <a:gd name="connsiteX231" fmla="*/ 1439090 w 3400506"/>
                <a:gd name="connsiteY231" fmla="*/ 1736018 h 1736018"/>
                <a:gd name="connsiteX232" fmla="*/ 1442415 w 3400506"/>
                <a:gd name="connsiteY232" fmla="*/ 1736018 h 1736018"/>
                <a:gd name="connsiteX233" fmla="*/ 1461312 w 3400506"/>
                <a:gd name="connsiteY233" fmla="*/ 1736018 h 1736018"/>
                <a:gd name="connsiteX234" fmla="*/ 1466825 w 3400506"/>
                <a:gd name="connsiteY234" fmla="*/ 1736018 h 1736018"/>
                <a:gd name="connsiteX235" fmla="*/ 1490225 w 3400506"/>
                <a:gd name="connsiteY235" fmla="*/ 1736018 h 1736018"/>
                <a:gd name="connsiteX236" fmla="*/ 1572312 w 3400506"/>
                <a:gd name="connsiteY236" fmla="*/ 1736018 h 1736018"/>
                <a:gd name="connsiteX237" fmla="*/ 1579837 w 3400506"/>
                <a:gd name="connsiteY237" fmla="*/ 1736018 h 1736018"/>
                <a:gd name="connsiteX238" fmla="*/ 1591209 w 3400506"/>
                <a:gd name="connsiteY238" fmla="*/ 1736018 h 1736018"/>
                <a:gd name="connsiteX239" fmla="*/ 1595621 w 3400506"/>
                <a:gd name="connsiteY239" fmla="*/ 1736018 h 1736018"/>
                <a:gd name="connsiteX240" fmla="*/ 1618945 w 3400506"/>
                <a:gd name="connsiteY240" fmla="*/ 1736018 h 1736018"/>
                <a:gd name="connsiteX241" fmla="*/ 1651667 w 3400506"/>
                <a:gd name="connsiteY241" fmla="*/ 1736018 h 1736018"/>
                <a:gd name="connsiteX242" fmla="*/ 1674990 w 3400506"/>
                <a:gd name="connsiteY242" fmla="*/ 1736018 h 1736018"/>
                <a:gd name="connsiteX243" fmla="*/ 1690774 w 3400506"/>
                <a:gd name="connsiteY243" fmla="*/ 1736018 h 1736018"/>
                <a:gd name="connsiteX244" fmla="*/ 1709734 w 3400506"/>
                <a:gd name="connsiteY244" fmla="*/ 1736018 h 1736018"/>
                <a:gd name="connsiteX245" fmla="*/ 1725518 w 3400506"/>
                <a:gd name="connsiteY245" fmla="*/ 1736018 h 1736018"/>
                <a:gd name="connsiteX246" fmla="*/ 1780386 w 3400506"/>
                <a:gd name="connsiteY246" fmla="*/ 1736018 h 1736018"/>
                <a:gd name="connsiteX247" fmla="*/ 1781564 w 3400506"/>
                <a:gd name="connsiteY247" fmla="*/ 1736018 h 1736018"/>
                <a:gd name="connsiteX248" fmla="*/ 1803785 w 3400506"/>
                <a:gd name="connsiteY248" fmla="*/ 1736018 h 1736018"/>
                <a:gd name="connsiteX249" fmla="*/ 1809299 w 3400506"/>
                <a:gd name="connsiteY249" fmla="*/ 1736018 h 1736018"/>
                <a:gd name="connsiteX250" fmla="*/ 1828195 w 3400506"/>
                <a:gd name="connsiteY250" fmla="*/ 1736018 h 1736018"/>
                <a:gd name="connsiteX251" fmla="*/ 1898911 w 3400506"/>
                <a:gd name="connsiteY251" fmla="*/ 1736018 h 1736018"/>
                <a:gd name="connsiteX252" fmla="*/ 1910283 w 3400506"/>
                <a:gd name="connsiteY252" fmla="*/ 1736018 h 1736018"/>
                <a:gd name="connsiteX253" fmla="*/ 1922311 w 3400506"/>
                <a:gd name="connsiteY253" fmla="*/ 1736018 h 1736018"/>
                <a:gd name="connsiteX254" fmla="*/ 1933682 w 3400506"/>
                <a:gd name="connsiteY254" fmla="*/ 1736018 h 1736018"/>
                <a:gd name="connsiteX255" fmla="*/ 1961418 w 3400506"/>
                <a:gd name="connsiteY255" fmla="*/ 1736018 h 1736018"/>
                <a:gd name="connsiteX256" fmla="*/ 2017465 w 3400506"/>
                <a:gd name="connsiteY256" fmla="*/ 1736018 h 1736018"/>
                <a:gd name="connsiteX257" fmla="*/ 2028808 w 3400506"/>
                <a:gd name="connsiteY257" fmla="*/ 1736018 h 1736018"/>
                <a:gd name="connsiteX258" fmla="*/ 2051031 w 3400506"/>
                <a:gd name="connsiteY258" fmla="*/ 1736018 h 1736018"/>
                <a:gd name="connsiteX259" fmla="*/ 2052208 w 3400506"/>
                <a:gd name="connsiteY259" fmla="*/ 1736018 h 1736018"/>
                <a:gd name="connsiteX260" fmla="*/ 2107076 w 3400506"/>
                <a:gd name="connsiteY260" fmla="*/ 1736018 h 1736018"/>
                <a:gd name="connsiteX261" fmla="*/ 2122860 w 3400506"/>
                <a:gd name="connsiteY261" fmla="*/ 1736018 h 1736018"/>
                <a:gd name="connsiteX262" fmla="*/ 2170670 w 3400506"/>
                <a:gd name="connsiteY262" fmla="*/ 1736018 h 1736018"/>
                <a:gd name="connsiteX263" fmla="*/ 2180928 w 3400506"/>
                <a:gd name="connsiteY263" fmla="*/ 1736018 h 1736018"/>
                <a:gd name="connsiteX264" fmla="*/ 2235843 w 3400506"/>
                <a:gd name="connsiteY264" fmla="*/ 1736018 h 1736018"/>
                <a:gd name="connsiteX265" fmla="*/ 2236973 w 3400506"/>
                <a:gd name="connsiteY265" fmla="*/ 1736018 h 1736018"/>
                <a:gd name="connsiteX266" fmla="*/ 2241385 w 3400506"/>
                <a:gd name="connsiteY266" fmla="*/ 1736018 h 1736018"/>
                <a:gd name="connsiteX267" fmla="*/ 2252757 w 3400506"/>
                <a:gd name="connsiteY267" fmla="*/ 1736018 h 1736018"/>
                <a:gd name="connsiteX268" fmla="*/ 2260281 w 3400506"/>
                <a:gd name="connsiteY268" fmla="*/ 1736018 h 1736018"/>
                <a:gd name="connsiteX269" fmla="*/ 2371282 w 3400506"/>
                <a:gd name="connsiteY269" fmla="*/ 1736018 h 1736018"/>
                <a:gd name="connsiteX270" fmla="*/ 2387960 w 3400506"/>
                <a:gd name="connsiteY270" fmla="*/ 1736018 h 1736018"/>
                <a:gd name="connsiteX271" fmla="*/ 2390178 w 3400506"/>
                <a:gd name="connsiteY271" fmla="*/ 1736018 h 1736018"/>
                <a:gd name="connsiteX272" fmla="*/ 2393504 w 3400506"/>
                <a:gd name="connsiteY272" fmla="*/ 1736018 h 1736018"/>
                <a:gd name="connsiteX273" fmla="*/ 2444006 w 3400506"/>
                <a:gd name="connsiteY273" fmla="*/ 1736018 h 1736018"/>
                <a:gd name="connsiteX274" fmla="*/ 2449551 w 3400506"/>
                <a:gd name="connsiteY274" fmla="*/ 1736018 h 1736018"/>
                <a:gd name="connsiteX275" fmla="*/ 2523401 w 3400506"/>
                <a:gd name="connsiteY275" fmla="*/ 1736018 h 1736018"/>
                <a:gd name="connsiteX276" fmla="*/ 2578315 w 3400506"/>
                <a:gd name="connsiteY276" fmla="*/ 1736018 h 1736018"/>
                <a:gd name="connsiteX277" fmla="*/ 2579448 w 3400506"/>
                <a:gd name="connsiteY277" fmla="*/ 1736018 h 1736018"/>
                <a:gd name="connsiteX278" fmla="*/ 2602756 w 3400506"/>
                <a:gd name="connsiteY278" fmla="*/ 1736018 h 1736018"/>
                <a:gd name="connsiteX279" fmla="*/ 2667929 w 3400506"/>
                <a:gd name="connsiteY279" fmla="*/ 1736018 h 1736018"/>
                <a:gd name="connsiteX280" fmla="*/ 2730435 w 3400506"/>
                <a:gd name="connsiteY280" fmla="*/ 1736018 h 1736018"/>
                <a:gd name="connsiteX281" fmla="*/ 2732653 w 3400506"/>
                <a:gd name="connsiteY281" fmla="*/ 1736018 h 1736018"/>
                <a:gd name="connsiteX282" fmla="*/ 2786479 w 3400506"/>
                <a:gd name="connsiteY282" fmla="*/ 1736018 h 1736018"/>
                <a:gd name="connsiteX283" fmla="*/ 2797826 w 3400506"/>
                <a:gd name="connsiteY283" fmla="*/ 1736018 h 1736018"/>
                <a:gd name="connsiteX284" fmla="*/ 2820046 w 3400506"/>
                <a:gd name="connsiteY284" fmla="*/ 1736018 h 1736018"/>
                <a:gd name="connsiteX285" fmla="*/ 2876092 w 3400506"/>
                <a:gd name="connsiteY285" fmla="*/ 1736018 h 1736018"/>
                <a:gd name="connsiteX286" fmla="*/ 2949943 w 3400506"/>
                <a:gd name="connsiteY286" fmla="*/ 1736018 h 1736018"/>
                <a:gd name="connsiteX287" fmla="*/ 3005989 w 3400506"/>
                <a:gd name="connsiteY287" fmla="*/ 1736018 h 1736018"/>
                <a:gd name="connsiteX288" fmla="*/ 3010401 w 3400506"/>
                <a:gd name="connsiteY288" fmla="*/ 1736018 h 1736018"/>
                <a:gd name="connsiteX289" fmla="*/ 3140298 w 3400506"/>
                <a:gd name="connsiteY289" fmla="*/ 1736018 h 1736018"/>
                <a:gd name="connsiteX290" fmla="*/ 3162521 w 3400506"/>
                <a:gd name="connsiteY290" fmla="*/ 1736018 h 1736018"/>
                <a:gd name="connsiteX291" fmla="*/ 3218565 w 3400506"/>
                <a:gd name="connsiteY291" fmla="*/ 1736018 h 1736018"/>
                <a:gd name="connsiteX292" fmla="*/ 3292418 w 3400506"/>
                <a:gd name="connsiteY292" fmla="*/ 1736018 h 1736018"/>
                <a:gd name="connsiteX293" fmla="*/ 3348462 w 3400506"/>
                <a:gd name="connsiteY293" fmla="*/ 1736018 h 1736018"/>
                <a:gd name="connsiteX294" fmla="*/ 3400506 w 3400506"/>
                <a:gd name="connsiteY294" fmla="*/ 1689938 h 1736018"/>
                <a:gd name="connsiteX295" fmla="*/ 3400506 w 3400506"/>
                <a:gd name="connsiteY295" fmla="*/ 1670438 h 1736018"/>
                <a:gd name="connsiteX296" fmla="*/ 3400506 w 3400506"/>
                <a:gd name="connsiteY296" fmla="*/ 1494736 h 1736018"/>
                <a:gd name="connsiteX297" fmla="*/ 3400506 w 3400506"/>
                <a:gd name="connsiteY297" fmla="*/ 1475234 h 1736018"/>
                <a:gd name="connsiteX298" fmla="*/ 3400506 w 3400506"/>
                <a:gd name="connsiteY298" fmla="*/ 1445002 h 1736018"/>
                <a:gd name="connsiteX299" fmla="*/ 3400506 w 3400506"/>
                <a:gd name="connsiteY299" fmla="*/ 1441304 h 1736018"/>
                <a:gd name="connsiteX300" fmla="*/ 3400506 w 3400506"/>
                <a:gd name="connsiteY300" fmla="*/ 1425945 h 1736018"/>
                <a:gd name="connsiteX301" fmla="*/ 3400506 w 3400506"/>
                <a:gd name="connsiteY301" fmla="*/ 1406445 h 1736018"/>
                <a:gd name="connsiteX302" fmla="*/ 3400506 w 3400506"/>
                <a:gd name="connsiteY302" fmla="*/ 1382324 h 1736018"/>
                <a:gd name="connsiteX303" fmla="*/ 3400506 w 3400506"/>
                <a:gd name="connsiteY303" fmla="*/ 1362824 h 1736018"/>
                <a:gd name="connsiteX304" fmla="*/ 3400506 w 3400506"/>
                <a:gd name="connsiteY304" fmla="*/ 1313783 h 1736018"/>
                <a:gd name="connsiteX305" fmla="*/ 3400506 w 3400506"/>
                <a:gd name="connsiteY305" fmla="*/ 1249800 h 1736018"/>
                <a:gd name="connsiteX306" fmla="*/ 3400506 w 3400506"/>
                <a:gd name="connsiteY306" fmla="*/ 1246102 h 1736018"/>
                <a:gd name="connsiteX307" fmla="*/ 3400506 w 3400506"/>
                <a:gd name="connsiteY307" fmla="*/ 1230743 h 1736018"/>
                <a:gd name="connsiteX308" fmla="*/ 3400506 w 3400506"/>
                <a:gd name="connsiteY308" fmla="*/ 1211241 h 1736018"/>
                <a:gd name="connsiteX309" fmla="*/ 3400506 w 3400506"/>
                <a:gd name="connsiteY309" fmla="*/ 1196367 h 1736018"/>
                <a:gd name="connsiteX310" fmla="*/ 3400506 w 3400506"/>
                <a:gd name="connsiteY310" fmla="*/ 1187121 h 1736018"/>
                <a:gd name="connsiteX311" fmla="*/ 3400506 w 3400506"/>
                <a:gd name="connsiteY311" fmla="*/ 1181009 h 1736018"/>
                <a:gd name="connsiteX312" fmla="*/ 3400506 w 3400506"/>
                <a:gd name="connsiteY312" fmla="*/ 1177311 h 1736018"/>
                <a:gd name="connsiteX313" fmla="*/ 3400506 w 3400506"/>
                <a:gd name="connsiteY313" fmla="*/ 1167620 h 1736018"/>
                <a:gd name="connsiteX314" fmla="*/ 3400506 w 3400506"/>
                <a:gd name="connsiteY314" fmla="*/ 1137388 h 1736018"/>
                <a:gd name="connsiteX315" fmla="*/ 3400506 w 3400506"/>
                <a:gd name="connsiteY315" fmla="*/ 1133690 h 1736018"/>
                <a:gd name="connsiteX316" fmla="*/ 3400506 w 3400506"/>
                <a:gd name="connsiteY316" fmla="*/ 1118581 h 1736018"/>
                <a:gd name="connsiteX317" fmla="*/ 3400506 w 3400506"/>
                <a:gd name="connsiteY317" fmla="*/ 1118331 h 1736018"/>
                <a:gd name="connsiteX318" fmla="*/ 3400506 w 3400506"/>
                <a:gd name="connsiteY318" fmla="*/ 1098831 h 1736018"/>
                <a:gd name="connsiteX319" fmla="*/ 3400506 w 3400506"/>
                <a:gd name="connsiteY319" fmla="*/ 1088834 h 1736018"/>
                <a:gd name="connsiteX320" fmla="*/ 3400506 w 3400506"/>
                <a:gd name="connsiteY320" fmla="*/ 1084873 h 1736018"/>
                <a:gd name="connsiteX321" fmla="*/ 3400506 w 3400506"/>
                <a:gd name="connsiteY321" fmla="*/ 1069333 h 1736018"/>
                <a:gd name="connsiteX322" fmla="*/ 3400506 w 3400506"/>
                <a:gd name="connsiteY322" fmla="*/ 1065373 h 1736018"/>
                <a:gd name="connsiteX323" fmla="*/ 3400506 w 3400506"/>
                <a:gd name="connsiteY323" fmla="*/ 1049790 h 1736018"/>
                <a:gd name="connsiteX324" fmla="*/ 3400506 w 3400506"/>
                <a:gd name="connsiteY324" fmla="*/ 1006169 h 1736018"/>
                <a:gd name="connsiteX325" fmla="*/ 3400506 w 3400506"/>
                <a:gd name="connsiteY325" fmla="*/ 1001166 h 1736018"/>
                <a:gd name="connsiteX326" fmla="*/ 3400506 w 3400506"/>
                <a:gd name="connsiteY326" fmla="*/ 990514 h 1736018"/>
                <a:gd name="connsiteX327" fmla="*/ 3400506 w 3400506"/>
                <a:gd name="connsiteY327" fmla="*/ 985807 h 1736018"/>
                <a:gd name="connsiteX328" fmla="*/ 3400506 w 3400506"/>
                <a:gd name="connsiteY328" fmla="*/ 982109 h 1736018"/>
                <a:gd name="connsiteX329" fmla="*/ 3400506 w 3400506"/>
                <a:gd name="connsiteY329" fmla="*/ 972834 h 1736018"/>
                <a:gd name="connsiteX330" fmla="*/ 3400506 w 3400506"/>
                <a:gd name="connsiteY330" fmla="*/ 965056 h 1736018"/>
                <a:gd name="connsiteX331" fmla="*/ 3400506 w 3400506"/>
                <a:gd name="connsiteY331" fmla="*/ 942186 h 1736018"/>
                <a:gd name="connsiteX332" fmla="*/ 3400506 w 3400506"/>
                <a:gd name="connsiteY332" fmla="*/ 938488 h 1736018"/>
                <a:gd name="connsiteX333" fmla="*/ 3400506 w 3400506"/>
                <a:gd name="connsiteY333" fmla="*/ 932374 h 1736018"/>
                <a:gd name="connsiteX334" fmla="*/ 3400506 w 3400506"/>
                <a:gd name="connsiteY334" fmla="*/ 923128 h 1736018"/>
                <a:gd name="connsiteX335" fmla="*/ 3400506 w 3400506"/>
                <a:gd name="connsiteY335" fmla="*/ 908851 h 1736018"/>
                <a:gd name="connsiteX336" fmla="*/ 3400506 w 3400506"/>
                <a:gd name="connsiteY336" fmla="*/ 905154 h 1736018"/>
                <a:gd name="connsiteX337" fmla="*/ 3400506 w 3400506"/>
                <a:gd name="connsiteY337" fmla="*/ 903627 h 1736018"/>
                <a:gd name="connsiteX338" fmla="*/ 3400506 w 3400506"/>
                <a:gd name="connsiteY338" fmla="*/ 896264 h 1736018"/>
                <a:gd name="connsiteX339" fmla="*/ 3400506 w 3400506"/>
                <a:gd name="connsiteY339" fmla="*/ 893631 h 1736018"/>
                <a:gd name="connsiteX340" fmla="*/ 3400506 w 3400506"/>
                <a:gd name="connsiteY340" fmla="*/ 889794 h 1736018"/>
                <a:gd name="connsiteX341" fmla="*/ 3400506 w 3400506"/>
                <a:gd name="connsiteY341" fmla="*/ 889670 h 1736018"/>
                <a:gd name="connsiteX342" fmla="*/ 3400506 w 3400506"/>
                <a:gd name="connsiteY342" fmla="*/ 888753 h 1736018"/>
                <a:gd name="connsiteX343" fmla="*/ 3400506 w 3400506"/>
                <a:gd name="connsiteY343" fmla="*/ 881098 h 1736018"/>
                <a:gd name="connsiteX344" fmla="*/ 3400506 w 3400506"/>
                <a:gd name="connsiteY344" fmla="*/ 874130 h 1736018"/>
                <a:gd name="connsiteX345" fmla="*/ 3400506 w 3400506"/>
                <a:gd name="connsiteY345" fmla="*/ 873394 h 1736018"/>
                <a:gd name="connsiteX346" fmla="*/ 3400506 w 3400506"/>
                <a:gd name="connsiteY346" fmla="*/ 870293 h 1736018"/>
                <a:gd name="connsiteX347" fmla="*/ 3400506 w 3400506"/>
                <a:gd name="connsiteY347" fmla="*/ 870169 h 1736018"/>
                <a:gd name="connsiteX348" fmla="*/ 3400506 w 3400506"/>
                <a:gd name="connsiteY348" fmla="*/ 869697 h 1736018"/>
                <a:gd name="connsiteX349" fmla="*/ 3400506 w 3400506"/>
                <a:gd name="connsiteY349" fmla="*/ 855419 h 1736018"/>
                <a:gd name="connsiteX350" fmla="*/ 3400506 w 3400506"/>
                <a:gd name="connsiteY350" fmla="*/ 854587 h 1736018"/>
                <a:gd name="connsiteX351" fmla="*/ 3400506 w 3400506"/>
                <a:gd name="connsiteY351" fmla="*/ 847640 h 1736018"/>
                <a:gd name="connsiteX352" fmla="*/ 3400506 w 3400506"/>
                <a:gd name="connsiteY352" fmla="*/ 843898 h 1736018"/>
                <a:gd name="connsiteX353" fmla="*/ 3400506 w 3400506"/>
                <a:gd name="connsiteY353" fmla="*/ 840200 h 1736018"/>
                <a:gd name="connsiteX354" fmla="*/ 3400506 w 3400506"/>
                <a:gd name="connsiteY354" fmla="*/ 840061 h 1736018"/>
                <a:gd name="connsiteX355" fmla="*/ 3400506 w 3400506"/>
                <a:gd name="connsiteY355" fmla="*/ 839936 h 1736018"/>
                <a:gd name="connsiteX356" fmla="*/ 3400506 w 3400506"/>
                <a:gd name="connsiteY356" fmla="*/ 836363 h 1736018"/>
                <a:gd name="connsiteX357" fmla="*/ 3400506 w 3400506"/>
                <a:gd name="connsiteY357" fmla="*/ 836239 h 1736018"/>
                <a:gd name="connsiteX358" fmla="*/ 3400506 w 3400506"/>
                <a:gd name="connsiteY358" fmla="*/ 832282 h 1736018"/>
                <a:gd name="connsiteX359" fmla="*/ 3400506 w 3400506"/>
                <a:gd name="connsiteY359" fmla="*/ 828584 h 1736018"/>
                <a:gd name="connsiteX360" fmla="*/ 3400506 w 3400506"/>
                <a:gd name="connsiteY360" fmla="*/ 824841 h 1736018"/>
                <a:gd name="connsiteX361" fmla="*/ 3400506 w 3400506"/>
                <a:gd name="connsiteY361" fmla="*/ 820880 h 1736018"/>
                <a:gd name="connsiteX362" fmla="*/ 3400506 w 3400506"/>
                <a:gd name="connsiteY362" fmla="*/ 810966 h 1736018"/>
                <a:gd name="connsiteX363" fmla="*/ 3400506 w 3400506"/>
                <a:gd name="connsiteY363" fmla="*/ 805340 h 1736018"/>
                <a:gd name="connsiteX364" fmla="*/ 3400506 w 3400506"/>
                <a:gd name="connsiteY364" fmla="*/ 801380 h 1736018"/>
                <a:gd name="connsiteX365" fmla="*/ 3400506 w 3400506"/>
                <a:gd name="connsiteY365" fmla="*/ 781220 h 1736018"/>
                <a:gd name="connsiteX366" fmla="*/ 3400506 w 3400506"/>
                <a:gd name="connsiteY366" fmla="*/ 778850 h 1736018"/>
                <a:gd name="connsiteX367" fmla="*/ 3400506 w 3400506"/>
                <a:gd name="connsiteY367" fmla="*/ 777632 h 1736018"/>
                <a:gd name="connsiteX368" fmla="*/ 3400506 w 3400506"/>
                <a:gd name="connsiteY368" fmla="*/ 761718 h 1736018"/>
                <a:gd name="connsiteX369" fmla="*/ 3400506 w 3400506"/>
                <a:gd name="connsiteY369" fmla="*/ 747885 h 1736018"/>
                <a:gd name="connsiteX370" fmla="*/ 3400506 w 3400506"/>
                <a:gd name="connsiteY370" fmla="*/ 745504 h 1736018"/>
                <a:gd name="connsiteX371" fmla="*/ 3400506 w 3400506"/>
                <a:gd name="connsiteY371" fmla="*/ 728384 h 1736018"/>
                <a:gd name="connsiteX372" fmla="*/ 3400506 w 3400506"/>
                <a:gd name="connsiteY372" fmla="*/ 708841 h 1736018"/>
                <a:gd name="connsiteX373" fmla="*/ 3400506 w 3400506"/>
                <a:gd name="connsiteY373" fmla="*/ 701063 h 1736018"/>
                <a:gd name="connsiteX374" fmla="*/ 3400506 w 3400506"/>
                <a:gd name="connsiteY374" fmla="*/ 660217 h 1736018"/>
                <a:gd name="connsiteX375" fmla="*/ 3400506 w 3400506"/>
                <a:gd name="connsiteY375" fmla="*/ 644858 h 1736018"/>
                <a:gd name="connsiteX376" fmla="*/ 3400506 w 3400506"/>
                <a:gd name="connsiteY376" fmla="*/ 641161 h 1736018"/>
                <a:gd name="connsiteX377" fmla="*/ 3400506 w 3400506"/>
                <a:gd name="connsiteY377" fmla="*/ 591426 h 1736018"/>
                <a:gd name="connsiteX378" fmla="*/ 3400506 w 3400506"/>
                <a:gd name="connsiteY378" fmla="*/ 583647 h 1736018"/>
                <a:gd name="connsiteX379" fmla="*/ 3400506 w 3400506"/>
                <a:gd name="connsiteY379" fmla="*/ 552683 h 1736018"/>
                <a:gd name="connsiteX380" fmla="*/ 3400506 w 3400506"/>
                <a:gd name="connsiteY380" fmla="*/ 533182 h 1736018"/>
                <a:gd name="connsiteX381" fmla="*/ 3400506 w 3400506"/>
                <a:gd name="connsiteY381" fmla="*/ 513639 h 1736018"/>
                <a:gd name="connsiteX382" fmla="*/ 3400506 w 3400506"/>
                <a:gd name="connsiteY382" fmla="*/ 502949 h 1736018"/>
                <a:gd name="connsiteX383" fmla="*/ 3400506 w 3400506"/>
                <a:gd name="connsiteY383" fmla="*/ 499251 h 1736018"/>
                <a:gd name="connsiteX384" fmla="*/ 3400506 w 3400506"/>
                <a:gd name="connsiteY384" fmla="*/ 483892 h 1736018"/>
                <a:gd name="connsiteX385" fmla="*/ 3400506 w 3400506"/>
                <a:gd name="connsiteY385" fmla="*/ 464391 h 1736018"/>
                <a:gd name="connsiteX386" fmla="*/ 3400506 w 3400506"/>
                <a:gd name="connsiteY386" fmla="*/ 396223 h 1736018"/>
                <a:gd name="connsiteX387" fmla="*/ 3400506 w 3400506"/>
                <a:gd name="connsiteY387" fmla="*/ 371730 h 1736018"/>
                <a:gd name="connsiteX388" fmla="*/ 3400506 w 3400506"/>
                <a:gd name="connsiteY388" fmla="*/ 307747 h 1736018"/>
                <a:gd name="connsiteX389" fmla="*/ 3400506 w 3400506"/>
                <a:gd name="connsiteY389" fmla="*/ 304049 h 1736018"/>
                <a:gd name="connsiteX390" fmla="*/ 3400506 w 3400506"/>
                <a:gd name="connsiteY390" fmla="*/ 294057 h 1736018"/>
                <a:gd name="connsiteX391" fmla="*/ 3400505 w 3400506"/>
                <a:gd name="connsiteY391" fmla="*/ 294057 h 1736018"/>
                <a:gd name="connsiteX392" fmla="*/ 3400505 w 3400506"/>
                <a:gd name="connsiteY392" fmla="*/ 291016 h 1736018"/>
                <a:gd name="connsiteX393" fmla="*/ 3400505 w 3400506"/>
                <a:gd name="connsiteY393" fmla="*/ 241282 h 1736018"/>
                <a:gd name="connsiteX394" fmla="*/ 3400505 w 3400506"/>
                <a:gd name="connsiteY394" fmla="*/ 163495 h 1736018"/>
                <a:gd name="connsiteX395" fmla="*/ 3400505 w 3400506"/>
                <a:gd name="connsiteY395" fmla="*/ 46080 h 1736018"/>
                <a:gd name="connsiteX396" fmla="*/ 3348461 w 3400506"/>
                <a:gd name="connsiteY396" fmla="*/ 0 h 1736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</a:cxnLst>
              <a:rect l="l" t="t" r="r" b="b"/>
              <a:pathLst>
                <a:path w="3400506" h="1736018">
                  <a:moveTo>
                    <a:pt x="3348461" y="0"/>
                  </a:moveTo>
                  <a:lnTo>
                    <a:pt x="3292417" y="0"/>
                  </a:lnTo>
                  <a:lnTo>
                    <a:pt x="3218564" y="0"/>
                  </a:lnTo>
                  <a:lnTo>
                    <a:pt x="3162520" y="0"/>
                  </a:lnTo>
                  <a:lnTo>
                    <a:pt x="3140297" y="0"/>
                  </a:lnTo>
                  <a:lnTo>
                    <a:pt x="3010400" y="0"/>
                  </a:lnTo>
                  <a:lnTo>
                    <a:pt x="3005986" y="0"/>
                  </a:lnTo>
                  <a:lnTo>
                    <a:pt x="2949942" y="0"/>
                  </a:lnTo>
                  <a:lnTo>
                    <a:pt x="2876089" y="0"/>
                  </a:lnTo>
                  <a:lnTo>
                    <a:pt x="2820045" y="0"/>
                  </a:lnTo>
                  <a:lnTo>
                    <a:pt x="2797822" y="0"/>
                  </a:lnTo>
                  <a:lnTo>
                    <a:pt x="2786478" y="0"/>
                  </a:lnTo>
                  <a:lnTo>
                    <a:pt x="2732651" y="0"/>
                  </a:lnTo>
                  <a:lnTo>
                    <a:pt x="2730434" y="0"/>
                  </a:lnTo>
                  <a:lnTo>
                    <a:pt x="2667925" y="0"/>
                  </a:lnTo>
                  <a:lnTo>
                    <a:pt x="2602754" y="0"/>
                  </a:lnTo>
                  <a:lnTo>
                    <a:pt x="2579444" y="0"/>
                  </a:lnTo>
                  <a:lnTo>
                    <a:pt x="2578314" y="0"/>
                  </a:lnTo>
                  <a:lnTo>
                    <a:pt x="2523399" y="0"/>
                  </a:lnTo>
                  <a:lnTo>
                    <a:pt x="2449547" y="0"/>
                  </a:lnTo>
                  <a:lnTo>
                    <a:pt x="2444003" y="0"/>
                  </a:lnTo>
                  <a:lnTo>
                    <a:pt x="2393502" y="0"/>
                  </a:lnTo>
                  <a:lnTo>
                    <a:pt x="2390177" y="0"/>
                  </a:lnTo>
                  <a:lnTo>
                    <a:pt x="2387959" y="0"/>
                  </a:lnTo>
                  <a:lnTo>
                    <a:pt x="2371280" y="0"/>
                  </a:lnTo>
                  <a:lnTo>
                    <a:pt x="2260280" y="0"/>
                  </a:lnTo>
                  <a:lnTo>
                    <a:pt x="2252755" y="0"/>
                  </a:lnTo>
                  <a:lnTo>
                    <a:pt x="2241383" y="0"/>
                  </a:lnTo>
                  <a:lnTo>
                    <a:pt x="2236971" y="0"/>
                  </a:lnTo>
                  <a:lnTo>
                    <a:pt x="2235839" y="0"/>
                  </a:lnTo>
                  <a:lnTo>
                    <a:pt x="2180925" y="0"/>
                  </a:lnTo>
                  <a:lnTo>
                    <a:pt x="2170668" y="0"/>
                  </a:lnTo>
                  <a:lnTo>
                    <a:pt x="2122858" y="0"/>
                  </a:lnTo>
                  <a:lnTo>
                    <a:pt x="2107074" y="0"/>
                  </a:lnTo>
                  <a:lnTo>
                    <a:pt x="2052206" y="0"/>
                  </a:lnTo>
                  <a:lnTo>
                    <a:pt x="2051028" y="0"/>
                  </a:lnTo>
                  <a:lnTo>
                    <a:pt x="2028807" y="0"/>
                  </a:lnTo>
                  <a:lnTo>
                    <a:pt x="2017461" y="0"/>
                  </a:lnTo>
                  <a:lnTo>
                    <a:pt x="1961416" y="0"/>
                  </a:lnTo>
                  <a:lnTo>
                    <a:pt x="1933681" y="0"/>
                  </a:lnTo>
                  <a:lnTo>
                    <a:pt x="1922309" y="0"/>
                  </a:lnTo>
                  <a:lnTo>
                    <a:pt x="1910281" y="0"/>
                  </a:lnTo>
                  <a:lnTo>
                    <a:pt x="1898910" y="0"/>
                  </a:lnTo>
                  <a:lnTo>
                    <a:pt x="1828194" y="0"/>
                  </a:lnTo>
                  <a:lnTo>
                    <a:pt x="1809297" y="0"/>
                  </a:lnTo>
                  <a:lnTo>
                    <a:pt x="1803784" y="0"/>
                  </a:lnTo>
                  <a:lnTo>
                    <a:pt x="1781561" y="0"/>
                  </a:lnTo>
                  <a:lnTo>
                    <a:pt x="1780384" y="0"/>
                  </a:lnTo>
                  <a:lnTo>
                    <a:pt x="1725516" y="0"/>
                  </a:lnTo>
                  <a:lnTo>
                    <a:pt x="1709732" y="0"/>
                  </a:lnTo>
                  <a:lnTo>
                    <a:pt x="1690772" y="0"/>
                  </a:lnTo>
                  <a:lnTo>
                    <a:pt x="1674988" y="0"/>
                  </a:lnTo>
                  <a:lnTo>
                    <a:pt x="1651664" y="0"/>
                  </a:lnTo>
                  <a:lnTo>
                    <a:pt x="1618942" y="0"/>
                  </a:lnTo>
                  <a:lnTo>
                    <a:pt x="1595619" y="0"/>
                  </a:lnTo>
                  <a:lnTo>
                    <a:pt x="1591207" y="0"/>
                  </a:lnTo>
                  <a:lnTo>
                    <a:pt x="1579835" y="0"/>
                  </a:lnTo>
                  <a:lnTo>
                    <a:pt x="1572311" y="0"/>
                  </a:lnTo>
                  <a:lnTo>
                    <a:pt x="1490223" y="0"/>
                  </a:lnTo>
                  <a:lnTo>
                    <a:pt x="1466824" y="0"/>
                  </a:lnTo>
                  <a:lnTo>
                    <a:pt x="1461310" y="0"/>
                  </a:lnTo>
                  <a:lnTo>
                    <a:pt x="1442414" y="0"/>
                  </a:lnTo>
                  <a:lnTo>
                    <a:pt x="1439088" y="0"/>
                  </a:lnTo>
                  <a:lnTo>
                    <a:pt x="1383041" y="0"/>
                  </a:lnTo>
                  <a:lnTo>
                    <a:pt x="1371698" y="0"/>
                  </a:lnTo>
                  <a:lnTo>
                    <a:pt x="1348298" y="0"/>
                  </a:lnTo>
                  <a:lnTo>
                    <a:pt x="1309191" y="0"/>
                  </a:lnTo>
                  <a:lnTo>
                    <a:pt x="1253144" y="0"/>
                  </a:lnTo>
                  <a:lnTo>
                    <a:pt x="1229836" y="0"/>
                  </a:lnTo>
                  <a:lnTo>
                    <a:pt x="1219578" y="0"/>
                  </a:lnTo>
                  <a:lnTo>
                    <a:pt x="1164663" y="0"/>
                  </a:lnTo>
                  <a:lnTo>
                    <a:pt x="1163533" y="0"/>
                  </a:lnTo>
                  <a:lnTo>
                    <a:pt x="1147749" y="0"/>
                  </a:lnTo>
                  <a:lnTo>
                    <a:pt x="1099939" y="0"/>
                  </a:lnTo>
                  <a:lnTo>
                    <a:pt x="1034766" y="0"/>
                  </a:lnTo>
                  <a:lnTo>
                    <a:pt x="1029224" y="0"/>
                  </a:lnTo>
                  <a:lnTo>
                    <a:pt x="1012546" y="0"/>
                  </a:lnTo>
                  <a:lnTo>
                    <a:pt x="1010328" y="0"/>
                  </a:lnTo>
                  <a:lnTo>
                    <a:pt x="956500" y="0"/>
                  </a:lnTo>
                  <a:lnTo>
                    <a:pt x="882649" y="0"/>
                  </a:lnTo>
                  <a:lnTo>
                    <a:pt x="877105" y="0"/>
                  </a:lnTo>
                  <a:lnTo>
                    <a:pt x="826603" y="0"/>
                  </a:lnTo>
                  <a:lnTo>
                    <a:pt x="822191" y="0"/>
                  </a:lnTo>
                  <a:lnTo>
                    <a:pt x="821058" y="0"/>
                  </a:lnTo>
                  <a:lnTo>
                    <a:pt x="692294" y="0"/>
                  </a:lnTo>
                  <a:lnTo>
                    <a:pt x="670071" y="0"/>
                  </a:lnTo>
                  <a:lnTo>
                    <a:pt x="667853" y="0"/>
                  </a:lnTo>
                  <a:lnTo>
                    <a:pt x="614027" y="0"/>
                  </a:lnTo>
                  <a:lnTo>
                    <a:pt x="602680" y="0"/>
                  </a:lnTo>
                  <a:lnTo>
                    <a:pt x="540174" y="0"/>
                  </a:lnTo>
                  <a:lnTo>
                    <a:pt x="484130" y="0"/>
                  </a:lnTo>
                  <a:lnTo>
                    <a:pt x="450563" y="0"/>
                  </a:lnTo>
                  <a:lnTo>
                    <a:pt x="394517" y="0"/>
                  </a:lnTo>
                  <a:lnTo>
                    <a:pt x="260208" y="0"/>
                  </a:lnTo>
                  <a:lnTo>
                    <a:pt x="108088" y="0"/>
                  </a:lnTo>
                  <a:lnTo>
                    <a:pt x="52044" y="0"/>
                  </a:lnTo>
                  <a:cubicBezTo>
                    <a:pt x="23300" y="0"/>
                    <a:pt x="0" y="20631"/>
                    <a:pt x="0" y="46080"/>
                  </a:cubicBezTo>
                  <a:lnTo>
                    <a:pt x="0" y="65580"/>
                  </a:lnTo>
                  <a:lnTo>
                    <a:pt x="0" y="241282"/>
                  </a:lnTo>
                  <a:lnTo>
                    <a:pt x="0" y="260784"/>
                  </a:lnTo>
                  <a:lnTo>
                    <a:pt x="0" y="291016"/>
                  </a:lnTo>
                  <a:lnTo>
                    <a:pt x="0" y="294714"/>
                  </a:lnTo>
                  <a:lnTo>
                    <a:pt x="0" y="310073"/>
                  </a:lnTo>
                  <a:lnTo>
                    <a:pt x="0" y="329573"/>
                  </a:lnTo>
                  <a:lnTo>
                    <a:pt x="0" y="353694"/>
                  </a:lnTo>
                  <a:lnTo>
                    <a:pt x="0" y="373194"/>
                  </a:lnTo>
                  <a:lnTo>
                    <a:pt x="0" y="422235"/>
                  </a:lnTo>
                  <a:lnTo>
                    <a:pt x="0" y="486218"/>
                  </a:lnTo>
                  <a:lnTo>
                    <a:pt x="0" y="489916"/>
                  </a:lnTo>
                  <a:lnTo>
                    <a:pt x="0" y="505275"/>
                  </a:lnTo>
                  <a:lnTo>
                    <a:pt x="0" y="524777"/>
                  </a:lnTo>
                  <a:lnTo>
                    <a:pt x="0" y="539651"/>
                  </a:lnTo>
                  <a:lnTo>
                    <a:pt x="0" y="548897"/>
                  </a:lnTo>
                  <a:lnTo>
                    <a:pt x="0" y="555009"/>
                  </a:lnTo>
                  <a:lnTo>
                    <a:pt x="0" y="558707"/>
                  </a:lnTo>
                  <a:lnTo>
                    <a:pt x="0" y="568398"/>
                  </a:lnTo>
                  <a:lnTo>
                    <a:pt x="0" y="598630"/>
                  </a:lnTo>
                  <a:lnTo>
                    <a:pt x="0" y="602328"/>
                  </a:lnTo>
                  <a:lnTo>
                    <a:pt x="0" y="617437"/>
                  </a:lnTo>
                  <a:lnTo>
                    <a:pt x="0" y="617687"/>
                  </a:lnTo>
                  <a:lnTo>
                    <a:pt x="0" y="637187"/>
                  </a:lnTo>
                  <a:lnTo>
                    <a:pt x="0" y="647184"/>
                  </a:lnTo>
                  <a:lnTo>
                    <a:pt x="0" y="651145"/>
                  </a:lnTo>
                  <a:lnTo>
                    <a:pt x="0" y="666685"/>
                  </a:lnTo>
                  <a:lnTo>
                    <a:pt x="0" y="670645"/>
                  </a:lnTo>
                  <a:lnTo>
                    <a:pt x="0" y="686228"/>
                  </a:lnTo>
                  <a:lnTo>
                    <a:pt x="0" y="729849"/>
                  </a:lnTo>
                  <a:lnTo>
                    <a:pt x="0" y="734852"/>
                  </a:lnTo>
                  <a:lnTo>
                    <a:pt x="0" y="745504"/>
                  </a:lnTo>
                  <a:lnTo>
                    <a:pt x="0" y="750211"/>
                  </a:lnTo>
                  <a:lnTo>
                    <a:pt x="0" y="753909"/>
                  </a:lnTo>
                  <a:lnTo>
                    <a:pt x="0" y="763184"/>
                  </a:lnTo>
                  <a:lnTo>
                    <a:pt x="0" y="770962"/>
                  </a:lnTo>
                  <a:lnTo>
                    <a:pt x="0" y="793832"/>
                  </a:lnTo>
                  <a:lnTo>
                    <a:pt x="0" y="797530"/>
                  </a:lnTo>
                  <a:lnTo>
                    <a:pt x="0" y="803644"/>
                  </a:lnTo>
                  <a:lnTo>
                    <a:pt x="0" y="812890"/>
                  </a:lnTo>
                  <a:lnTo>
                    <a:pt x="0" y="827167"/>
                  </a:lnTo>
                  <a:lnTo>
                    <a:pt x="0" y="830864"/>
                  </a:lnTo>
                  <a:lnTo>
                    <a:pt x="0" y="832391"/>
                  </a:lnTo>
                  <a:lnTo>
                    <a:pt x="0" y="839754"/>
                  </a:lnTo>
                  <a:lnTo>
                    <a:pt x="0" y="842387"/>
                  </a:lnTo>
                  <a:lnTo>
                    <a:pt x="0" y="846224"/>
                  </a:lnTo>
                  <a:lnTo>
                    <a:pt x="0" y="846348"/>
                  </a:lnTo>
                  <a:lnTo>
                    <a:pt x="0" y="847265"/>
                  </a:lnTo>
                  <a:lnTo>
                    <a:pt x="0" y="854920"/>
                  </a:lnTo>
                  <a:lnTo>
                    <a:pt x="0" y="861888"/>
                  </a:lnTo>
                  <a:lnTo>
                    <a:pt x="0" y="862624"/>
                  </a:lnTo>
                  <a:lnTo>
                    <a:pt x="0" y="865725"/>
                  </a:lnTo>
                  <a:lnTo>
                    <a:pt x="0" y="865849"/>
                  </a:lnTo>
                  <a:lnTo>
                    <a:pt x="0" y="866321"/>
                  </a:lnTo>
                  <a:lnTo>
                    <a:pt x="0" y="880599"/>
                  </a:lnTo>
                  <a:lnTo>
                    <a:pt x="0" y="881431"/>
                  </a:lnTo>
                  <a:lnTo>
                    <a:pt x="0" y="888378"/>
                  </a:lnTo>
                  <a:lnTo>
                    <a:pt x="0" y="892120"/>
                  </a:lnTo>
                  <a:lnTo>
                    <a:pt x="0" y="895818"/>
                  </a:lnTo>
                  <a:lnTo>
                    <a:pt x="0" y="895957"/>
                  </a:lnTo>
                  <a:lnTo>
                    <a:pt x="0" y="896082"/>
                  </a:lnTo>
                  <a:lnTo>
                    <a:pt x="0" y="899655"/>
                  </a:lnTo>
                  <a:lnTo>
                    <a:pt x="0" y="899779"/>
                  </a:lnTo>
                  <a:lnTo>
                    <a:pt x="0" y="903736"/>
                  </a:lnTo>
                  <a:lnTo>
                    <a:pt x="0" y="907434"/>
                  </a:lnTo>
                  <a:lnTo>
                    <a:pt x="0" y="911177"/>
                  </a:lnTo>
                  <a:lnTo>
                    <a:pt x="0" y="915138"/>
                  </a:lnTo>
                  <a:lnTo>
                    <a:pt x="0" y="925052"/>
                  </a:lnTo>
                  <a:lnTo>
                    <a:pt x="0" y="930678"/>
                  </a:lnTo>
                  <a:lnTo>
                    <a:pt x="0" y="934638"/>
                  </a:lnTo>
                  <a:lnTo>
                    <a:pt x="0" y="954798"/>
                  </a:lnTo>
                  <a:lnTo>
                    <a:pt x="0" y="957168"/>
                  </a:lnTo>
                  <a:lnTo>
                    <a:pt x="0" y="958386"/>
                  </a:lnTo>
                  <a:lnTo>
                    <a:pt x="0" y="974300"/>
                  </a:lnTo>
                  <a:lnTo>
                    <a:pt x="0" y="988133"/>
                  </a:lnTo>
                  <a:lnTo>
                    <a:pt x="0" y="990514"/>
                  </a:lnTo>
                  <a:lnTo>
                    <a:pt x="0" y="1007634"/>
                  </a:lnTo>
                  <a:lnTo>
                    <a:pt x="0" y="1027177"/>
                  </a:lnTo>
                  <a:lnTo>
                    <a:pt x="0" y="1034955"/>
                  </a:lnTo>
                  <a:lnTo>
                    <a:pt x="0" y="1075801"/>
                  </a:lnTo>
                  <a:lnTo>
                    <a:pt x="0" y="1091160"/>
                  </a:lnTo>
                  <a:lnTo>
                    <a:pt x="0" y="1094857"/>
                  </a:lnTo>
                  <a:lnTo>
                    <a:pt x="0" y="1144592"/>
                  </a:lnTo>
                  <a:lnTo>
                    <a:pt x="0" y="1152371"/>
                  </a:lnTo>
                  <a:lnTo>
                    <a:pt x="0" y="1183335"/>
                  </a:lnTo>
                  <a:lnTo>
                    <a:pt x="0" y="1202836"/>
                  </a:lnTo>
                  <a:lnTo>
                    <a:pt x="0" y="1222379"/>
                  </a:lnTo>
                  <a:lnTo>
                    <a:pt x="0" y="1233069"/>
                  </a:lnTo>
                  <a:lnTo>
                    <a:pt x="0" y="1236767"/>
                  </a:lnTo>
                  <a:lnTo>
                    <a:pt x="0" y="1252126"/>
                  </a:lnTo>
                  <a:lnTo>
                    <a:pt x="0" y="1271627"/>
                  </a:lnTo>
                  <a:lnTo>
                    <a:pt x="0" y="1339795"/>
                  </a:lnTo>
                  <a:lnTo>
                    <a:pt x="0" y="1364288"/>
                  </a:lnTo>
                  <a:lnTo>
                    <a:pt x="0" y="1428271"/>
                  </a:lnTo>
                  <a:lnTo>
                    <a:pt x="0" y="1431969"/>
                  </a:lnTo>
                  <a:lnTo>
                    <a:pt x="0" y="1441961"/>
                  </a:lnTo>
                  <a:lnTo>
                    <a:pt x="1" y="1441961"/>
                  </a:lnTo>
                  <a:lnTo>
                    <a:pt x="1" y="1445002"/>
                  </a:lnTo>
                  <a:lnTo>
                    <a:pt x="1" y="1494736"/>
                  </a:lnTo>
                  <a:lnTo>
                    <a:pt x="1" y="1572523"/>
                  </a:lnTo>
                  <a:lnTo>
                    <a:pt x="1" y="1689938"/>
                  </a:lnTo>
                  <a:cubicBezTo>
                    <a:pt x="1" y="1715387"/>
                    <a:pt x="23304" y="1736018"/>
                    <a:pt x="52045" y="1736018"/>
                  </a:cubicBezTo>
                  <a:lnTo>
                    <a:pt x="108089" y="1736018"/>
                  </a:lnTo>
                  <a:lnTo>
                    <a:pt x="260209" y="1736018"/>
                  </a:lnTo>
                  <a:lnTo>
                    <a:pt x="394520" y="1736018"/>
                  </a:lnTo>
                  <a:lnTo>
                    <a:pt x="450564" y="1736018"/>
                  </a:lnTo>
                  <a:lnTo>
                    <a:pt x="484131" y="1736018"/>
                  </a:lnTo>
                  <a:lnTo>
                    <a:pt x="540175" y="1736018"/>
                  </a:lnTo>
                  <a:lnTo>
                    <a:pt x="602684" y="1736018"/>
                  </a:lnTo>
                  <a:lnTo>
                    <a:pt x="614028" y="1736018"/>
                  </a:lnTo>
                  <a:lnTo>
                    <a:pt x="667855" y="1736018"/>
                  </a:lnTo>
                  <a:lnTo>
                    <a:pt x="670072" y="1736018"/>
                  </a:lnTo>
                  <a:lnTo>
                    <a:pt x="692295" y="1736018"/>
                  </a:lnTo>
                  <a:lnTo>
                    <a:pt x="821062" y="1736018"/>
                  </a:lnTo>
                  <a:lnTo>
                    <a:pt x="822192" y="1736018"/>
                  </a:lnTo>
                  <a:lnTo>
                    <a:pt x="826606" y="1736018"/>
                  </a:lnTo>
                  <a:lnTo>
                    <a:pt x="877107" y="1736018"/>
                  </a:lnTo>
                  <a:lnTo>
                    <a:pt x="882650" y="1736018"/>
                  </a:lnTo>
                  <a:lnTo>
                    <a:pt x="956503" y="1736018"/>
                  </a:lnTo>
                  <a:lnTo>
                    <a:pt x="1010329" y="1736018"/>
                  </a:lnTo>
                  <a:lnTo>
                    <a:pt x="1012547" y="1736018"/>
                  </a:lnTo>
                  <a:lnTo>
                    <a:pt x="1029226" y="1736018"/>
                  </a:lnTo>
                  <a:lnTo>
                    <a:pt x="1034770" y="1736018"/>
                  </a:lnTo>
                  <a:lnTo>
                    <a:pt x="1099941" y="1736018"/>
                  </a:lnTo>
                  <a:lnTo>
                    <a:pt x="1147751" y="1736018"/>
                  </a:lnTo>
                  <a:lnTo>
                    <a:pt x="1163535" y="1736018"/>
                  </a:lnTo>
                  <a:lnTo>
                    <a:pt x="1164667" y="1736018"/>
                  </a:lnTo>
                  <a:lnTo>
                    <a:pt x="1219581" y="1736018"/>
                  </a:lnTo>
                  <a:lnTo>
                    <a:pt x="1229838" y="1736018"/>
                  </a:lnTo>
                  <a:lnTo>
                    <a:pt x="1253148" y="1736018"/>
                  </a:lnTo>
                  <a:lnTo>
                    <a:pt x="1309193" y="1736018"/>
                  </a:lnTo>
                  <a:lnTo>
                    <a:pt x="1348300" y="1736018"/>
                  </a:lnTo>
                  <a:lnTo>
                    <a:pt x="1371699" y="1736018"/>
                  </a:lnTo>
                  <a:lnTo>
                    <a:pt x="1383045" y="1736018"/>
                  </a:lnTo>
                  <a:lnTo>
                    <a:pt x="1439090" y="1736018"/>
                  </a:lnTo>
                  <a:lnTo>
                    <a:pt x="1442415" y="1736018"/>
                  </a:lnTo>
                  <a:lnTo>
                    <a:pt x="1461312" y="1736018"/>
                  </a:lnTo>
                  <a:lnTo>
                    <a:pt x="1466825" y="1736018"/>
                  </a:lnTo>
                  <a:lnTo>
                    <a:pt x="1490225" y="1736018"/>
                  </a:lnTo>
                  <a:lnTo>
                    <a:pt x="1572312" y="1736018"/>
                  </a:lnTo>
                  <a:lnTo>
                    <a:pt x="1579837" y="1736018"/>
                  </a:lnTo>
                  <a:lnTo>
                    <a:pt x="1591209" y="1736018"/>
                  </a:lnTo>
                  <a:lnTo>
                    <a:pt x="1595621" y="1736018"/>
                  </a:lnTo>
                  <a:lnTo>
                    <a:pt x="1618945" y="1736018"/>
                  </a:lnTo>
                  <a:lnTo>
                    <a:pt x="1651667" y="1736018"/>
                  </a:lnTo>
                  <a:lnTo>
                    <a:pt x="1674990" y="1736018"/>
                  </a:lnTo>
                  <a:lnTo>
                    <a:pt x="1690774" y="1736018"/>
                  </a:lnTo>
                  <a:lnTo>
                    <a:pt x="1709734" y="1736018"/>
                  </a:lnTo>
                  <a:lnTo>
                    <a:pt x="1725518" y="1736018"/>
                  </a:lnTo>
                  <a:lnTo>
                    <a:pt x="1780386" y="1736018"/>
                  </a:lnTo>
                  <a:lnTo>
                    <a:pt x="1781564" y="1736018"/>
                  </a:lnTo>
                  <a:lnTo>
                    <a:pt x="1803785" y="1736018"/>
                  </a:lnTo>
                  <a:lnTo>
                    <a:pt x="1809299" y="1736018"/>
                  </a:lnTo>
                  <a:lnTo>
                    <a:pt x="1828195" y="1736018"/>
                  </a:lnTo>
                  <a:lnTo>
                    <a:pt x="1898911" y="1736018"/>
                  </a:lnTo>
                  <a:lnTo>
                    <a:pt x="1910283" y="1736018"/>
                  </a:lnTo>
                  <a:lnTo>
                    <a:pt x="1922311" y="1736018"/>
                  </a:lnTo>
                  <a:lnTo>
                    <a:pt x="1933682" y="1736018"/>
                  </a:lnTo>
                  <a:lnTo>
                    <a:pt x="1961418" y="1736018"/>
                  </a:lnTo>
                  <a:lnTo>
                    <a:pt x="2017465" y="1736018"/>
                  </a:lnTo>
                  <a:lnTo>
                    <a:pt x="2028808" y="1736018"/>
                  </a:lnTo>
                  <a:lnTo>
                    <a:pt x="2051031" y="1736018"/>
                  </a:lnTo>
                  <a:lnTo>
                    <a:pt x="2052208" y="1736018"/>
                  </a:lnTo>
                  <a:lnTo>
                    <a:pt x="2107076" y="1736018"/>
                  </a:lnTo>
                  <a:lnTo>
                    <a:pt x="2122860" y="1736018"/>
                  </a:lnTo>
                  <a:lnTo>
                    <a:pt x="2170670" y="1736018"/>
                  </a:lnTo>
                  <a:lnTo>
                    <a:pt x="2180928" y="1736018"/>
                  </a:lnTo>
                  <a:lnTo>
                    <a:pt x="2235843" y="1736018"/>
                  </a:lnTo>
                  <a:lnTo>
                    <a:pt x="2236973" y="1736018"/>
                  </a:lnTo>
                  <a:lnTo>
                    <a:pt x="2241385" y="1736018"/>
                  </a:lnTo>
                  <a:lnTo>
                    <a:pt x="2252757" y="1736018"/>
                  </a:lnTo>
                  <a:lnTo>
                    <a:pt x="2260281" y="1736018"/>
                  </a:lnTo>
                  <a:lnTo>
                    <a:pt x="2371282" y="1736018"/>
                  </a:lnTo>
                  <a:lnTo>
                    <a:pt x="2387960" y="1736018"/>
                  </a:lnTo>
                  <a:lnTo>
                    <a:pt x="2390178" y="1736018"/>
                  </a:lnTo>
                  <a:lnTo>
                    <a:pt x="2393504" y="1736018"/>
                  </a:lnTo>
                  <a:lnTo>
                    <a:pt x="2444006" y="1736018"/>
                  </a:lnTo>
                  <a:lnTo>
                    <a:pt x="2449551" y="1736018"/>
                  </a:lnTo>
                  <a:lnTo>
                    <a:pt x="2523401" y="1736018"/>
                  </a:lnTo>
                  <a:lnTo>
                    <a:pt x="2578315" y="1736018"/>
                  </a:lnTo>
                  <a:lnTo>
                    <a:pt x="2579448" y="1736018"/>
                  </a:lnTo>
                  <a:lnTo>
                    <a:pt x="2602756" y="1736018"/>
                  </a:lnTo>
                  <a:lnTo>
                    <a:pt x="2667929" y="1736018"/>
                  </a:lnTo>
                  <a:lnTo>
                    <a:pt x="2730435" y="1736018"/>
                  </a:lnTo>
                  <a:lnTo>
                    <a:pt x="2732653" y="1736018"/>
                  </a:lnTo>
                  <a:lnTo>
                    <a:pt x="2786479" y="1736018"/>
                  </a:lnTo>
                  <a:lnTo>
                    <a:pt x="2797826" y="1736018"/>
                  </a:lnTo>
                  <a:lnTo>
                    <a:pt x="2820046" y="1736018"/>
                  </a:lnTo>
                  <a:lnTo>
                    <a:pt x="2876092" y="1736018"/>
                  </a:lnTo>
                  <a:lnTo>
                    <a:pt x="2949943" y="1736018"/>
                  </a:lnTo>
                  <a:lnTo>
                    <a:pt x="3005989" y="1736018"/>
                  </a:lnTo>
                  <a:lnTo>
                    <a:pt x="3010401" y="1736018"/>
                  </a:lnTo>
                  <a:lnTo>
                    <a:pt x="3140298" y="1736018"/>
                  </a:lnTo>
                  <a:lnTo>
                    <a:pt x="3162521" y="1736018"/>
                  </a:lnTo>
                  <a:lnTo>
                    <a:pt x="3218565" y="1736018"/>
                  </a:lnTo>
                  <a:lnTo>
                    <a:pt x="3292418" y="1736018"/>
                  </a:lnTo>
                  <a:lnTo>
                    <a:pt x="3348462" y="1736018"/>
                  </a:lnTo>
                  <a:cubicBezTo>
                    <a:pt x="3377206" y="1736018"/>
                    <a:pt x="3400506" y="1715387"/>
                    <a:pt x="3400506" y="1689938"/>
                  </a:cubicBezTo>
                  <a:lnTo>
                    <a:pt x="3400506" y="1670438"/>
                  </a:lnTo>
                  <a:lnTo>
                    <a:pt x="3400506" y="1494736"/>
                  </a:lnTo>
                  <a:lnTo>
                    <a:pt x="3400506" y="1475234"/>
                  </a:lnTo>
                  <a:lnTo>
                    <a:pt x="3400506" y="1445002"/>
                  </a:lnTo>
                  <a:lnTo>
                    <a:pt x="3400506" y="1441304"/>
                  </a:lnTo>
                  <a:lnTo>
                    <a:pt x="3400506" y="1425945"/>
                  </a:lnTo>
                  <a:lnTo>
                    <a:pt x="3400506" y="1406445"/>
                  </a:lnTo>
                  <a:lnTo>
                    <a:pt x="3400506" y="1382324"/>
                  </a:lnTo>
                  <a:lnTo>
                    <a:pt x="3400506" y="1362824"/>
                  </a:lnTo>
                  <a:lnTo>
                    <a:pt x="3400506" y="1313783"/>
                  </a:lnTo>
                  <a:lnTo>
                    <a:pt x="3400506" y="1249800"/>
                  </a:lnTo>
                  <a:lnTo>
                    <a:pt x="3400506" y="1246102"/>
                  </a:lnTo>
                  <a:lnTo>
                    <a:pt x="3400506" y="1230743"/>
                  </a:lnTo>
                  <a:lnTo>
                    <a:pt x="3400506" y="1211241"/>
                  </a:lnTo>
                  <a:lnTo>
                    <a:pt x="3400506" y="1196367"/>
                  </a:lnTo>
                  <a:lnTo>
                    <a:pt x="3400506" y="1187121"/>
                  </a:lnTo>
                  <a:lnTo>
                    <a:pt x="3400506" y="1181009"/>
                  </a:lnTo>
                  <a:lnTo>
                    <a:pt x="3400506" y="1177311"/>
                  </a:lnTo>
                  <a:lnTo>
                    <a:pt x="3400506" y="1167620"/>
                  </a:lnTo>
                  <a:lnTo>
                    <a:pt x="3400506" y="1137388"/>
                  </a:lnTo>
                  <a:lnTo>
                    <a:pt x="3400506" y="1133690"/>
                  </a:lnTo>
                  <a:lnTo>
                    <a:pt x="3400506" y="1118581"/>
                  </a:lnTo>
                  <a:lnTo>
                    <a:pt x="3400506" y="1118331"/>
                  </a:lnTo>
                  <a:lnTo>
                    <a:pt x="3400506" y="1098831"/>
                  </a:lnTo>
                  <a:lnTo>
                    <a:pt x="3400506" y="1088834"/>
                  </a:lnTo>
                  <a:lnTo>
                    <a:pt x="3400506" y="1084873"/>
                  </a:lnTo>
                  <a:lnTo>
                    <a:pt x="3400506" y="1069333"/>
                  </a:lnTo>
                  <a:lnTo>
                    <a:pt x="3400506" y="1065373"/>
                  </a:lnTo>
                  <a:lnTo>
                    <a:pt x="3400506" y="1049790"/>
                  </a:lnTo>
                  <a:lnTo>
                    <a:pt x="3400506" y="1006169"/>
                  </a:lnTo>
                  <a:lnTo>
                    <a:pt x="3400506" y="1001166"/>
                  </a:lnTo>
                  <a:lnTo>
                    <a:pt x="3400506" y="990514"/>
                  </a:lnTo>
                  <a:lnTo>
                    <a:pt x="3400506" y="985807"/>
                  </a:lnTo>
                  <a:lnTo>
                    <a:pt x="3400506" y="982109"/>
                  </a:lnTo>
                  <a:lnTo>
                    <a:pt x="3400506" y="972834"/>
                  </a:lnTo>
                  <a:lnTo>
                    <a:pt x="3400506" y="965056"/>
                  </a:lnTo>
                  <a:lnTo>
                    <a:pt x="3400506" y="942186"/>
                  </a:lnTo>
                  <a:lnTo>
                    <a:pt x="3400506" y="938488"/>
                  </a:lnTo>
                  <a:lnTo>
                    <a:pt x="3400506" y="932374"/>
                  </a:lnTo>
                  <a:lnTo>
                    <a:pt x="3400506" y="923128"/>
                  </a:lnTo>
                  <a:lnTo>
                    <a:pt x="3400506" y="908851"/>
                  </a:lnTo>
                  <a:lnTo>
                    <a:pt x="3400506" y="905154"/>
                  </a:lnTo>
                  <a:lnTo>
                    <a:pt x="3400506" y="903627"/>
                  </a:lnTo>
                  <a:lnTo>
                    <a:pt x="3400506" y="896264"/>
                  </a:lnTo>
                  <a:lnTo>
                    <a:pt x="3400506" y="893631"/>
                  </a:lnTo>
                  <a:lnTo>
                    <a:pt x="3400506" y="889794"/>
                  </a:lnTo>
                  <a:lnTo>
                    <a:pt x="3400506" y="889670"/>
                  </a:lnTo>
                  <a:lnTo>
                    <a:pt x="3400506" y="888753"/>
                  </a:lnTo>
                  <a:lnTo>
                    <a:pt x="3400506" y="881098"/>
                  </a:lnTo>
                  <a:lnTo>
                    <a:pt x="3400506" y="874130"/>
                  </a:lnTo>
                  <a:lnTo>
                    <a:pt x="3400506" y="873394"/>
                  </a:lnTo>
                  <a:lnTo>
                    <a:pt x="3400506" y="870293"/>
                  </a:lnTo>
                  <a:lnTo>
                    <a:pt x="3400506" y="870169"/>
                  </a:lnTo>
                  <a:lnTo>
                    <a:pt x="3400506" y="869697"/>
                  </a:lnTo>
                  <a:lnTo>
                    <a:pt x="3400506" y="855419"/>
                  </a:lnTo>
                  <a:lnTo>
                    <a:pt x="3400506" y="854587"/>
                  </a:lnTo>
                  <a:lnTo>
                    <a:pt x="3400506" y="847640"/>
                  </a:lnTo>
                  <a:lnTo>
                    <a:pt x="3400506" y="843898"/>
                  </a:lnTo>
                  <a:lnTo>
                    <a:pt x="3400506" y="840200"/>
                  </a:lnTo>
                  <a:lnTo>
                    <a:pt x="3400506" y="840061"/>
                  </a:lnTo>
                  <a:lnTo>
                    <a:pt x="3400506" y="839936"/>
                  </a:lnTo>
                  <a:lnTo>
                    <a:pt x="3400506" y="836363"/>
                  </a:lnTo>
                  <a:lnTo>
                    <a:pt x="3400506" y="836239"/>
                  </a:lnTo>
                  <a:lnTo>
                    <a:pt x="3400506" y="832282"/>
                  </a:lnTo>
                  <a:lnTo>
                    <a:pt x="3400506" y="828584"/>
                  </a:lnTo>
                  <a:lnTo>
                    <a:pt x="3400506" y="824841"/>
                  </a:lnTo>
                  <a:lnTo>
                    <a:pt x="3400506" y="820880"/>
                  </a:lnTo>
                  <a:lnTo>
                    <a:pt x="3400506" y="810966"/>
                  </a:lnTo>
                  <a:lnTo>
                    <a:pt x="3400506" y="805340"/>
                  </a:lnTo>
                  <a:lnTo>
                    <a:pt x="3400506" y="801380"/>
                  </a:lnTo>
                  <a:lnTo>
                    <a:pt x="3400506" y="781220"/>
                  </a:lnTo>
                  <a:lnTo>
                    <a:pt x="3400506" y="778850"/>
                  </a:lnTo>
                  <a:lnTo>
                    <a:pt x="3400506" y="777632"/>
                  </a:lnTo>
                  <a:lnTo>
                    <a:pt x="3400506" y="761718"/>
                  </a:lnTo>
                  <a:lnTo>
                    <a:pt x="3400506" y="747885"/>
                  </a:lnTo>
                  <a:lnTo>
                    <a:pt x="3400506" y="745504"/>
                  </a:lnTo>
                  <a:lnTo>
                    <a:pt x="3400506" y="728384"/>
                  </a:lnTo>
                  <a:lnTo>
                    <a:pt x="3400506" y="708841"/>
                  </a:lnTo>
                  <a:lnTo>
                    <a:pt x="3400506" y="701063"/>
                  </a:lnTo>
                  <a:lnTo>
                    <a:pt x="3400506" y="660217"/>
                  </a:lnTo>
                  <a:lnTo>
                    <a:pt x="3400506" y="644858"/>
                  </a:lnTo>
                  <a:lnTo>
                    <a:pt x="3400506" y="641161"/>
                  </a:lnTo>
                  <a:lnTo>
                    <a:pt x="3400506" y="591426"/>
                  </a:lnTo>
                  <a:lnTo>
                    <a:pt x="3400506" y="583647"/>
                  </a:lnTo>
                  <a:lnTo>
                    <a:pt x="3400506" y="552683"/>
                  </a:lnTo>
                  <a:lnTo>
                    <a:pt x="3400506" y="533182"/>
                  </a:lnTo>
                  <a:lnTo>
                    <a:pt x="3400506" y="513639"/>
                  </a:lnTo>
                  <a:lnTo>
                    <a:pt x="3400506" y="502949"/>
                  </a:lnTo>
                  <a:lnTo>
                    <a:pt x="3400506" y="499251"/>
                  </a:lnTo>
                  <a:lnTo>
                    <a:pt x="3400506" y="483892"/>
                  </a:lnTo>
                  <a:lnTo>
                    <a:pt x="3400506" y="464391"/>
                  </a:lnTo>
                  <a:lnTo>
                    <a:pt x="3400506" y="396223"/>
                  </a:lnTo>
                  <a:lnTo>
                    <a:pt x="3400506" y="371730"/>
                  </a:lnTo>
                  <a:lnTo>
                    <a:pt x="3400506" y="307747"/>
                  </a:lnTo>
                  <a:lnTo>
                    <a:pt x="3400506" y="304049"/>
                  </a:lnTo>
                  <a:lnTo>
                    <a:pt x="3400506" y="294057"/>
                  </a:lnTo>
                  <a:lnTo>
                    <a:pt x="3400505" y="294057"/>
                  </a:lnTo>
                  <a:lnTo>
                    <a:pt x="3400505" y="291016"/>
                  </a:lnTo>
                  <a:lnTo>
                    <a:pt x="3400505" y="241282"/>
                  </a:lnTo>
                  <a:lnTo>
                    <a:pt x="3400505" y="163495"/>
                  </a:lnTo>
                  <a:lnTo>
                    <a:pt x="3400505" y="46080"/>
                  </a:lnTo>
                  <a:cubicBezTo>
                    <a:pt x="3400505" y="20631"/>
                    <a:pt x="3377202" y="0"/>
                    <a:pt x="3348461" y="0"/>
                  </a:cubicBezTo>
                  <a:close/>
                </a:path>
              </a:pathLst>
            </a:custGeom>
            <a:solidFill>
              <a:srgbClr val="BABAE6">
                <a:alpha val="50000"/>
              </a:srgbClr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12" name="Freeform 211">
              <a:extLst>
                <a:ext uri="{FF2B5EF4-FFF2-40B4-BE49-F238E27FC236}">
                  <a16:creationId xmlns:a16="http://schemas.microsoft.com/office/drawing/2014/main" id="{97A6868E-76E3-DA27-1369-97C7510648FC}"/>
                </a:ext>
              </a:extLst>
            </p:cNvPr>
            <p:cNvSpPr/>
            <p:nvPr/>
          </p:nvSpPr>
          <p:spPr>
            <a:xfrm flipH="1">
              <a:off x="6696200" y="660571"/>
              <a:ext cx="969695" cy="529171"/>
            </a:xfrm>
            <a:custGeom>
              <a:avLst/>
              <a:gdLst>
                <a:gd name="connsiteX0" fmla="*/ 932931 w 969695"/>
                <a:gd name="connsiteY0" fmla="*/ 0 h 529171"/>
                <a:gd name="connsiteX1" fmla="*/ 926866 w 969695"/>
                <a:gd name="connsiteY1" fmla="*/ 0 h 529171"/>
                <a:gd name="connsiteX2" fmla="*/ 916252 w 969695"/>
                <a:gd name="connsiteY2" fmla="*/ 0 h 529171"/>
                <a:gd name="connsiteX3" fmla="*/ 893339 w 969695"/>
                <a:gd name="connsiteY3" fmla="*/ 0 h 529171"/>
                <a:gd name="connsiteX4" fmla="*/ 785880 w 969695"/>
                <a:gd name="connsiteY4" fmla="*/ 0 h 529171"/>
                <a:gd name="connsiteX5" fmla="*/ 780075 w 969695"/>
                <a:gd name="connsiteY5" fmla="*/ 0 h 529171"/>
                <a:gd name="connsiteX6" fmla="*/ 772970 w 969695"/>
                <a:gd name="connsiteY6" fmla="*/ 0 h 529171"/>
                <a:gd name="connsiteX7" fmla="*/ 727061 w 969695"/>
                <a:gd name="connsiteY7" fmla="*/ 0 h 529171"/>
                <a:gd name="connsiteX8" fmla="*/ 726492 w 969695"/>
                <a:gd name="connsiteY8" fmla="*/ 0 h 529171"/>
                <a:gd name="connsiteX9" fmla="*/ 687672 w 969695"/>
                <a:gd name="connsiteY9" fmla="*/ 0 h 529171"/>
                <a:gd name="connsiteX10" fmla="*/ 619601 w 969695"/>
                <a:gd name="connsiteY10" fmla="*/ 0 h 529171"/>
                <a:gd name="connsiteX11" fmla="*/ 583210 w 969695"/>
                <a:gd name="connsiteY11" fmla="*/ 0 h 529171"/>
                <a:gd name="connsiteX12" fmla="*/ 580010 w 969695"/>
                <a:gd name="connsiteY12" fmla="*/ 0 h 529171"/>
                <a:gd name="connsiteX13" fmla="*/ 579445 w 969695"/>
                <a:gd name="connsiteY13" fmla="*/ 0 h 529171"/>
                <a:gd name="connsiteX14" fmla="*/ 539854 w 969695"/>
                <a:gd name="connsiteY14" fmla="*/ 0 h 529171"/>
                <a:gd name="connsiteX15" fmla="*/ 537301 w 969695"/>
                <a:gd name="connsiteY15" fmla="*/ 0 h 529171"/>
                <a:gd name="connsiteX16" fmla="*/ 497912 w 969695"/>
                <a:gd name="connsiteY16" fmla="*/ 0 h 529171"/>
                <a:gd name="connsiteX17" fmla="*/ 471783 w 969695"/>
                <a:gd name="connsiteY17" fmla="*/ 0 h 529171"/>
                <a:gd name="connsiteX18" fmla="*/ 432394 w 969695"/>
                <a:gd name="connsiteY18" fmla="*/ 0 h 529171"/>
                <a:gd name="connsiteX19" fmla="*/ 429841 w 969695"/>
                <a:gd name="connsiteY19" fmla="*/ 0 h 529171"/>
                <a:gd name="connsiteX20" fmla="*/ 390250 w 969695"/>
                <a:gd name="connsiteY20" fmla="*/ 0 h 529171"/>
                <a:gd name="connsiteX21" fmla="*/ 389685 w 969695"/>
                <a:gd name="connsiteY21" fmla="*/ 0 h 529171"/>
                <a:gd name="connsiteX22" fmla="*/ 386485 w 969695"/>
                <a:gd name="connsiteY22" fmla="*/ 0 h 529171"/>
                <a:gd name="connsiteX23" fmla="*/ 350094 w 969695"/>
                <a:gd name="connsiteY23" fmla="*/ 0 h 529171"/>
                <a:gd name="connsiteX24" fmla="*/ 282023 w 969695"/>
                <a:gd name="connsiteY24" fmla="*/ 0 h 529171"/>
                <a:gd name="connsiteX25" fmla="*/ 243203 w 969695"/>
                <a:gd name="connsiteY25" fmla="*/ 0 h 529171"/>
                <a:gd name="connsiteX26" fmla="*/ 242634 w 969695"/>
                <a:gd name="connsiteY26" fmla="*/ 0 h 529171"/>
                <a:gd name="connsiteX27" fmla="*/ 196725 w 969695"/>
                <a:gd name="connsiteY27" fmla="*/ 0 h 529171"/>
                <a:gd name="connsiteX28" fmla="*/ 189620 w 969695"/>
                <a:gd name="connsiteY28" fmla="*/ 0 h 529171"/>
                <a:gd name="connsiteX29" fmla="*/ 183815 w 969695"/>
                <a:gd name="connsiteY29" fmla="*/ 0 h 529171"/>
                <a:gd name="connsiteX30" fmla="*/ 76356 w 969695"/>
                <a:gd name="connsiteY30" fmla="*/ 0 h 529171"/>
                <a:gd name="connsiteX31" fmla="*/ 53443 w 969695"/>
                <a:gd name="connsiteY31" fmla="*/ 0 h 529171"/>
                <a:gd name="connsiteX32" fmla="*/ 42829 w 969695"/>
                <a:gd name="connsiteY32" fmla="*/ 0 h 529171"/>
                <a:gd name="connsiteX33" fmla="*/ 36764 w 969695"/>
                <a:gd name="connsiteY33" fmla="*/ 0 h 529171"/>
                <a:gd name="connsiteX34" fmla="*/ 0 w 969695"/>
                <a:gd name="connsiteY34" fmla="*/ 31224 h 529171"/>
                <a:gd name="connsiteX35" fmla="*/ 0 w 969695"/>
                <a:gd name="connsiteY35" fmla="*/ 44438 h 529171"/>
                <a:gd name="connsiteX36" fmla="*/ 0 w 969695"/>
                <a:gd name="connsiteY36" fmla="*/ 163496 h 529171"/>
                <a:gd name="connsiteX37" fmla="*/ 0 w 969695"/>
                <a:gd name="connsiteY37" fmla="*/ 176710 h 529171"/>
                <a:gd name="connsiteX38" fmla="*/ 0 w 969695"/>
                <a:gd name="connsiteY38" fmla="*/ 197196 h 529171"/>
                <a:gd name="connsiteX39" fmla="*/ 0 w 969695"/>
                <a:gd name="connsiteY39" fmla="*/ 199702 h 529171"/>
                <a:gd name="connsiteX40" fmla="*/ 0 w 969695"/>
                <a:gd name="connsiteY40" fmla="*/ 286113 h 529171"/>
                <a:gd name="connsiteX41" fmla="*/ 0 w 969695"/>
                <a:gd name="connsiteY41" fmla="*/ 329468 h 529171"/>
                <a:gd name="connsiteX42" fmla="*/ 0 w 969695"/>
                <a:gd name="connsiteY42" fmla="*/ 331974 h 529171"/>
                <a:gd name="connsiteX43" fmla="*/ 0 w 969695"/>
                <a:gd name="connsiteY43" fmla="*/ 365674 h 529171"/>
                <a:gd name="connsiteX44" fmla="*/ 0 w 969695"/>
                <a:gd name="connsiteY44" fmla="*/ 418384 h 529171"/>
                <a:gd name="connsiteX45" fmla="*/ 0 w 969695"/>
                <a:gd name="connsiteY45" fmla="*/ 497946 h 529171"/>
                <a:gd name="connsiteX46" fmla="*/ 36764 w 969695"/>
                <a:gd name="connsiteY46" fmla="*/ 529171 h 529171"/>
                <a:gd name="connsiteX47" fmla="*/ 42829 w 969695"/>
                <a:gd name="connsiteY47" fmla="*/ 529171 h 529171"/>
                <a:gd name="connsiteX48" fmla="*/ 53443 w 969695"/>
                <a:gd name="connsiteY48" fmla="*/ 529171 h 529171"/>
                <a:gd name="connsiteX49" fmla="*/ 76356 w 969695"/>
                <a:gd name="connsiteY49" fmla="*/ 529171 h 529171"/>
                <a:gd name="connsiteX50" fmla="*/ 183815 w 969695"/>
                <a:gd name="connsiteY50" fmla="*/ 529171 h 529171"/>
                <a:gd name="connsiteX51" fmla="*/ 189620 w 969695"/>
                <a:gd name="connsiteY51" fmla="*/ 529171 h 529171"/>
                <a:gd name="connsiteX52" fmla="*/ 196725 w 969695"/>
                <a:gd name="connsiteY52" fmla="*/ 529171 h 529171"/>
                <a:gd name="connsiteX53" fmla="*/ 242634 w 969695"/>
                <a:gd name="connsiteY53" fmla="*/ 529171 h 529171"/>
                <a:gd name="connsiteX54" fmla="*/ 243203 w 969695"/>
                <a:gd name="connsiteY54" fmla="*/ 529171 h 529171"/>
                <a:gd name="connsiteX55" fmla="*/ 282023 w 969695"/>
                <a:gd name="connsiteY55" fmla="*/ 529171 h 529171"/>
                <a:gd name="connsiteX56" fmla="*/ 350094 w 969695"/>
                <a:gd name="connsiteY56" fmla="*/ 529171 h 529171"/>
                <a:gd name="connsiteX57" fmla="*/ 386485 w 969695"/>
                <a:gd name="connsiteY57" fmla="*/ 529171 h 529171"/>
                <a:gd name="connsiteX58" fmla="*/ 389685 w 969695"/>
                <a:gd name="connsiteY58" fmla="*/ 529171 h 529171"/>
                <a:gd name="connsiteX59" fmla="*/ 390250 w 969695"/>
                <a:gd name="connsiteY59" fmla="*/ 529171 h 529171"/>
                <a:gd name="connsiteX60" fmla="*/ 429841 w 969695"/>
                <a:gd name="connsiteY60" fmla="*/ 529171 h 529171"/>
                <a:gd name="connsiteX61" fmla="*/ 432394 w 969695"/>
                <a:gd name="connsiteY61" fmla="*/ 529171 h 529171"/>
                <a:gd name="connsiteX62" fmla="*/ 471783 w 969695"/>
                <a:gd name="connsiteY62" fmla="*/ 529171 h 529171"/>
                <a:gd name="connsiteX63" fmla="*/ 497912 w 969695"/>
                <a:gd name="connsiteY63" fmla="*/ 529171 h 529171"/>
                <a:gd name="connsiteX64" fmla="*/ 537301 w 969695"/>
                <a:gd name="connsiteY64" fmla="*/ 529171 h 529171"/>
                <a:gd name="connsiteX65" fmla="*/ 539854 w 969695"/>
                <a:gd name="connsiteY65" fmla="*/ 529171 h 529171"/>
                <a:gd name="connsiteX66" fmla="*/ 579445 w 969695"/>
                <a:gd name="connsiteY66" fmla="*/ 529171 h 529171"/>
                <a:gd name="connsiteX67" fmla="*/ 580010 w 969695"/>
                <a:gd name="connsiteY67" fmla="*/ 529171 h 529171"/>
                <a:gd name="connsiteX68" fmla="*/ 583210 w 969695"/>
                <a:gd name="connsiteY68" fmla="*/ 529171 h 529171"/>
                <a:gd name="connsiteX69" fmla="*/ 619601 w 969695"/>
                <a:gd name="connsiteY69" fmla="*/ 529171 h 529171"/>
                <a:gd name="connsiteX70" fmla="*/ 687672 w 969695"/>
                <a:gd name="connsiteY70" fmla="*/ 529171 h 529171"/>
                <a:gd name="connsiteX71" fmla="*/ 726492 w 969695"/>
                <a:gd name="connsiteY71" fmla="*/ 529171 h 529171"/>
                <a:gd name="connsiteX72" fmla="*/ 727061 w 969695"/>
                <a:gd name="connsiteY72" fmla="*/ 529171 h 529171"/>
                <a:gd name="connsiteX73" fmla="*/ 772970 w 969695"/>
                <a:gd name="connsiteY73" fmla="*/ 529171 h 529171"/>
                <a:gd name="connsiteX74" fmla="*/ 780075 w 969695"/>
                <a:gd name="connsiteY74" fmla="*/ 529171 h 529171"/>
                <a:gd name="connsiteX75" fmla="*/ 785880 w 969695"/>
                <a:gd name="connsiteY75" fmla="*/ 529171 h 529171"/>
                <a:gd name="connsiteX76" fmla="*/ 893339 w 969695"/>
                <a:gd name="connsiteY76" fmla="*/ 529171 h 529171"/>
                <a:gd name="connsiteX77" fmla="*/ 916252 w 969695"/>
                <a:gd name="connsiteY77" fmla="*/ 529171 h 529171"/>
                <a:gd name="connsiteX78" fmla="*/ 926866 w 969695"/>
                <a:gd name="connsiteY78" fmla="*/ 529171 h 529171"/>
                <a:gd name="connsiteX79" fmla="*/ 932931 w 969695"/>
                <a:gd name="connsiteY79" fmla="*/ 529171 h 529171"/>
                <a:gd name="connsiteX80" fmla="*/ 969695 w 969695"/>
                <a:gd name="connsiteY80" fmla="*/ 497947 h 529171"/>
                <a:gd name="connsiteX81" fmla="*/ 969695 w 969695"/>
                <a:gd name="connsiteY81" fmla="*/ 484733 h 529171"/>
                <a:gd name="connsiteX82" fmla="*/ 969695 w 969695"/>
                <a:gd name="connsiteY82" fmla="*/ 365675 h 529171"/>
                <a:gd name="connsiteX83" fmla="*/ 969695 w 969695"/>
                <a:gd name="connsiteY83" fmla="*/ 352461 h 529171"/>
                <a:gd name="connsiteX84" fmla="*/ 969695 w 969695"/>
                <a:gd name="connsiteY84" fmla="*/ 331975 h 529171"/>
                <a:gd name="connsiteX85" fmla="*/ 969695 w 969695"/>
                <a:gd name="connsiteY85" fmla="*/ 329469 h 529171"/>
                <a:gd name="connsiteX86" fmla="*/ 969695 w 969695"/>
                <a:gd name="connsiteY86" fmla="*/ 243058 h 529171"/>
                <a:gd name="connsiteX87" fmla="*/ 969695 w 969695"/>
                <a:gd name="connsiteY87" fmla="*/ 199703 h 529171"/>
                <a:gd name="connsiteX88" fmla="*/ 969695 w 969695"/>
                <a:gd name="connsiteY88" fmla="*/ 197197 h 529171"/>
                <a:gd name="connsiteX89" fmla="*/ 969695 w 969695"/>
                <a:gd name="connsiteY89" fmla="*/ 163497 h 529171"/>
                <a:gd name="connsiteX90" fmla="*/ 969695 w 969695"/>
                <a:gd name="connsiteY90" fmla="*/ 110787 h 529171"/>
                <a:gd name="connsiteX91" fmla="*/ 969695 w 969695"/>
                <a:gd name="connsiteY91" fmla="*/ 31225 h 529171"/>
                <a:gd name="connsiteX92" fmla="*/ 932931 w 969695"/>
                <a:gd name="connsiteY92" fmla="*/ 0 h 52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969695" h="529171">
                  <a:moveTo>
                    <a:pt x="932931" y="0"/>
                  </a:moveTo>
                  <a:lnTo>
                    <a:pt x="926866" y="0"/>
                  </a:lnTo>
                  <a:lnTo>
                    <a:pt x="916252" y="0"/>
                  </a:lnTo>
                  <a:lnTo>
                    <a:pt x="893339" y="0"/>
                  </a:lnTo>
                  <a:lnTo>
                    <a:pt x="785880" y="0"/>
                  </a:lnTo>
                  <a:lnTo>
                    <a:pt x="780075" y="0"/>
                  </a:lnTo>
                  <a:lnTo>
                    <a:pt x="772970" y="0"/>
                  </a:lnTo>
                  <a:lnTo>
                    <a:pt x="727061" y="0"/>
                  </a:lnTo>
                  <a:lnTo>
                    <a:pt x="726492" y="0"/>
                  </a:lnTo>
                  <a:lnTo>
                    <a:pt x="687672" y="0"/>
                  </a:lnTo>
                  <a:lnTo>
                    <a:pt x="619601" y="0"/>
                  </a:lnTo>
                  <a:lnTo>
                    <a:pt x="583210" y="0"/>
                  </a:lnTo>
                  <a:lnTo>
                    <a:pt x="580010" y="0"/>
                  </a:lnTo>
                  <a:lnTo>
                    <a:pt x="579445" y="0"/>
                  </a:lnTo>
                  <a:lnTo>
                    <a:pt x="539854" y="0"/>
                  </a:lnTo>
                  <a:lnTo>
                    <a:pt x="537301" y="0"/>
                  </a:lnTo>
                  <a:lnTo>
                    <a:pt x="497912" y="0"/>
                  </a:lnTo>
                  <a:lnTo>
                    <a:pt x="471783" y="0"/>
                  </a:lnTo>
                  <a:lnTo>
                    <a:pt x="432394" y="0"/>
                  </a:lnTo>
                  <a:lnTo>
                    <a:pt x="429841" y="0"/>
                  </a:lnTo>
                  <a:lnTo>
                    <a:pt x="390250" y="0"/>
                  </a:lnTo>
                  <a:lnTo>
                    <a:pt x="389685" y="0"/>
                  </a:lnTo>
                  <a:lnTo>
                    <a:pt x="386485" y="0"/>
                  </a:lnTo>
                  <a:lnTo>
                    <a:pt x="350094" y="0"/>
                  </a:lnTo>
                  <a:lnTo>
                    <a:pt x="282023" y="0"/>
                  </a:lnTo>
                  <a:lnTo>
                    <a:pt x="243203" y="0"/>
                  </a:lnTo>
                  <a:lnTo>
                    <a:pt x="242634" y="0"/>
                  </a:lnTo>
                  <a:lnTo>
                    <a:pt x="196725" y="0"/>
                  </a:lnTo>
                  <a:lnTo>
                    <a:pt x="189620" y="0"/>
                  </a:lnTo>
                  <a:lnTo>
                    <a:pt x="183815" y="0"/>
                  </a:lnTo>
                  <a:lnTo>
                    <a:pt x="76356" y="0"/>
                  </a:lnTo>
                  <a:lnTo>
                    <a:pt x="53443" y="0"/>
                  </a:lnTo>
                  <a:lnTo>
                    <a:pt x="42829" y="0"/>
                  </a:lnTo>
                  <a:lnTo>
                    <a:pt x="36764" y="0"/>
                  </a:lnTo>
                  <a:cubicBezTo>
                    <a:pt x="16460" y="0"/>
                    <a:pt x="0" y="13980"/>
                    <a:pt x="0" y="31224"/>
                  </a:cubicBezTo>
                  <a:lnTo>
                    <a:pt x="0" y="44438"/>
                  </a:lnTo>
                  <a:lnTo>
                    <a:pt x="0" y="163496"/>
                  </a:lnTo>
                  <a:lnTo>
                    <a:pt x="0" y="176710"/>
                  </a:lnTo>
                  <a:lnTo>
                    <a:pt x="0" y="197196"/>
                  </a:lnTo>
                  <a:lnTo>
                    <a:pt x="0" y="199702"/>
                  </a:lnTo>
                  <a:lnTo>
                    <a:pt x="0" y="286113"/>
                  </a:lnTo>
                  <a:lnTo>
                    <a:pt x="0" y="329468"/>
                  </a:lnTo>
                  <a:lnTo>
                    <a:pt x="0" y="331974"/>
                  </a:lnTo>
                  <a:lnTo>
                    <a:pt x="0" y="365674"/>
                  </a:lnTo>
                  <a:lnTo>
                    <a:pt x="0" y="418384"/>
                  </a:lnTo>
                  <a:lnTo>
                    <a:pt x="0" y="497946"/>
                  </a:lnTo>
                  <a:cubicBezTo>
                    <a:pt x="0" y="515191"/>
                    <a:pt x="16460" y="529171"/>
                    <a:pt x="36764" y="529171"/>
                  </a:cubicBezTo>
                  <a:lnTo>
                    <a:pt x="42829" y="529171"/>
                  </a:lnTo>
                  <a:lnTo>
                    <a:pt x="53443" y="529171"/>
                  </a:lnTo>
                  <a:lnTo>
                    <a:pt x="76356" y="529171"/>
                  </a:lnTo>
                  <a:lnTo>
                    <a:pt x="183815" y="529171"/>
                  </a:lnTo>
                  <a:lnTo>
                    <a:pt x="189620" y="529171"/>
                  </a:lnTo>
                  <a:lnTo>
                    <a:pt x="196725" y="529171"/>
                  </a:lnTo>
                  <a:lnTo>
                    <a:pt x="242634" y="529171"/>
                  </a:lnTo>
                  <a:lnTo>
                    <a:pt x="243203" y="529171"/>
                  </a:lnTo>
                  <a:lnTo>
                    <a:pt x="282023" y="529171"/>
                  </a:lnTo>
                  <a:lnTo>
                    <a:pt x="350094" y="529171"/>
                  </a:lnTo>
                  <a:lnTo>
                    <a:pt x="386485" y="529171"/>
                  </a:lnTo>
                  <a:lnTo>
                    <a:pt x="389685" y="529171"/>
                  </a:lnTo>
                  <a:lnTo>
                    <a:pt x="390250" y="529171"/>
                  </a:lnTo>
                  <a:lnTo>
                    <a:pt x="429841" y="529171"/>
                  </a:lnTo>
                  <a:lnTo>
                    <a:pt x="432394" y="529171"/>
                  </a:lnTo>
                  <a:lnTo>
                    <a:pt x="471783" y="529171"/>
                  </a:lnTo>
                  <a:lnTo>
                    <a:pt x="497912" y="529171"/>
                  </a:lnTo>
                  <a:lnTo>
                    <a:pt x="537301" y="529171"/>
                  </a:lnTo>
                  <a:lnTo>
                    <a:pt x="539854" y="529171"/>
                  </a:lnTo>
                  <a:lnTo>
                    <a:pt x="579445" y="529171"/>
                  </a:lnTo>
                  <a:lnTo>
                    <a:pt x="580010" y="529171"/>
                  </a:lnTo>
                  <a:lnTo>
                    <a:pt x="583210" y="529171"/>
                  </a:lnTo>
                  <a:lnTo>
                    <a:pt x="619601" y="529171"/>
                  </a:lnTo>
                  <a:lnTo>
                    <a:pt x="687672" y="529171"/>
                  </a:lnTo>
                  <a:lnTo>
                    <a:pt x="726492" y="529171"/>
                  </a:lnTo>
                  <a:lnTo>
                    <a:pt x="727061" y="529171"/>
                  </a:lnTo>
                  <a:lnTo>
                    <a:pt x="772970" y="529171"/>
                  </a:lnTo>
                  <a:lnTo>
                    <a:pt x="780075" y="529171"/>
                  </a:lnTo>
                  <a:lnTo>
                    <a:pt x="785880" y="529171"/>
                  </a:lnTo>
                  <a:lnTo>
                    <a:pt x="893339" y="529171"/>
                  </a:lnTo>
                  <a:lnTo>
                    <a:pt x="916252" y="529171"/>
                  </a:lnTo>
                  <a:lnTo>
                    <a:pt x="926866" y="529171"/>
                  </a:lnTo>
                  <a:lnTo>
                    <a:pt x="932931" y="529171"/>
                  </a:lnTo>
                  <a:cubicBezTo>
                    <a:pt x="953235" y="529171"/>
                    <a:pt x="969695" y="515191"/>
                    <a:pt x="969695" y="497947"/>
                  </a:cubicBezTo>
                  <a:lnTo>
                    <a:pt x="969695" y="484733"/>
                  </a:lnTo>
                  <a:lnTo>
                    <a:pt x="969695" y="365675"/>
                  </a:lnTo>
                  <a:lnTo>
                    <a:pt x="969695" y="352461"/>
                  </a:lnTo>
                  <a:lnTo>
                    <a:pt x="969695" y="331975"/>
                  </a:lnTo>
                  <a:lnTo>
                    <a:pt x="969695" y="329469"/>
                  </a:lnTo>
                  <a:lnTo>
                    <a:pt x="969695" y="243058"/>
                  </a:lnTo>
                  <a:lnTo>
                    <a:pt x="969695" y="199703"/>
                  </a:lnTo>
                  <a:lnTo>
                    <a:pt x="969695" y="197197"/>
                  </a:lnTo>
                  <a:lnTo>
                    <a:pt x="969695" y="163497"/>
                  </a:lnTo>
                  <a:lnTo>
                    <a:pt x="969695" y="110787"/>
                  </a:lnTo>
                  <a:lnTo>
                    <a:pt x="969695" y="31225"/>
                  </a:lnTo>
                  <a:cubicBezTo>
                    <a:pt x="969695" y="13980"/>
                    <a:pt x="953235" y="0"/>
                    <a:pt x="932931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Self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checkout</a:t>
              </a:r>
            </a:p>
          </p:txBody>
        </p:sp>
        <p:sp>
          <p:nvSpPr>
            <p:cNvPr id="214" name="Freeform 213">
              <a:extLst>
                <a:ext uri="{FF2B5EF4-FFF2-40B4-BE49-F238E27FC236}">
                  <a16:creationId xmlns:a16="http://schemas.microsoft.com/office/drawing/2014/main" id="{EE5D7432-239B-81FD-27E1-88FA5E0E1EFA}"/>
                </a:ext>
              </a:extLst>
            </p:cNvPr>
            <p:cNvSpPr/>
            <p:nvPr/>
          </p:nvSpPr>
          <p:spPr>
            <a:xfrm flipH="1">
              <a:off x="6696200" y="1247043"/>
              <a:ext cx="969690" cy="523758"/>
            </a:xfrm>
            <a:custGeom>
              <a:avLst/>
              <a:gdLst>
                <a:gd name="connsiteX0" fmla="*/ 938943 w 969690"/>
                <a:gd name="connsiteY0" fmla="*/ 0 h 523758"/>
                <a:gd name="connsiteX1" fmla="*/ 905831 w 969690"/>
                <a:gd name="connsiteY1" fmla="*/ 0 h 523758"/>
                <a:gd name="connsiteX2" fmla="*/ 815960 w 969690"/>
                <a:gd name="connsiteY2" fmla="*/ 0 h 523758"/>
                <a:gd name="connsiteX3" fmla="*/ 811105 w 969690"/>
                <a:gd name="connsiteY3" fmla="*/ 0 h 523758"/>
                <a:gd name="connsiteX4" fmla="*/ 766292 w 969690"/>
                <a:gd name="connsiteY4" fmla="*/ 0 h 523758"/>
                <a:gd name="connsiteX5" fmla="*/ 646460 w 969690"/>
                <a:gd name="connsiteY5" fmla="*/ 0 h 523758"/>
                <a:gd name="connsiteX6" fmla="*/ 608065 w 969690"/>
                <a:gd name="connsiteY6" fmla="*/ 0 h 523758"/>
                <a:gd name="connsiteX7" fmla="*/ 575123 w 969690"/>
                <a:gd name="connsiteY7" fmla="*/ 0 h 523758"/>
                <a:gd name="connsiteX8" fmla="*/ 518193 w 969690"/>
                <a:gd name="connsiteY8" fmla="*/ 0 h 523758"/>
                <a:gd name="connsiteX9" fmla="*/ 485081 w 969690"/>
                <a:gd name="connsiteY9" fmla="*/ 0 h 523758"/>
                <a:gd name="connsiteX10" fmla="*/ 484609 w 969690"/>
                <a:gd name="connsiteY10" fmla="*/ 0 h 523758"/>
                <a:gd name="connsiteX11" fmla="*/ 451498 w 969690"/>
                <a:gd name="connsiteY11" fmla="*/ 0 h 523758"/>
                <a:gd name="connsiteX12" fmla="*/ 394568 w 969690"/>
                <a:gd name="connsiteY12" fmla="*/ 0 h 523758"/>
                <a:gd name="connsiteX13" fmla="*/ 361625 w 969690"/>
                <a:gd name="connsiteY13" fmla="*/ 0 h 523758"/>
                <a:gd name="connsiteX14" fmla="*/ 323230 w 969690"/>
                <a:gd name="connsiteY14" fmla="*/ 0 h 523758"/>
                <a:gd name="connsiteX15" fmla="*/ 203399 w 969690"/>
                <a:gd name="connsiteY15" fmla="*/ 0 h 523758"/>
                <a:gd name="connsiteX16" fmla="*/ 158586 w 969690"/>
                <a:gd name="connsiteY16" fmla="*/ 0 h 523758"/>
                <a:gd name="connsiteX17" fmla="*/ 153731 w 969690"/>
                <a:gd name="connsiteY17" fmla="*/ 0 h 523758"/>
                <a:gd name="connsiteX18" fmla="*/ 63859 w 969690"/>
                <a:gd name="connsiteY18" fmla="*/ 0 h 523758"/>
                <a:gd name="connsiteX19" fmla="*/ 30747 w 969690"/>
                <a:gd name="connsiteY19" fmla="*/ 0 h 523758"/>
                <a:gd name="connsiteX20" fmla="*/ 0 w 969690"/>
                <a:gd name="connsiteY20" fmla="*/ 26114 h 523758"/>
                <a:gd name="connsiteX21" fmla="*/ 0 w 969690"/>
                <a:gd name="connsiteY21" fmla="*/ 37165 h 523758"/>
                <a:gd name="connsiteX22" fmla="*/ 0 w 969690"/>
                <a:gd name="connsiteY22" fmla="*/ 107309 h 523758"/>
                <a:gd name="connsiteX23" fmla="*/ 0 w 969690"/>
                <a:gd name="connsiteY23" fmla="*/ 118360 h 523758"/>
                <a:gd name="connsiteX24" fmla="*/ 0 w 969690"/>
                <a:gd name="connsiteY24" fmla="*/ 136737 h 523758"/>
                <a:gd name="connsiteX25" fmla="*/ 0 w 969690"/>
                <a:gd name="connsiteY25" fmla="*/ 147788 h 523758"/>
                <a:gd name="connsiteX26" fmla="*/ 0 w 969690"/>
                <a:gd name="connsiteY26" fmla="*/ 164922 h 523758"/>
                <a:gd name="connsiteX27" fmla="*/ 0 w 969690"/>
                <a:gd name="connsiteY27" fmla="*/ 167017 h 523758"/>
                <a:gd name="connsiteX28" fmla="*/ 0 w 969690"/>
                <a:gd name="connsiteY28" fmla="*/ 217932 h 523758"/>
                <a:gd name="connsiteX29" fmla="*/ 0 w 969690"/>
                <a:gd name="connsiteY29" fmla="*/ 228983 h 523758"/>
                <a:gd name="connsiteX30" fmla="*/ 0 w 969690"/>
                <a:gd name="connsiteY30" fmla="*/ 239286 h 523758"/>
                <a:gd name="connsiteX31" fmla="*/ 0 w 969690"/>
                <a:gd name="connsiteY31" fmla="*/ 246117 h 523758"/>
                <a:gd name="connsiteX32" fmla="*/ 0 w 969690"/>
                <a:gd name="connsiteY32" fmla="*/ 248212 h 523758"/>
                <a:gd name="connsiteX33" fmla="*/ 0 w 969690"/>
                <a:gd name="connsiteY33" fmla="*/ 275545 h 523758"/>
                <a:gd name="connsiteX34" fmla="*/ 0 w 969690"/>
                <a:gd name="connsiteY34" fmla="*/ 277641 h 523758"/>
                <a:gd name="connsiteX35" fmla="*/ 0 w 969690"/>
                <a:gd name="connsiteY35" fmla="*/ 305825 h 523758"/>
                <a:gd name="connsiteX36" fmla="*/ 0 w 969690"/>
                <a:gd name="connsiteY36" fmla="*/ 320481 h 523758"/>
                <a:gd name="connsiteX37" fmla="*/ 0 w 969690"/>
                <a:gd name="connsiteY37" fmla="*/ 349908 h 523758"/>
                <a:gd name="connsiteX38" fmla="*/ 0 w 969690"/>
                <a:gd name="connsiteY38" fmla="*/ 356740 h 523758"/>
                <a:gd name="connsiteX39" fmla="*/ 0 w 969690"/>
                <a:gd name="connsiteY39" fmla="*/ 358836 h 523758"/>
                <a:gd name="connsiteX40" fmla="*/ 0 w 969690"/>
                <a:gd name="connsiteY40" fmla="*/ 387020 h 523758"/>
                <a:gd name="connsiteX41" fmla="*/ 0 w 969690"/>
                <a:gd name="connsiteY41" fmla="*/ 416449 h 523758"/>
                <a:gd name="connsiteX42" fmla="*/ 0 w 969690"/>
                <a:gd name="connsiteY42" fmla="*/ 431103 h 523758"/>
                <a:gd name="connsiteX43" fmla="*/ 0 w 969690"/>
                <a:gd name="connsiteY43" fmla="*/ 497644 h 523758"/>
                <a:gd name="connsiteX44" fmla="*/ 30747 w 969690"/>
                <a:gd name="connsiteY44" fmla="*/ 523758 h 523758"/>
                <a:gd name="connsiteX45" fmla="*/ 63859 w 969690"/>
                <a:gd name="connsiteY45" fmla="*/ 523758 h 523758"/>
                <a:gd name="connsiteX46" fmla="*/ 153731 w 969690"/>
                <a:gd name="connsiteY46" fmla="*/ 523758 h 523758"/>
                <a:gd name="connsiteX47" fmla="*/ 158586 w 969690"/>
                <a:gd name="connsiteY47" fmla="*/ 523758 h 523758"/>
                <a:gd name="connsiteX48" fmla="*/ 203399 w 969690"/>
                <a:gd name="connsiteY48" fmla="*/ 523758 h 523758"/>
                <a:gd name="connsiteX49" fmla="*/ 323230 w 969690"/>
                <a:gd name="connsiteY49" fmla="*/ 523758 h 523758"/>
                <a:gd name="connsiteX50" fmla="*/ 361625 w 969690"/>
                <a:gd name="connsiteY50" fmla="*/ 523758 h 523758"/>
                <a:gd name="connsiteX51" fmla="*/ 394568 w 969690"/>
                <a:gd name="connsiteY51" fmla="*/ 523758 h 523758"/>
                <a:gd name="connsiteX52" fmla="*/ 451498 w 969690"/>
                <a:gd name="connsiteY52" fmla="*/ 523758 h 523758"/>
                <a:gd name="connsiteX53" fmla="*/ 484609 w 969690"/>
                <a:gd name="connsiteY53" fmla="*/ 523758 h 523758"/>
                <a:gd name="connsiteX54" fmla="*/ 485081 w 969690"/>
                <a:gd name="connsiteY54" fmla="*/ 523758 h 523758"/>
                <a:gd name="connsiteX55" fmla="*/ 518193 w 969690"/>
                <a:gd name="connsiteY55" fmla="*/ 523758 h 523758"/>
                <a:gd name="connsiteX56" fmla="*/ 575123 w 969690"/>
                <a:gd name="connsiteY56" fmla="*/ 523758 h 523758"/>
                <a:gd name="connsiteX57" fmla="*/ 608065 w 969690"/>
                <a:gd name="connsiteY57" fmla="*/ 523758 h 523758"/>
                <a:gd name="connsiteX58" fmla="*/ 646460 w 969690"/>
                <a:gd name="connsiteY58" fmla="*/ 523758 h 523758"/>
                <a:gd name="connsiteX59" fmla="*/ 766292 w 969690"/>
                <a:gd name="connsiteY59" fmla="*/ 523758 h 523758"/>
                <a:gd name="connsiteX60" fmla="*/ 811105 w 969690"/>
                <a:gd name="connsiteY60" fmla="*/ 523758 h 523758"/>
                <a:gd name="connsiteX61" fmla="*/ 815960 w 969690"/>
                <a:gd name="connsiteY61" fmla="*/ 523758 h 523758"/>
                <a:gd name="connsiteX62" fmla="*/ 905831 w 969690"/>
                <a:gd name="connsiteY62" fmla="*/ 523758 h 523758"/>
                <a:gd name="connsiteX63" fmla="*/ 938943 w 969690"/>
                <a:gd name="connsiteY63" fmla="*/ 523758 h 523758"/>
                <a:gd name="connsiteX64" fmla="*/ 969690 w 969690"/>
                <a:gd name="connsiteY64" fmla="*/ 497644 h 523758"/>
                <a:gd name="connsiteX65" fmla="*/ 969690 w 969690"/>
                <a:gd name="connsiteY65" fmla="*/ 486593 h 523758"/>
                <a:gd name="connsiteX66" fmla="*/ 969690 w 969690"/>
                <a:gd name="connsiteY66" fmla="*/ 416449 h 523758"/>
                <a:gd name="connsiteX67" fmla="*/ 969690 w 969690"/>
                <a:gd name="connsiteY67" fmla="*/ 405398 h 523758"/>
                <a:gd name="connsiteX68" fmla="*/ 969690 w 969690"/>
                <a:gd name="connsiteY68" fmla="*/ 387021 h 523758"/>
                <a:gd name="connsiteX69" fmla="*/ 969690 w 969690"/>
                <a:gd name="connsiteY69" fmla="*/ 375970 h 523758"/>
                <a:gd name="connsiteX70" fmla="*/ 969690 w 969690"/>
                <a:gd name="connsiteY70" fmla="*/ 358837 h 523758"/>
                <a:gd name="connsiteX71" fmla="*/ 969690 w 969690"/>
                <a:gd name="connsiteY71" fmla="*/ 356741 h 523758"/>
                <a:gd name="connsiteX72" fmla="*/ 969690 w 969690"/>
                <a:gd name="connsiteY72" fmla="*/ 305826 h 523758"/>
                <a:gd name="connsiteX73" fmla="*/ 969690 w 969690"/>
                <a:gd name="connsiteY73" fmla="*/ 294775 h 523758"/>
                <a:gd name="connsiteX74" fmla="*/ 969690 w 969690"/>
                <a:gd name="connsiteY74" fmla="*/ 284472 h 523758"/>
                <a:gd name="connsiteX75" fmla="*/ 969690 w 969690"/>
                <a:gd name="connsiteY75" fmla="*/ 277642 h 523758"/>
                <a:gd name="connsiteX76" fmla="*/ 969690 w 969690"/>
                <a:gd name="connsiteY76" fmla="*/ 275546 h 523758"/>
                <a:gd name="connsiteX77" fmla="*/ 969690 w 969690"/>
                <a:gd name="connsiteY77" fmla="*/ 248213 h 523758"/>
                <a:gd name="connsiteX78" fmla="*/ 969690 w 969690"/>
                <a:gd name="connsiteY78" fmla="*/ 246117 h 523758"/>
                <a:gd name="connsiteX79" fmla="*/ 969690 w 969690"/>
                <a:gd name="connsiteY79" fmla="*/ 217933 h 523758"/>
                <a:gd name="connsiteX80" fmla="*/ 969690 w 969690"/>
                <a:gd name="connsiteY80" fmla="*/ 203277 h 523758"/>
                <a:gd name="connsiteX81" fmla="*/ 969690 w 969690"/>
                <a:gd name="connsiteY81" fmla="*/ 173850 h 523758"/>
                <a:gd name="connsiteX82" fmla="*/ 969690 w 969690"/>
                <a:gd name="connsiteY82" fmla="*/ 167018 h 523758"/>
                <a:gd name="connsiteX83" fmla="*/ 969690 w 969690"/>
                <a:gd name="connsiteY83" fmla="*/ 164922 h 523758"/>
                <a:gd name="connsiteX84" fmla="*/ 969690 w 969690"/>
                <a:gd name="connsiteY84" fmla="*/ 136738 h 523758"/>
                <a:gd name="connsiteX85" fmla="*/ 969690 w 969690"/>
                <a:gd name="connsiteY85" fmla="*/ 107310 h 523758"/>
                <a:gd name="connsiteX86" fmla="*/ 969690 w 969690"/>
                <a:gd name="connsiteY86" fmla="*/ 92655 h 523758"/>
                <a:gd name="connsiteX87" fmla="*/ 969690 w 969690"/>
                <a:gd name="connsiteY87" fmla="*/ 26114 h 523758"/>
                <a:gd name="connsiteX88" fmla="*/ 938943 w 969690"/>
                <a:gd name="connsiteY88" fmla="*/ 0 h 52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969690" h="523758">
                  <a:moveTo>
                    <a:pt x="938943" y="0"/>
                  </a:moveTo>
                  <a:lnTo>
                    <a:pt x="905831" y="0"/>
                  </a:lnTo>
                  <a:lnTo>
                    <a:pt x="815960" y="0"/>
                  </a:lnTo>
                  <a:lnTo>
                    <a:pt x="811105" y="0"/>
                  </a:lnTo>
                  <a:lnTo>
                    <a:pt x="766292" y="0"/>
                  </a:lnTo>
                  <a:lnTo>
                    <a:pt x="646460" y="0"/>
                  </a:lnTo>
                  <a:lnTo>
                    <a:pt x="608065" y="0"/>
                  </a:lnTo>
                  <a:lnTo>
                    <a:pt x="575123" y="0"/>
                  </a:lnTo>
                  <a:lnTo>
                    <a:pt x="518193" y="0"/>
                  </a:lnTo>
                  <a:lnTo>
                    <a:pt x="485081" y="0"/>
                  </a:lnTo>
                  <a:lnTo>
                    <a:pt x="484609" y="0"/>
                  </a:lnTo>
                  <a:lnTo>
                    <a:pt x="451498" y="0"/>
                  </a:lnTo>
                  <a:lnTo>
                    <a:pt x="394568" y="0"/>
                  </a:lnTo>
                  <a:lnTo>
                    <a:pt x="361625" y="0"/>
                  </a:lnTo>
                  <a:lnTo>
                    <a:pt x="323230" y="0"/>
                  </a:lnTo>
                  <a:lnTo>
                    <a:pt x="203399" y="0"/>
                  </a:lnTo>
                  <a:lnTo>
                    <a:pt x="158586" y="0"/>
                  </a:lnTo>
                  <a:lnTo>
                    <a:pt x="153731" y="0"/>
                  </a:lnTo>
                  <a:lnTo>
                    <a:pt x="63859" y="0"/>
                  </a:lnTo>
                  <a:lnTo>
                    <a:pt x="30747" y="0"/>
                  </a:lnTo>
                  <a:cubicBezTo>
                    <a:pt x="13766" y="0"/>
                    <a:pt x="0" y="11692"/>
                    <a:pt x="0" y="26114"/>
                  </a:cubicBezTo>
                  <a:lnTo>
                    <a:pt x="0" y="37165"/>
                  </a:lnTo>
                  <a:lnTo>
                    <a:pt x="0" y="107309"/>
                  </a:lnTo>
                  <a:lnTo>
                    <a:pt x="0" y="118360"/>
                  </a:lnTo>
                  <a:lnTo>
                    <a:pt x="0" y="136737"/>
                  </a:lnTo>
                  <a:lnTo>
                    <a:pt x="0" y="147788"/>
                  </a:lnTo>
                  <a:lnTo>
                    <a:pt x="0" y="164922"/>
                  </a:lnTo>
                  <a:lnTo>
                    <a:pt x="0" y="167017"/>
                  </a:lnTo>
                  <a:lnTo>
                    <a:pt x="0" y="217932"/>
                  </a:lnTo>
                  <a:lnTo>
                    <a:pt x="0" y="228983"/>
                  </a:lnTo>
                  <a:lnTo>
                    <a:pt x="0" y="239286"/>
                  </a:lnTo>
                  <a:lnTo>
                    <a:pt x="0" y="246117"/>
                  </a:lnTo>
                  <a:lnTo>
                    <a:pt x="0" y="248212"/>
                  </a:lnTo>
                  <a:lnTo>
                    <a:pt x="0" y="275545"/>
                  </a:lnTo>
                  <a:lnTo>
                    <a:pt x="0" y="277641"/>
                  </a:lnTo>
                  <a:lnTo>
                    <a:pt x="0" y="305825"/>
                  </a:lnTo>
                  <a:lnTo>
                    <a:pt x="0" y="320481"/>
                  </a:lnTo>
                  <a:lnTo>
                    <a:pt x="0" y="349908"/>
                  </a:lnTo>
                  <a:lnTo>
                    <a:pt x="0" y="356740"/>
                  </a:lnTo>
                  <a:lnTo>
                    <a:pt x="0" y="358836"/>
                  </a:lnTo>
                  <a:lnTo>
                    <a:pt x="0" y="387020"/>
                  </a:lnTo>
                  <a:lnTo>
                    <a:pt x="0" y="416449"/>
                  </a:lnTo>
                  <a:lnTo>
                    <a:pt x="0" y="431103"/>
                  </a:lnTo>
                  <a:lnTo>
                    <a:pt x="0" y="497644"/>
                  </a:lnTo>
                  <a:cubicBezTo>
                    <a:pt x="0" y="512066"/>
                    <a:pt x="13766" y="523758"/>
                    <a:pt x="30747" y="523758"/>
                  </a:cubicBezTo>
                  <a:lnTo>
                    <a:pt x="63859" y="523758"/>
                  </a:lnTo>
                  <a:lnTo>
                    <a:pt x="153731" y="523758"/>
                  </a:lnTo>
                  <a:lnTo>
                    <a:pt x="158586" y="523758"/>
                  </a:lnTo>
                  <a:lnTo>
                    <a:pt x="203399" y="523758"/>
                  </a:lnTo>
                  <a:lnTo>
                    <a:pt x="323230" y="523758"/>
                  </a:lnTo>
                  <a:lnTo>
                    <a:pt x="361625" y="523758"/>
                  </a:lnTo>
                  <a:lnTo>
                    <a:pt x="394568" y="523758"/>
                  </a:lnTo>
                  <a:lnTo>
                    <a:pt x="451498" y="523758"/>
                  </a:lnTo>
                  <a:lnTo>
                    <a:pt x="484609" y="523758"/>
                  </a:lnTo>
                  <a:lnTo>
                    <a:pt x="485081" y="523758"/>
                  </a:lnTo>
                  <a:lnTo>
                    <a:pt x="518193" y="523758"/>
                  </a:lnTo>
                  <a:lnTo>
                    <a:pt x="575123" y="523758"/>
                  </a:lnTo>
                  <a:lnTo>
                    <a:pt x="608065" y="523758"/>
                  </a:lnTo>
                  <a:lnTo>
                    <a:pt x="646460" y="523758"/>
                  </a:lnTo>
                  <a:lnTo>
                    <a:pt x="766292" y="523758"/>
                  </a:lnTo>
                  <a:lnTo>
                    <a:pt x="811105" y="523758"/>
                  </a:lnTo>
                  <a:lnTo>
                    <a:pt x="815960" y="523758"/>
                  </a:lnTo>
                  <a:lnTo>
                    <a:pt x="905831" y="523758"/>
                  </a:lnTo>
                  <a:lnTo>
                    <a:pt x="938943" y="523758"/>
                  </a:lnTo>
                  <a:cubicBezTo>
                    <a:pt x="955924" y="523758"/>
                    <a:pt x="969690" y="512066"/>
                    <a:pt x="969690" y="497644"/>
                  </a:cubicBezTo>
                  <a:lnTo>
                    <a:pt x="969690" y="486593"/>
                  </a:lnTo>
                  <a:lnTo>
                    <a:pt x="969690" y="416449"/>
                  </a:lnTo>
                  <a:lnTo>
                    <a:pt x="969690" y="405398"/>
                  </a:lnTo>
                  <a:lnTo>
                    <a:pt x="969690" y="387021"/>
                  </a:lnTo>
                  <a:lnTo>
                    <a:pt x="969690" y="375970"/>
                  </a:lnTo>
                  <a:lnTo>
                    <a:pt x="969690" y="358837"/>
                  </a:lnTo>
                  <a:lnTo>
                    <a:pt x="969690" y="356741"/>
                  </a:lnTo>
                  <a:lnTo>
                    <a:pt x="969690" y="305826"/>
                  </a:lnTo>
                  <a:lnTo>
                    <a:pt x="969690" y="294775"/>
                  </a:lnTo>
                  <a:lnTo>
                    <a:pt x="969690" y="284472"/>
                  </a:lnTo>
                  <a:lnTo>
                    <a:pt x="969690" y="277642"/>
                  </a:lnTo>
                  <a:lnTo>
                    <a:pt x="969690" y="275546"/>
                  </a:lnTo>
                  <a:lnTo>
                    <a:pt x="969690" y="248213"/>
                  </a:lnTo>
                  <a:lnTo>
                    <a:pt x="969690" y="246117"/>
                  </a:lnTo>
                  <a:lnTo>
                    <a:pt x="969690" y="217933"/>
                  </a:lnTo>
                  <a:lnTo>
                    <a:pt x="969690" y="203277"/>
                  </a:lnTo>
                  <a:lnTo>
                    <a:pt x="969690" y="173850"/>
                  </a:lnTo>
                  <a:lnTo>
                    <a:pt x="969690" y="167018"/>
                  </a:lnTo>
                  <a:lnTo>
                    <a:pt x="969690" y="164922"/>
                  </a:lnTo>
                  <a:lnTo>
                    <a:pt x="969690" y="136738"/>
                  </a:lnTo>
                  <a:lnTo>
                    <a:pt x="969690" y="107310"/>
                  </a:lnTo>
                  <a:lnTo>
                    <a:pt x="969690" y="92655"/>
                  </a:lnTo>
                  <a:lnTo>
                    <a:pt x="969690" y="26114"/>
                  </a:lnTo>
                  <a:cubicBezTo>
                    <a:pt x="969690" y="11692"/>
                    <a:pt x="955924" y="0"/>
                    <a:pt x="938943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/>
                  <a:ea typeface="+mn-ea"/>
                  <a:cs typeface="+mn-cs"/>
                </a:rPr>
                <a:t>Claim Management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5" name="Freeform 214">
              <a:extLst>
                <a:ext uri="{FF2B5EF4-FFF2-40B4-BE49-F238E27FC236}">
                  <a16:creationId xmlns:a16="http://schemas.microsoft.com/office/drawing/2014/main" id="{935A2DBD-5093-D3DF-C0DF-C6DA4304EF04}"/>
                </a:ext>
              </a:extLst>
            </p:cNvPr>
            <p:cNvSpPr/>
            <p:nvPr/>
          </p:nvSpPr>
          <p:spPr>
            <a:xfrm flipH="1">
              <a:off x="5668324" y="660571"/>
              <a:ext cx="969695" cy="529171"/>
            </a:xfrm>
            <a:custGeom>
              <a:avLst/>
              <a:gdLst>
                <a:gd name="connsiteX0" fmla="*/ 932931 w 969695"/>
                <a:gd name="connsiteY0" fmla="*/ 0 h 529171"/>
                <a:gd name="connsiteX1" fmla="*/ 926866 w 969695"/>
                <a:gd name="connsiteY1" fmla="*/ 0 h 529171"/>
                <a:gd name="connsiteX2" fmla="*/ 916252 w 969695"/>
                <a:gd name="connsiteY2" fmla="*/ 0 h 529171"/>
                <a:gd name="connsiteX3" fmla="*/ 893339 w 969695"/>
                <a:gd name="connsiteY3" fmla="*/ 0 h 529171"/>
                <a:gd name="connsiteX4" fmla="*/ 785880 w 969695"/>
                <a:gd name="connsiteY4" fmla="*/ 0 h 529171"/>
                <a:gd name="connsiteX5" fmla="*/ 780075 w 969695"/>
                <a:gd name="connsiteY5" fmla="*/ 0 h 529171"/>
                <a:gd name="connsiteX6" fmla="*/ 772970 w 969695"/>
                <a:gd name="connsiteY6" fmla="*/ 0 h 529171"/>
                <a:gd name="connsiteX7" fmla="*/ 727061 w 969695"/>
                <a:gd name="connsiteY7" fmla="*/ 0 h 529171"/>
                <a:gd name="connsiteX8" fmla="*/ 726492 w 969695"/>
                <a:gd name="connsiteY8" fmla="*/ 0 h 529171"/>
                <a:gd name="connsiteX9" fmla="*/ 687672 w 969695"/>
                <a:gd name="connsiteY9" fmla="*/ 0 h 529171"/>
                <a:gd name="connsiteX10" fmla="*/ 619601 w 969695"/>
                <a:gd name="connsiteY10" fmla="*/ 0 h 529171"/>
                <a:gd name="connsiteX11" fmla="*/ 583210 w 969695"/>
                <a:gd name="connsiteY11" fmla="*/ 0 h 529171"/>
                <a:gd name="connsiteX12" fmla="*/ 580010 w 969695"/>
                <a:gd name="connsiteY12" fmla="*/ 0 h 529171"/>
                <a:gd name="connsiteX13" fmla="*/ 579445 w 969695"/>
                <a:gd name="connsiteY13" fmla="*/ 0 h 529171"/>
                <a:gd name="connsiteX14" fmla="*/ 539854 w 969695"/>
                <a:gd name="connsiteY14" fmla="*/ 0 h 529171"/>
                <a:gd name="connsiteX15" fmla="*/ 537301 w 969695"/>
                <a:gd name="connsiteY15" fmla="*/ 0 h 529171"/>
                <a:gd name="connsiteX16" fmla="*/ 497912 w 969695"/>
                <a:gd name="connsiteY16" fmla="*/ 0 h 529171"/>
                <a:gd name="connsiteX17" fmla="*/ 471783 w 969695"/>
                <a:gd name="connsiteY17" fmla="*/ 0 h 529171"/>
                <a:gd name="connsiteX18" fmla="*/ 432394 w 969695"/>
                <a:gd name="connsiteY18" fmla="*/ 0 h 529171"/>
                <a:gd name="connsiteX19" fmla="*/ 429841 w 969695"/>
                <a:gd name="connsiteY19" fmla="*/ 0 h 529171"/>
                <a:gd name="connsiteX20" fmla="*/ 390250 w 969695"/>
                <a:gd name="connsiteY20" fmla="*/ 0 h 529171"/>
                <a:gd name="connsiteX21" fmla="*/ 389685 w 969695"/>
                <a:gd name="connsiteY21" fmla="*/ 0 h 529171"/>
                <a:gd name="connsiteX22" fmla="*/ 386485 w 969695"/>
                <a:gd name="connsiteY22" fmla="*/ 0 h 529171"/>
                <a:gd name="connsiteX23" fmla="*/ 350094 w 969695"/>
                <a:gd name="connsiteY23" fmla="*/ 0 h 529171"/>
                <a:gd name="connsiteX24" fmla="*/ 282023 w 969695"/>
                <a:gd name="connsiteY24" fmla="*/ 0 h 529171"/>
                <a:gd name="connsiteX25" fmla="*/ 243203 w 969695"/>
                <a:gd name="connsiteY25" fmla="*/ 0 h 529171"/>
                <a:gd name="connsiteX26" fmla="*/ 242634 w 969695"/>
                <a:gd name="connsiteY26" fmla="*/ 0 h 529171"/>
                <a:gd name="connsiteX27" fmla="*/ 196725 w 969695"/>
                <a:gd name="connsiteY27" fmla="*/ 0 h 529171"/>
                <a:gd name="connsiteX28" fmla="*/ 189620 w 969695"/>
                <a:gd name="connsiteY28" fmla="*/ 0 h 529171"/>
                <a:gd name="connsiteX29" fmla="*/ 183815 w 969695"/>
                <a:gd name="connsiteY29" fmla="*/ 0 h 529171"/>
                <a:gd name="connsiteX30" fmla="*/ 76356 w 969695"/>
                <a:gd name="connsiteY30" fmla="*/ 0 h 529171"/>
                <a:gd name="connsiteX31" fmla="*/ 53443 w 969695"/>
                <a:gd name="connsiteY31" fmla="*/ 0 h 529171"/>
                <a:gd name="connsiteX32" fmla="*/ 42829 w 969695"/>
                <a:gd name="connsiteY32" fmla="*/ 0 h 529171"/>
                <a:gd name="connsiteX33" fmla="*/ 36764 w 969695"/>
                <a:gd name="connsiteY33" fmla="*/ 0 h 529171"/>
                <a:gd name="connsiteX34" fmla="*/ 0 w 969695"/>
                <a:gd name="connsiteY34" fmla="*/ 31224 h 529171"/>
                <a:gd name="connsiteX35" fmla="*/ 0 w 969695"/>
                <a:gd name="connsiteY35" fmla="*/ 44438 h 529171"/>
                <a:gd name="connsiteX36" fmla="*/ 0 w 969695"/>
                <a:gd name="connsiteY36" fmla="*/ 163496 h 529171"/>
                <a:gd name="connsiteX37" fmla="*/ 0 w 969695"/>
                <a:gd name="connsiteY37" fmla="*/ 176710 h 529171"/>
                <a:gd name="connsiteX38" fmla="*/ 0 w 969695"/>
                <a:gd name="connsiteY38" fmla="*/ 197196 h 529171"/>
                <a:gd name="connsiteX39" fmla="*/ 0 w 969695"/>
                <a:gd name="connsiteY39" fmla="*/ 199702 h 529171"/>
                <a:gd name="connsiteX40" fmla="*/ 0 w 969695"/>
                <a:gd name="connsiteY40" fmla="*/ 286113 h 529171"/>
                <a:gd name="connsiteX41" fmla="*/ 0 w 969695"/>
                <a:gd name="connsiteY41" fmla="*/ 329468 h 529171"/>
                <a:gd name="connsiteX42" fmla="*/ 0 w 969695"/>
                <a:gd name="connsiteY42" fmla="*/ 331974 h 529171"/>
                <a:gd name="connsiteX43" fmla="*/ 0 w 969695"/>
                <a:gd name="connsiteY43" fmla="*/ 365674 h 529171"/>
                <a:gd name="connsiteX44" fmla="*/ 0 w 969695"/>
                <a:gd name="connsiteY44" fmla="*/ 418384 h 529171"/>
                <a:gd name="connsiteX45" fmla="*/ 0 w 969695"/>
                <a:gd name="connsiteY45" fmla="*/ 497946 h 529171"/>
                <a:gd name="connsiteX46" fmla="*/ 36764 w 969695"/>
                <a:gd name="connsiteY46" fmla="*/ 529171 h 529171"/>
                <a:gd name="connsiteX47" fmla="*/ 42829 w 969695"/>
                <a:gd name="connsiteY47" fmla="*/ 529171 h 529171"/>
                <a:gd name="connsiteX48" fmla="*/ 53443 w 969695"/>
                <a:gd name="connsiteY48" fmla="*/ 529171 h 529171"/>
                <a:gd name="connsiteX49" fmla="*/ 76356 w 969695"/>
                <a:gd name="connsiteY49" fmla="*/ 529171 h 529171"/>
                <a:gd name="connsiteX50" fmla="*/ 183815 w 969695"/>
                <a:gd name="connsiteY50" fmla="*/ 529171 h 529171"/>
                <a:gd name="connsiteX51" fmla="*/ 189620 w 969695"/>
                <a:gd name="connsiteY51" fmla="*/ 529171 h 529171"/>
                <a:gd name="connsiteX52" fmla="*/ 196725 w 969695"/>
                <a:gd name="connsiteY52" fmla="*/ 529171 h 529171"/>
                <a:gd name="connsiteX53" fmla="*/ 242634 w 969695"/>
                <a:gd name="connsiteY53" fmla="*/ 529171 h 529171"/>
                <a:gd name="connsiteX54" fmla="*/ 243203 w 969695"/>
                <a:gd name="connsiteY54" fmla="*/ 529171 h 529171"/>
                <a:gd name="connsiteX55" fmla="*/ 282023 w 969695"/>
                <a:gd name="connsiteY55" fmla="*/ 529171 h 529171"/>
                <a:gd name="connsiteX56" fmla="*/ 350094 w 969695"/>
                <a:gd name="connsiteY56" fmla="*/ 529171 h 529171"/>
                <a:gd name="connsiteX57" fmla="*/ 386485 w 969695"/>
                <a:gd name="connsiteY57" fmla="*/ 529171 h 529171"/>
                <a:gd name="connsiteX58" fmla="*/ 389685 w 969695"/>
                <a:gd name="connsiteY58" fmla="*/ 529171 h 529171"/>
                <a:gd name="connsiteX59" fmla="*/ 390250 w 969695"/>
                <a:gd name="connsiteY59" fmla="*/ 529171 h 529171"/>
                <a:gd name="connsiteX60" fmla="*/ 429841 w 969695"/>
                <a:gd name="connsiteY60" fmla="*/ 529171 h 529171"/>
                <a:gd name="connsiteX61" fmla="*/ 432394 w 969695"/>
                <a:gd name="connsiteY61" fmla="*/ 529171 h 529171"/>
                <a:gd name="connsiteX62" fmla="*/ 471783 w 969695"/>
                <a:gd name="connsiteY62" fmla="*/ 529171 h 529171"/>
                <a:gd name="connsiteX63" fmla="*/ 497912 w 969695"/>
                <a:gd name="connsiteY63" fmla="*/ 529171 h 529171"/>
                <a:gd name="connsiteX64" fmla="*/ 537301 w 969695"/>
                <a:gd name="connsiteY64" fmla="*/ 529171 h 529171"/>
                <a:gd name="connsiteX65" fmla="*/ 539854 w 969695"/>
                <a:gd name="connsiteY65" fmla="*/ 529171 h 529171"/>
                <a:gd name="connsiteX66" fmla="*/ 579445 w 969695"/>
                <a:gd name="connsiteY66" fmla="*/ 529171 h 529171"/>
                <a:gd name="connsiteX67" fmla="*/ 580010 w 969695"/>
                <a:gd name="connsiteY67" fmla="*/ 529171 h 529171"/>
                <a:gd name="connsiteX68" fmla="*/ 583210 w 969695"/>
                <a:gd name="connsiteY68" fmla="*/ 529171 h 529171"/>
                <a:gd name="connsiteX69" fmla="*/ 619601 w 969695"/>
                <a:gd name="connsiteY69" fmla="*/ 529171 h 529171"/>
                <a:gd name="connsiteX70" fmla="*/ 687672 w 969695"/>
                <a:gd name="connsiteY70" fmla="*/ 529171 h 529171"/>
                <a:gd name="connsiteX71" fmla="*/ 726492 w 969695"/>
                <a:gd name="connsiteY71" fmla="*/ 529171 h 529171"/>
                <a:gd name="connsiteX72" fmla="*/ 727061 w 969695"/>
                <a:gd name="connsiteY72" fmla="*/ 529171 h 529171"/>
                <a:gd name="connsiteX73" fmla="*/ 772970 w 969695"/>
                <a:gd name="connsiteY73" fmla="*/ 529171 h 529171"/>
                <a:gd name="connsiteX74" fmla="*/ 780075 w 969695"/>
                <a:gd name="connsiteY74" fmla="*/ 529171 h 529171"/>
                <a:gd name="connsiteX75" fmla="*/ 785880 w 969695"/>
                <a:gd name="connsiteY75" fmla="*/ 529171 h 529171"/>
                <a:gd name="connsiteX76" fmla="*/ 893339 w 969695"/>
                <a:gd name="connsiteY76" fmla="*/ 529171 h 529171"/>
                <a:gd name="connsiteX77" fmla="*/ 916252 w 969695"/>
                <a:gd name="connsiteY77" fmla="*/ 529171 h 529171"/>
                <a:gd name="connsiteX78" fmla="*/ 926866 w 969695"/>
                <a:gd name="connsiteY78" fmla="*/ 529171 h 529171"/>
                <a:gd name="connsiteX79" fmla="*/ 932931 w 969695"/>
                <a:gd name="connsiteY79" fmla="*/ 529171 h 529171"/>
                <a:gd name="connsiteX80" fmla="*/ 969695 w 969695"/>
                <a:gd name="connsiteY80" fmla="*/ 497947 h 529171"/>
                <a:gd name="connsiteX81" fmla="*/ 969695 w 969695"/>
                <a:gd name="connsiteY81" fmla="*/ 484733 h 529171"/>
                <a:gd name="connsiteX82" fmla="*/ 969695 w 969695"/>
                <a:gd name="connsiteY82" fmla="*/ 365675 h 529171"/>
                <a:gd name="connsiteX83" fmla="*/ 969695 w 969695"/>
                <a:gd name="connsiteY83" fmla="*/ 352461 h 529171"/>
                <a:gd name="connsiteX84" fmla="*/ 969695 w 969695"/>
                <a:gd name="connsiteY84" fmla="*/ 331975 h 529171"/>
                <a:gd name="connsiteX85" fmla="*/ 969695 w 969695"/>
                <a:gd name="connsiteY85" fmla="*/ 329469 h 529171"/>
                <a:gd name="connsiteX86" fmla="*/ 969695 w 969695"/>
                <a:gd name="connsiteY86" fmla="*/ 243058 h 529171"/>
                <a:gd name="connsiteX87" fmla="*/ 969695 w 969695"/>
                <a:gd name="connsiteY87" fmla="*/ 199703 h 529171"/>
                <a:gd name="connsiteX88" fmla="*/ 969695 w 969695"/>
                <a:gd name="connsiteY88" fmla="*/ 197197 h 529171"/>
                <a:gd name="connsiteX89" fmla="*/ 969695 w 969695"/>
                <a:gd name="connsiteY89" fmla="*/ 163497 h 529171"/>
                <a:gd name="connsiteX90" fmla="*/ 969695 w 969695"/>
                <a:gd name="connsiteY90" fmla="*/ 110787 h 529171"/>
                <a:gd name="connsiteX91" fmla="*/ 969695 w 969695"/>
                <a:gd name="connsiteY91" fmla="*/ 31225 h 529171"/>
                <a:gd name="connsiteX92" fmla="*/ 932931 w 969695"/>
                <a:gd name="connsiteY92" fmla="*/ 0 h 52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969695" h="529171">
                  <a:moveTo>
                    <a:pt x="932931" y="0"/>
                  </a:moveTo>
                  <a:lnTo>
                    <a:pt x="926866" y="0"/>
                  </a:lnTo>
                  <a:lnTo>
                    <a:pt x="916252" y="0"/>
                  </a:lnTo>
                  <a:lnTo>
                    <a:pt x="893339" y="0"/>
                  </a:lnTo>
                  <a:lnTo>
                    <a:pt x="785880" y="0"/>
                  </a:lnTo>
                  <a:lnTo>
                    <a:pt x="780075" y="0"/>
                  </a:lnTo>
                  <a:lnTo>
                    <a:pt x="772970" y="0"/>
                  </a:lnTo>
                  <a:lnTo>
                    <a:pt x="727061" y="0"/>
                  </a:lnTo>
                  <a:lnTo>
                    <a:pt x="726492" y="0"/>
                  </a:lnTo>
                  <a:lnTo>
                    <a:pt x="687672" y="0"/>
                  </a:lnTo>
                  <a:lnTo>
                    <a:pt x="619601" y="0"/>
                  </a:lnTo>
                  <a:lnTo>
                    <a:pt x="583210" y="0"/>
                  </a:lnTo>
                  <a:lnTo>
                    <a:pt x="580010" y="0"/>
                  </a:lnTo>
                  <a:lnTo>
                    <a:pt x="579445" y="0"/>
                  </a:lnTo>
                  <a:lnTo>
                    <a:pt x="539854" y="0"/>
                  </a:lnTo>
                  <a:lnTo>
                    <a:pt x="537301" y="0"/>
                  </a:lnTo>
                  <a:lnTo>
                    <a:pt x="497912" y="0"/>
                  </a:lnTo>
                  <a:lnTo>
                    <a:pt x="471783" y="0"/>
                  </a:lnTo>
                  <a:lnTo>
                    <a:pt x="432394" y="0"/>
                  </a:lnTo>
                  <a:lnTo>
                    <a:pt x="429841" y="0"/>
                  </a:lnTo>
                  <a:lnTo>
                    <a:pt x="390250" y="0"/>
                  </a:lnTo>
                  <a:lnTo>
                    <a:pt x="389685" y="0"/>
                  </a:lnTo>
                  <a:lnTo>
                    <a:pt x="386485" y="0"/>
                  </a:lnTo>
                  <a:lnTo>
                    <a:pt x="350094" y="0"/>
                  </a:lnTo>
                  <a:lnTo>
                    <a:pt x="282023" y="0"/>
                  </a:lnTo>
                  <a:lnTo>
                    <a:pt x="243203" y="0"/>
                  </a:lnTo>
                  <a:lnTo>
                    <a:pt x="242634" y="0"/>
                  </a:lnTo>
                  <a:lnTo>
                    <a:pt x="196725" y="0"/>
                  </a:lnTo>
                  <a:lnTo>
                    <a:pt x="189620" y="0"/>
                  </a:lnTo>
                  <a:lnTo>
                    <a:pt x="183815" y="0"/>
                  </a:lnTo>
                  <a:lnTo>
                    <a:pt x="76356" y="0"/>
                  </a:lnTo>
                  <a:lnTo>
                    <a:pt x="53443" y="0"/>
                  </a:lnTo>
                  <a:lnTo>
                    <a:pt x="42829" y="0"/>
                  </a:lnTo>
                  <a:lnTo>
                    <a:pt x="36764" y="0"/>
                  </a:lnTo>
                  <a:cubicBezTo>
                    <a:pt x="16460" y="0"/>
                    <a:pt x="0" y="13980"/>
                    <a:pt x="0" y="31224"/>
                  </a:cubicBezTo>
                  <a:lnTo>
                    <a:pt x="0" y="44438"/>
                  </a:lnTo>
                  <a:lnTo>
                    <a:pt x="0" y="163496"/>
                  </a:lnTo>
                  <a:lnTo>
                    <a:pt x="0" y="176710"/>
                  </a:lnTo>
                  <a:lnTo>
                    <a:pt x="0" y="197196"/>
                  </a:lnTo>
                  <a:lnTo>
                    <a:pt x="0" y="199702"/>
                  </a:lnTo>
                  <a:lnTo>
                    <a:pt x="0" y="286113"/>
                  </a:lnTo>
                  <a:lnTo>
                    <a:pt x="0" y="329468"/>
                  </a:lnTo>
                  <a:lnTo>
                    <a:pt x="0" y="331974"/>
                  </a:lnTo>
                  <a:lnTo>
                    <a:pt x="0" y="365674"/>
                  </a:lnTo>
                  <a:lnTo>
                    <a:pt x="0" y="418384"/>
                  </a:lnTo>
                  <a:lnTo>
                    <a:pt x="0" y="497946"/>
                  </a:lnTo>
                  <a:cubicBezTo>
                    <a:pt x="0" y="515191"/>
                    <a:pt x="16460" y="529171"/>
                    <a:pt x="36764" y="529171"/>
                  </a:cubicBezTo>
                  <a:lnTo>
                    <a:pt x="42829" y="529171"/>
                  </a:lnTo>
                  <a:lnTo>
                    <a:pt x="53443" y="529171"/>
                  </a:lnTo>
                  <a:lnTo>
                    <a:pt x="76356" y="529171"/>
                  </a:lnTo>
                  <a:lnTo>
                    <a:pt x="183815" y="529171"/>
                  </a:lnTo>
                  <a:lnTo>
                    <a:pt x="189620" y="529171"/>
                  </a:lnTo>
                  <a:lnTo>
                    <a:pt x="196725" y="529171"/>
                  </a:lnTo>
                  <a:lnTo>
                    <a:pt x="242634" y="529171"/>
                  </a:lnTo>
                  <a:lnTo>
                    <a:pt x="243203" y="529171"/>
                  </a:lnTo>
                  <a:lnTo>
                    <a:pt x="282023" y="529171"/>
                  </a:lnTo>
                  <a:lnTo>
                    <a:pt x="350094" y="529171"/>
                  </a:lnTo>
                  <a:lnTo>
                    <a:pt x="386485" y="529171"/>
                  </a:lnTo>
                  <a:lnTo>
                    <a:pt x="389685" y="529171"/>
                  </a:lnTo>
                  <a:lnTo>
                    <a:pt x="390250" y="529171"/>
                  </a:lnTo>
                  <a:lnTo>
                    <a:pt x="429841" y="529171"/>
                  </a:lnTo>
                  <a:lnTo>
                    <a:pt x="432394" y="529171"/>
                  </a:lnTo>
                  <a:lnTo>
                    <a:pt x="471783" y="529171"/>
                  </a:lnTo>
                  <a:lnTo>
                    <a:pt x="497912" y="529171"/>
                  </a:lnTo>
                  <a:lnTo>
                    <a:pt x="537301" y="529171"/>
                  </a:lnTo>
                  <a:lnTo>
                    <a:pt x="539854" y="529171"/>
                  </a:lnTo>
                  <a:lnTo>
                    <a:pt x="579445" y="529171"/>
                  </a:lnTo>
                  <a:lnTo>
                    <a:pt x="580010" y="529171"/>
                  </a:lnTo>
                  <a:lnTo>
                    <a:pt x="583210" y="529171"/>
                  </a:lnTo>
                  <a:lnTo>
                    <a:pt x="619601" y="529171"/>
                  </a:lnTo>
                  <a:lnTo>
                    <a:pt x="687672" y="529171"/>
                  </a:lnTo>
                  <a:lnTo>
                    <a:pt x="726492" y="529171"/>
                  </a:lnTo>
                  <a:lnTo>
                    <a:pt x="727061" y="529171"/>
                  </a:lnTo>
                  <a:lnTo>
                    <a:pt x="772970" y="529171"/>
                  </a:lnTo>
                  <a:lnTo>
                    <a:pt x="780075" y="529171"/>
                  </a:lnTo>
                  <a:lnTo>
                    <a:pt x="785880" y="529171"/>
                  </a:lnTo>
                  <a:lnTo>
                    <a:pt x="893339" y="529171"/>
                  </a:lnTo>
                  <a:lnTo>
                    <a:pt x="916252" y="529171"/>
                  </a:lnTo>
                  <a:lnTo>
                    <a:pt x="926866" y="529171"/>
                  </a:lnTo>
                  <a:lnTo>
                    <a:pt x="932931" y="529171"/>
                  </a:lnTo>
                  <a:cubicBezTo>
                    <a:pt x="953235" y="529171"/>
                    <a:pt x="969695" y="515191"/>
                    <a:pt x="969695" y="497947"/>
                  </a:cubicBezTo>
                  <a:lnTo>
                    <a:pt x="969695" y="484733"/>
                  </a:lnTo>
                  <a:lnTo>
                    <a:pt x="969695" y="365675"/>
                  </a:lnTo>
                  <a:lnTo>
                    <a:pt x="969695" y="352461"/>
                  </a:lnTo>
                  <a:lnTo>
                    <a:pt x="969695" y="331975"/>
                  </a:lnTo>
                  <a:lnTo>
                    <a:pt x="969695" y="329469"/>
                  </a:lnTo>
                  <a:lnTo>
                    <a:pt x="969695" y="243058"/>
                  </a:lnTo>
                  <a:lnTo>
                    <a:pt x="969695" y="199703"/>
                  </a:lnTo>
                  <a:lnTo>
                    <a:pt x="969695" y="197197"/>
                  </a:lnTo>
                  <a:lnTo>
                    <a:pt x="969695" y="163497"/>
                  </a:lnTo>
                  <a:lnTo>
                    <a:pt x="969695" y="110787"/>
                  </a:lnTo>
                  <a:lnTo>
                    <a:pt x="969695" y="31225"/>
                  </a:lnTo>
                  <a:cubicBezTo>
                    <a:pt x="969695" y="13980"/>
                    <a:pt x="953235" y="0"/>
                    <a:pt x="932931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Mobile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inventory</a:t>
              </a:r>
            </a:p>
          </p:txBody>
        </p:sp>
        <p:sp>
          <p:nvSpPr>
            <p:cNvPr id="216" name="Freeform 215">
              <a:extLst>
                <a:ext uri="{FF2B5EF4-FFF2-40B4-BE49-F238E27FC236}">
                  <a16:creationId xmlns:a16="http://schemas.microsoft.com/office/drawing/2014/main" id="{14E380C2-E842-E006-4094-5DA76DDC8AE2}"/>
                </a:ext>
              </a:extLst>
            </p:cNvPr>
            <p:cNvSpPr/>
            <p:nvPr/>
          </p:nvSpPr>
          <p:spPr>
            <a:xfrm flipH="1">
              <a:off x="5668324" y="1247043"/>
              <a:ext cx="969690" cy="523758"/>
            </a:xfrm>
            <a:custGeom>
              <a:avLst/>
              <a:gdLst>
                <a:gd name="connsiteX0" fmla="*/ 938943 w 969690"/>
                <a:gd name="connsiteY0" fmla="*/ 0 h 523758"/>
                <a:gd name="connsiteX1" fmla="*/ 905831 w 969690"/>
                <a:gd name="connsiteY1" fmla="*/ 0 h 523758"/>
                <a:gd name="connsiteX2" fmla="*/ 815960 w 969690"/>
                <a:gd name="connsiteY2" fmla="*/ 0 h 523758"/>
                <a:gd name="connsiteX3" fmla="*/ 811105 w 969690"/>
                <a:gd name="connsiteY3" fmla="*/ 0 h 523758"/>
                <a:gd name="connsiteX4" fmla="*/ 766292 w 969690"/>
                <a:gd name="connsiteY4" fmla="*/ 0 h 523758"/>
                <a:gd name="connsiteX5" fmla="*/ 646460 w 969690"/>
                <a:gd name="connsiteY5" fmla="*/ 0 h 523758"/>
                <a:gd name="connsiteX6" fmla="*/ 608065 w 969690"/>
                <a:gd name="connsiteY6" fmla="*/ 0 h 523758"/>
                <a:gd name="connsiteX7" fmla="*/ 575123 w 969690"/>
                <a:gd name="connsiteY7" fmla="*/ 0 h 523758"/>
                <a:gd name="connsiteX8" fmla="*/ 518193 w 969690"/>
                <a:gd name="connsiteY8" fmla="*/ 0 h 523758"/>
                <a:gd name="connsiteX9" fmla="*/ 485081 w 969690"/>
                <a:gd name="connsiteY9" fmla="*/ 0 h 523758"/>
                <a:gd name="connsiteX10" fmla="*/ 484609 w 969690"/>
                <a:gd name="connsiteY10" fmla="*/ 0 h 523758"/>
                <a:gd name="connsiteX11" fmla="*/ 451498 w 969690"/>
                <a:gd name="connsiteY11" fmla="*/ 0 h 523758"/>
                <a:gd name="connsiteX12" fmla="*/ 394568 w 969690"/>
                <a:gd name="connsiteY12" fmla="*/ 0 h 523758"/>
                <a:gd name="connsiteX13" fmla="*/ 361625 w 969690"/>
                <a:gd name="connsiteY13" fmla="*/ 0 h 523758"/>
                <a:gd name="connsiteX14" fmla="*/ 323230 w 969690"/>
                <a:gd name="connsiteY14" fmla="*/ 0 h 523758"/>
                <a:gd name="connsiteX15" fmla="*/ 203399 w 969690"/>
                <a:gd name="connsiteY15" fmla="*/ 0 h 523758"/>
                <a:gd name="connsiteX16" fmla="*/ 158586 w 969690"/>
                <a:gd name="connsiteY16" fmla="*/ 0 h 523758"/>
                <a:gd name="connsiteX17" fmla="*/ 153731 w 969690"/>
                <a:gd name="connsiteY17" fmla="*/ 0 h 523758"/>
                <a:gd name="connsiteX18" fmla="*/ 63859 w 969690"/>
                <a:gd name="connsiteY18" fmla="*/ 0 h 523758"/>
                <a:gd name="connsiteX19" fmla="*/ 30747 w 969690"/>
                <a:gd name="connsiteY19" fmla="*/ 0 h 523758"/>
                <a:gd name="connsiteX20" fmla="*/ 0 w 969690"/>
                <a:gd name="connsiteY20" fmla="*/ 26114 h 523758"/>
                <a:gd name="connsiteX21" fmla="*/ 0 w 969690"/>
                <a:gd name="connsiteY21" fmla="*/ 37165 h 523758"/>
                <a:gd name="connsiteX22" fmla="*/ 0 w 969690"/>
                <a:gd name="connsiteY22" fmla="*/ 107309 h 523758"/>
                <a:gd name="connsiteX23" fmla="*/ 0 w 969690"/>
                <a:gd name="connsiteY23" fmla="*/ 118360 h 523758"/>
                <a:gd name="connsiteX24" fmla="*/ 0 w 969690"/>
                <a:gd name="connsiteY24" fmla="*/ 136737 h 523758"/>
                <a:gd name="connsiteX25" fmla="*/ 0 w 969690"/>
                <a:gd name="connsiteY25" fmla="*/ 147788 h 523758"/>
                <a:gd name="connsiteX26" fmla="*/ 0 w 969690"/>
                <a:gd name="connsiteY26" fmla="*/ 164922 h 523758"/>
                <a:gd name="connsiteX27" fmla="*/ 0 w 969690"/>
                <a:gd name="connsiteY27" fmla="*/ 167017 h 523758"/>
                <a:gd name="connsiteX28" fmla="*/ 0 w 969690"/>
                <a:gd name="connsiteY28" fmla="*/ 217932 h 523758"/>
                <a:gd name="connsiteX29" fmla="*/ 0 w 969690"/>
                <a:gd name="connsiteY29" fmla="*/ 228983 h 523758"/>
                <a:gd name="connsiteX30" fmla="*/ 0 w 969690"/>
                <a:gd name="connsiteY30" fmla="*/ 239286 h 523758"/>
                <a:gd name="connsiteX31" fmla="*/ 0 w 969690"/>
                <a:gd name="connsiteY31" fmla="*/ 246117 h 523758"/>
                <a:gd name="connsiteX32" fmla="*/ 0 w 969690"/>
                <a:gd name="connsiteY32" fmla="*/ 248212 h 523758"/>
                <a:gd name="connsiteX33" fmla="*/ 0 w 969690"/>
                <a:gd name="connsiteY33" fmla="*/ 275545 h 523758"/>
                <a:gd name="connsiteX34" fmla="*/ 0 w 969690"/>
                <a:gd name="connsiteY34" fmla="*/ 277641 h 523758"/>
                <a:gd name="connsiteX35" fmla="*/ 0 w 969690"/>
                <a:gd name="connsiteY35" fmla="*/ 305825 h 523758"/>
                <a:gd name="connsiteX36" fmla="*/ 0 w 969690"/>
                <a:gd name="connsiteY36" fmla="*/ 320481 h 523758"/>
                <a:gd name="connsiteX37" fmla="*/ 0 w 969690"/>
                <a:gd name="connsiteY37" fmla="*/ 349908 h 523758"/>
                <a:gd name="connsiteX38" fmla="*/ 0 w 969690"/>
                <a:gd name="connsiteY38" fmla="*/ 356740 h 523758"/>
                <a:gd name="connsiteX39" fmla="*/ 0 w 969690"/>
                <a:gd name="connsiteY39" fmla="*/ 358836 h 523758"/>
                <a:gd name="connsiteX40" fmla="*/ 0 w 969690"/>
                <a:gd name="connsiteY40" fmla="*/ 387020 h 523758"/>
                <a:gd name="connsiteX41" fmla="*/ 0 w 969690"/>
                <a:gd name="connsiteY41" fmla="*/ 416449 h 523758"/>
                <a:gd name="connsiteX42" fmla="*/ 0 w 969690"/>
                <a:gd name="connsiteY42" fmla="*/ 431103 h 523758"/>
                <a:gd name="connsiteX43" fmla="*/ 0 w 969690"/>
                <a:gd name="connsiteY43" fmla="*/ 497644 h 523758"/>
                <a:gd name="connsiteX44" fmla="*/ 30747 w 969690"/>
                <a:gd name="connsiteY44" fmla="*/ 523758 h 523758"/>
                <a:gd name="connsiteX45" fmla="*/ 63859 w 969690"/>
                <a:gd name="connsiteY45" fmla="*/ 523758 h 523758"/>
                <a:gd name="connsiteX46" fmla="*/ 153731 w 969690"/>
                <a:gd name="connsiteY46" fmla="*/ 523758 h 523758"/>
                <a:gd name="connsiteX47" fmla="*/ 158586 w 969690"/>
                <a:gd name="connsiteY47" fmla="*/ 523758 h 523758"/>
                <a:gd name="connsiteX48" fmla="*/ 203399 w 969690"/>
                <a:gd name="connsiteY48" fmla="*/ 523758 h 523758"/>
                <a:gd name="connsiteX49" fmla="*/ 323230 w 969690"/>
                <a:gd name="connsiteY49" fmla="*/ 523758 h 523758"/>
                <a:gd name="connsiteX50" fmla="*/ 361625 w 969690"/>
                <a:gd name="connsiteY50" fmla="*/ 523758 h 523758"/>
                <a:gd name="connsiteX51" fmla="*/ 394568 w 969690"/>
                <a:gd name="connsiteY51" fmla="*/ 523758 h 523758"/>
                <a:gd name="connsiteX52" fmla="*/ 451498 w 969690"/>
                <a:gd name="connsiteY52" fmla="*/ 523758 h 523758"/>
                <a:gd name="connsiteX53" fmla="*/ 484609 w 969690"/>
                <a:gd name="connsiteY53" fmla="*/ 523758 h 523758"/>
                <a:gd name="connsiteX54" fmla="*/ 485081 w 969690"/>
                <a:gd name="connsiteY54" fmla="*/ 523758 h 523758"/>
                <a:gd name="connsiteX55" fmla="*/ 518193 w 969690"/>
                <a:gd name="connsiteY55" fmla="*/ 523758 h 523758"/>
                <a:gd name="connsiteX56" fmla="*/ 575123 w 969690"/>
                <a:gd name="connsiteY56" fmla="*/ 523758 h 523758"/>
                <a:gd name="connsiteX57" fmla="*/ 608065 w 969690"/>
                <a:gd name="connsiteY57" fmla="*/ 523758 h 523758"/>
                <a:gd name="connsiteX58" fmla="*/ 646460 w 969690"/>
                <a:gd name="connsiteY58" fmla="*/ 523758 h 523758"/>
                <a:gd name="connsiteX59" fmla="*/ 766292 w 969690"/>
                <a:gd name="connsiteY59" fmla="*/ 523758 h 523758"/>
                <a:gd name="connsiteX60" fmla="*/ 811105 w 969690"/>
                <a:gd name="connsiteY60" fmla="*/ 523758 h 523758"/>
                <a:gd name="connsiteX61" fmla="*/ 815960 w 969690"/>
                <a:gd name="connsiteY61" fmla="*/ 523758 h 523758"/>
                <a:gd name="connsiteX62" fmla="*/ 905831 w 969690"/>
                <a:gd name="connsiteY62" fmla="*/ 523758 h 523758"/>
                <a:gd name="connsiteX63" fmla="*/ 938943 w 969690"/>
                <a:gd name="connsiteY63" fmla="*/ 523758 h 523758"/>
                <a:gd name="connsiteX64" fmla="*/ 969690 w 969690"/>
                <a:gd name="connsiteY64" fmla="*/ 497644 h 523758"/>
                <a:gd name="connsiteX65" fmla="*/ 969690 w 969690"/>
                <a:gd name="connsiteY65" fmla="*/ 486593 h 523758"/>
                <a:gd name="connsiteX66" fmla="*/ 969690 w 969690"/>
                <a:gd name="connsiteY66" fmla="*/ 416449 h 523758"/>
                <a:gd name="connsiteX67" fmla="*/ 969690 w 969690"/>
                <a:gd name="connsiteY67" fmla="*/ 405398 h 523758"/>
                <a:gd name="connsiteX68" fmla="*/ 969690 w 969690"/>
                <a:gd name="connsiteY68" fmla="*/ 387021 h 523758"/>
                <a:gd name="connsiteX69" fmla="*/ 969690 w 969690"/>
                <a:gd name="connsiteY69" fmla="*/ 375970 h 523758"/>
                <a:gd name="connsiteX70" fmla="*/ 969690 w 969690"/>
                <a:gd name="connsiteY70" fmla="*/ 358837 h 523758"/>
                <a:gd name="connsiteX71" fmla="*/ 969690 w 969690"/>
                <a:gd name="connsiteY71" fmla="*/ 356741 h 523758"/>
                <a:gd name="connsiteX72" fmla="*/ 969690 w 969690"/>
                <a:gd name="connsiteY72" fmla="*/ 305826 h 523758"/>
                <a:gd name="connsiteX73" fmla="*/ 969690 w 969690"/>
                <a:gd name="connsiteY73" fmla="*/ 294775 h 523758"/>
                <a:gd name="connsiteX74" fmla="*/ 969690 w 969690"/>
                <a:gd name="connsiteY74" fmla="*/ 284472 h 523758"/>
                <a:gd name="connsiteX75" fmla="*/ 969690 w 969690"/>
                <a:gd name="connsiteY75" fmla="*/ 277642 h 523758"/>
                <a:gd name="connsiteX76" fmla="*/ 969690 w 969690"/>
                <a:gd name="connsiteY76" fmla="*/ 275546 h 523758"/>
                <a:gd name="connsiteX77" fmla="*/ 969690 w 969690"/>
                <a:gd name="connsiteY77" fmla="*/ 248213 h 523758"/>
                <a:gd name="connsiteX78" fmla="*/ 969690 w 969690"/>
                <a:gd name="connsiteY78" fmla="*/ 246117 h 523758"/>
                <a:gd name="connsiteX79" fmla="*/ 969690 w 969690"/>
                <a:gd name="connsiteY79" fmla="*/ 217933 h 523758"/>
                <a:gd name="connsiteX80" fmla="*/ 969690 w 969690"/>
                <a:gd name="connsiteY80" fmla="*/ 203277 h 523758"/>
                <a:gd name="connsiteX81" fmla="*/ 969690 w 969690"/>
                <a:gd name="connsiteY81" fmla="*/ 173850 h 523758"/>
                <a:gd name="connsiteX82" fmla="*/ 969690 w 969690"/>
                <a:gd name="connsiteY82" fmla="*/ 167018 h 523758"/>
                <a:gd name="connsiteX83" fmla="*/ 969690 w 969690"/>
                <a:gd name="connsiteY83" fmla="*/ 164922 h 523758"/>
                <a:gd name="connsiteX84" fmla="*/ 969690 w 969690"/>
                <a:gd name="connsiteY84" fmla="*/ 136738 h 523758"/>
                <a:gd name="connsiteX85" fmla="*/ 969690 w 969690"/>
                <a:gd name="connsiteY85" fmla="*/ 107310 h 523758"/>
                <a:gd name="connsiteX86" fmla="*/ 969690 w 969690"/>
                <a:gd name="connsiteY86" fmla="*/ 92655 h 523758"/>
                <a:gd name="connsiteX87" fmla="*/ 969690 w 969690"/>
                <a:gd name="connsiteY87" fmla="*/ 26114 h 523758"/>
                <a:gd name="connsiteX88" fmla="*/ 938943 w 969690"/>
                <a:gd name="connsiteY88" fmla="*/ 0 h 52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969690" h="523758">
                  <a:moveTo>
                    <a:pt x="938943" y="0"/>
                  </a:moveTo>
                  <a:lnTo>
                    <a:pt x="905831" y="0"/>
                  </a:lnTo>
                  <a:lnTo>
                    <a:pt x="815960" y="0"/>
                  </a:lnTo>
                  <a:lnTo>
                    <a:pt x="811105" y="0"/>
                  </a:lnTo>
                  <a:lnTo>
                    <a:pt x="766292" y="0"/>
                  </a:lnTo>
                  <a:lnTo>
                    <a:pt x="646460" y="0"/>
                  </a:lnTo>
                  <a:lnTo>
                    <a:pt x="608065" y="0"/>
                  </a:lnTo>
                  <a:lnTo>
                    <a:pt x="575123" y="0"/>
                  </a:lnTo>
                  <a:lnTo>
                    <a:pt x="518193" y="0"/>
                  </a:lnTo>
                  <a:lnTo>
                    <a:pt x="485081" y="0"/>
                  </a:lnTo>
                  <a:lnTo>
                    <a:pt x="484609" y="0"/>
                  </a:lnTo>
                  <a:lnTo>
                    <a:pt x="451498" y="0"/>
                  </a:lnTo>
                  <a:lnTo>
                    <a:pt x="394568" y="0"/>
                  </a:lnTo>
                  <a:lnTo>
                    <a:pt x="361625" y="0"/>
                  </a:lnTo>
                  <a:lnTo>
                    <a:pt x="323230" y="0"/>
                  </a:lnTo>
                  <a:lnTo>
                    <a:pt x="203399" y="0"/>
                  </a:lnTo>
                  <a:lnTo>
                    <a:pt x="158586" y="0"/>
                  </a:lnTo>
                  <a:lnTo>
                    <a:pt x="153731" y="0"/>
                  </a:lnTo>
                  <a:lnTo>
                    <a:pt x="63859" y="0"/>
                  </a:lnTo>
                  <a:lnTo>
                    <a:pt x="30747" y="0"/>
                  </a:lnTo>
                  <a:cubicBezTo>
                    <a:pt x="13766" y="0"/>
                    <a:pt x="0" y="11692"/>
                    <a:pt x="0" y="26114"/>
                  </a:cubicBezTo>
                  <a:lnTo>
                    <a:pt x="0" y="37165"/>
                  </a:lnTo>
                  <a:lnTo>
                    <a:pt x="0" y="107309"/>
                  </a:lnTo>
                  <a:lnTo>
                    <a:pt x="0" y="118360"/>
                  </a:lnTo>
                  <a:lnTo>
                    <a:pt x="0" y="136737"/>
                  </a:lnTo>
                  <a:lnTo>
                    <a:pt x="0" y="147788"/>
                  </a:lnTo>
                  <a:lnTo>
                    <a:pt x="0" y="164922"/>
                  </a:lnTo>
                  <a:lnTo>
                    <a:pt x="0" y="167017"/>
                  </a:lnTo>
                  <a:lnTo>
                    <a:pt x="0" y="217932"/>
                  </a:lnTo>
                  <a:lnTo>
                    <a:pt x="0" y="228983"/>
                  </a:lnTo>
                  <a:lnTo>
                    <a:pt x="0" y="239286"/>
                  </a:lnTo>
                  <a:lnTo>
                    <a:pt x="0" y="246117"/>
                  </a:lnTo>
                  <a:lnTo>
                    <a:pt x="0" y="248212"/>
                  </a:lnTo>
                  <a:lnTo>
                    <a:pt x="0" y="275545"/>
                  </a:lnTo>
                  <a:lnTo>
                    <a:pt x="0" y="277641"/>
                  </a:lnTo>
                  <a:lnTo>
                    <a:pt x="0" y="305825"/>
                  </a:lnTo>
                  <a:lnTo>
                    <a:pt x="0" y="320481"/>
                  </a:lnTo>
                  <a:lnTo>
                    <a:pt x="0" y="349908"/>
                  </a:lnTo>
                  <a:lnTo>
                    <a:pt x="0" y="356740"/>
                  </a:lnTo>
                  <a:lnTo>
                    <a:pt x="0" y="358836"/>
                  </a:lnTo>
                  <a:lnTo>
                    <a:pt x="0" y="387020"/>
                  </a:lnTo>
                  <a:lnTo>
                    <a:pt x="0" y="416449"/>
                  </a:lnTo>
                  <a:lnTo>
                    <a:pt x="0" y="431103"/>
                  </a:lnTo>
                  <a:lnTo>
                    <a:pt x="0" y="497644"/>
                  </a:lnTo>
                  <a:cubicBezTo>
                    <a:pt x="0" y="512066"/>
                    <a:pt x="13766" y="523758"/>
                    <a:pt x="30747" y="523758"/>
                  </a:cubicBezTo>
                  <a:lnTo>
                    <a:pt x="63859" y="523758"/>
                  </a:lnTo>
                  <a:lnTo>
                    <a:pt x="153731" y="523758"/>
                  </a:lnTo>
                  <a:lnTo>
                    <a:pt x="158586" y="523758"/>
                  </a:lnTo>
                  <a:lnTo>
                    <a:pt x="203399" y="523758"/>
                  </a:lnTo>
                  <a:lnTo>
                    <a:pt x="323230" y="523758"/>
                  </a:lnTo>
                  <a:lnTo>
                    <a:pt x="361625" y="523758"/>
                  </a:lnTo>
                  <a:lnTo>
                    <a:pt x="394568" y="523758"/>
                  </a:lnTo>
                  <a:lnTo>
                    <a:pt x="451498" y="523758"/>
                  </a:lnTo>
                  <a:lnTo>
                    <a:pt x="484609" y="523758"/>
                  </a:lnTo>
                  <a:lnTo>
                    <a:pt x="485081" y="523758"/>
                  </a:lnTo>
                  <a:lnTo>
                    <a:pt x="518193" y="523758"/>
                  </a:lnTo>
                  <a:lnTo>
                    <a:pt x="575123" y="523758"/>
                  </a:lnTo>
                  <a:lnTo>
                    <a:pt x="608065" y="523758"/>
                  </a:lnTo>
                  <a:lnTo>
                    <a:pt x="646460" y="523758"/>
                  </a:lnTo>
                  <a:lnTo>
                    <a:pt x="766292" y="523758"/>
                  </a:lnTo>
                  <a:lnTo>
                    <a:pt x="811105" y="523758"/>
                  </a:lnTo>
                  <a:lnTo>
                    <a:pt x="815960" y="523758"/>
                  </a:lnTo>
                  <a:lnTo>
                    <a:pt x="905831" y="523758"/>
                  </a:lnTo>
                  <a:lnTo>
                    <a:pt x="938943" y="523758"/>
                  </a:lnTo>
                  <a:cubicBezTo>
                    <a:pt x="955924" y="523758"/>
                    <a:pt x="969690" y="512066"/>
                    <a:pt x="969690" y="497644"/>
                  </a:cubicBezTo>
                  <a:lnTo>
                    <a:pt x="969690" y="486593"/>
                  </a:lnTo>
                  <a:lnTo>
                    <a:pt x="969690" y="416449"/>
                  </a:lnTo>
                  <a:lnTo>
                    <a:pt x="969690" y="405398"/>
                  </a:lnTo>
                  <a:lnTo>
                    <a:pt x="969690" y="387021"/>
                  </a:lnTo>
                  <a:lnTo>
                    <a:pt x="969690" y="375970"/>
                  </a:lnTo>
                  <a:lnTo>
                    <a:pt x="969690" y="358837"/>
                  </a:lnTo>
                  <a:lnTo>
                    <a:pt x="969690" y="356741"/>
                  </a:lnTo>
                  <a:lnTo>
                    <a:pt x="969690" y="305826"/>
                  </a:lnTo>
                  <a:lnTo>
                    <a:pt x="969690" y="294775"/>
                  </a:lnTo>
                  <a:lnTo>
                    <a:pt x="969690" y="284472"/>
                  </a:lnTo>
                  <a:lnTo>
                    <a:pt x="969690" y="277642"/>
                  </a:lnTo>
                  <a:lnTo>
                    <a:pt x="969690" y="275546"/>
                  </a:lnTo>
                  <a:lnTo>
                    <a:pt x="969690" y="248213"/>
                  </a:lnTo>
                  <a:lnTo>
                    <a:pt x="969690" y="246117"/>
                  </a:lnTo>
                  <a:lnTo>
                    <a:pt x="969690" y="217933"/>
                  </a:lnTo>
                  <a:lnTo>
                    <a:pt x="969690" y="203277"/>
                  </a:lnTo>
                  <a:lnTo>
                    <a:pt x="969690" y="173850"/>
                  </a:lnTo>
                  <a:lnTo>
                    <a:pt x="969690" y="167018"/>
                  </a:lnTo>
                  <a:lnTo>
                    <a:pt x="969690" y="164922"/>
                  </a:lnTo>
                  <a:lnTo>
                    <a:pt x="969690" y="136738"/>
                  </a:lnTo>
                  <a:lnTo>
                    <a:pt x="969690" y="107310"/>
                  </a:lnTo>
                  <a:lnTo>
                    <a:pt x="969690" y="92655"/>
                  </a:lnTo>
                  <a:lnTo>
                    <a:pt x="969690" y="26114"/>
                  </a:lnTo>
                  <a:cubicBezTo>
                    <a:pt x="969690" y="11692"/>
                    <a:pt x="955924" y="0"/>
                    <a:pt x="938943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/>
                  <a:ea typeface="+mn-ea"/>
                  <a:cs typeface="+mn-cs"/>
                </a:rPr>
                <a:t>Prescription Data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7" name="Freeform 216">
              <a:extLst>
                <a:ext uri="{FF2B5EF4-FFF2-40B4-BE49-F238E27FC236}">
                  <a16:creationId xmlns:a16="http://schemas.microsoft.com/office/drawing/2014/main" id="{7B7196CF-1114-432D-E4AE-E224F8C515AE}"/>
                </a:ext>
              </a:extLst>
            </p:cNvPr>
            <p:cNvSpPr/>
            <p:nvPr/>
          </p:nvSpPr>
          <p:spPr>
            <a:xfrm flipH="1">
              <a:off x="4640454" y="660571"/>
              <a:ext cx="969695" cy="529171"/>
            </a:xfrm>
            <a:custGeom>
              <a:avLst/>
              <a:gdLst>
                <a:gd name="connsiteX0" fmla="*/ 932931 w 969695"/>
                <a:gd name="connsiteY0" fmla="*/ 0 h 529171"/>
                <a:gd name="connsiteX1" fmla="*/ 926866 w 969695"/>
                <a:gd name="connsiteY1" fmla="*/ 0 h 529171"/>
                <a:gd name="connsiteX2" fmla="*/ 916252 w 969695"/>
                <a:gd name="connsiteY2" fmla="*/ 0 h 529171"/>
                <a:gd name="connsiteX3" fmla="*/ 893339 w 969695"/>
                <a:gd name="connsiteY3" fmla="*/ 0 h 529171"/>
                <a:gd name="connsiteX4" fmla="*/ 785880 w 969695"/>
                <a:gd name="connsiteY4" fmla="*/ 0 h 529171"/>
                <a:gd name="connsiteX5" fmla="*/ 780075 w 969695"/>
                <a:gd name="connsiteY5" fmla="*/ 0 h 529171"/>
                <a:gd name="connsiteX6" fmla="*/ 772970 w 969695"/>
                <a:gd name="connsiteY6" fmla="*/ 0 h 529171"/>
                <a:gd name="connsiteX7" fmla="*/ 727061 w 969695"/>
                <a:gd name="connsiteY7" fmla="*/ 0 h 529171"/>
                <a:gd name="connsiteX8" fmla="*/ 726492 w 969695"/>
                <a:gd name="connsiteY8" fmla="*/ 0 h 529171"/>
                <a:gd name="connsiteX9" fmla="*/ 687672 w 969695"/>
                <a:gd name="connsiteY9" fmla="*/ 0 h 529171"/>
                <a:gd name="connsiteX10" fmla="*/ 619601 w 969695"/>
                <a:gd name="connsiteY10" fmla="*/ 0 h 529171"/>
                <a:gd name="connsiteX11" fmla="*/ 583210 w 969695"/>
                <a:gd name="connsiteY11" fmla="*/ 0 h 529171"/>
                <a:gd name="connsiteX12" fmla="*/ 580010 w 969695"/>
                <a:gd name="connsiteY12" fmla="*/ 0 h 529171"/>
                <a:gd name="connsiteX13" fmla="*/ 579445 w 969695"/>
                <a:gd name="connsiteY13" fmla="*/ 0 h 529171"/>
                <a:gd name="connsiteX14" fmla="*/ 539854 w 969695"/>
                <a:gd name="connsiteY14" fmla="*/ 0 h 529171"/>
                <a:gd name="connsiteX15" fmla="*/ 537301 w 969695"/>
                <a:gd name="connsiteY15" fmla="*/ 0 h 529171"/>
                <a:gd name="connsiteX16" fmla="*/ 497912 w 969695"/>
                <a:gd name="connsiteY16" fmla="*/ 0 h 529171"/>
                <a:gd name="connsiteX17" fmla="*/ 471783 w 969695"/>
                <a:gd name="connsiteY17" fmla="*/ 0 h 529171"/>
                <a:gd name="connsiteX18" fmla="*/ 432394 w 969695"/>
                <a:gd name="connsiteY18" fmla="*/ 0 h 529171"/>
                <a:gd name="connsiteX19" fmla="*/ 429841 w 969695"/>
                <a:gd name="connsiteY19" fmla="*/ 0 h 529171"/>
                <a:gd name="connsiteX20" fmla="*/ 390250 w 969695"/>
                <a:gd name="connsiteY20" fmla="*/ 0 h 529171"/>
                <a:gd name="connsiteX21" fmla="*/ 389685 w 969695"/>
                <a:gd name="connsiteY21" fmla="*/ 0 h 529171"/>
                <a:gd name="connsiteX22" fmla="*/ 386485 w 969695"/>
                <a:gd name="connsiteY22" fmla="*/ 0 h 529171"/>
                <a:gd name="connsiteX23" fmla="*/ 350094 w 969695"/>
                <a:gd name="connsiteY23" fmla="*/ 0 h 529171"/>
                <a:gd name="connsiteX24" fmla="*/ 282023 w 969695"/>
                <a:gd name="connsiteY24" fmla="*/ 0 h 529171"/>
                <a:gd name="connsiteX25" fmla="*/ 243203 w 969695"/>
                <a:gd name="connsiteY25" fmla="*/ 0 h 529171"/>
                <a:gd name="connsiteX26" fmla="*/ 242634 w 969695"/>
                <a:gd name="connsiteY26" fmla="*/ 0 h 529171"/>
                <a:gd name="connsiteX27" fmla="*/ 196725 w 969695"/>
                <a:gd name="connsiteY27" fmla="*/ 0 h 529171"/>
                <a:gd name="connsiteX28" fmla="*/ 189620 w 969695"/>
                <a:gd name="connsiteY28" fmla="*/ 0 h 529171"/>
                <a:gd name="connsiteX29" fmla="*/ 183815 w 969695"/>
                <a:gd name="connsiteY29" fmla="*/ 0 h 529171"/>
                <a:gd name="connsiteX30" fmla="*/ 76356 w 969695"/>
                <a:gd name="connsiteY30" fmla="*/ 0 h 529171"/>
                <a:gd name="connsiteX31" fmla="*/ 53443 w 969695"/>
                <a:gd name="connsiteY31" fmla="*/ 0 h 529171"/>
                <a:gd name="connsiteX32" fmla="*/ 42829 w 969695"/>
                <a:gd name="connsiteY32" fmla="*/ 0 h 529171"/>
                <a:gd name="connsiteX33" fmla="*/ 36764 w 969695"/>
                <a:gd name="connsiteY33" fmla="*/ 0 h 529171"/>
                <a:gd name="connsiteX34" fmla="*/ 0 w 969695"/>
                <a:gd name="connsiteY34" fmla="*/ 31224 h 529171"/>
                <a:gd name="connsiteX35" fmla="*/ 0 w 969695"/>
                <a:gd name="connsiteY35" fmla="*/ 44438 h 529171"/>
                <a:gd name="connsiteX36" fmla="*/ 0 w 969695"/>
                <a:gd name="connsiteY36" fmla="*/ 163496 h 529171"/>
                <a:gd name="connsiteX37" fmla="*/ 0 w 969695"/>
                <a:gd name="connsiteY37" fmla="*/ 176710 h 529171"/>
                <a:gd name="connsiteX38" fmla="*/ 0 w 969695"/>
                <a:gd name="connsiteY38" fmla="*/ 197196 h 529171"/>
                <a:gd name="connsiteX39" fmla="*/ 0 w 969695"/>
                <a:gd name="connsiteY39" fmla="*/ 199702 h 529171"/>
                <a:gd name="connsiteX40" fmla="*/ 0 w 969695"/>
                <a:gd name="connsiteY40" fmla="*/ 286113 h 529171"/>
                <a:gd name="connsiteX41" fmla="*/ 0 w 969695"/>
                <a:gd name="connsiteY41" fmla="*/ 329468 h 529171"/>
                <a:gd name="connsiteX42" fmla="*/ 0 w 969695"/>
                <a:gd name="connsiteY42" fmla="*/ 331974 h 529171"/>
                <a:gd name="connsiteX43" fmla="*/ 0 w 969695"/>
                <a:gd name="connsiteY43" fmla="*/ 365674 h 529171"/>
                <a:gd name="connsiteX44" fmla="*/ 0 w 969695"/>
                <a:gd name="connsiteY44" fmla="*/ 418384 h 529171"/>
                <a:gd name="connsiteX45" fmla="*/ 0 w 969695"/>
                <a:gd name="connsiteY45" fmla="*/ 497946 h 529171"/>
                <a:gd name="connsiteX46" fmla="*/ 36764 w 969695"/>
                <a:gd name="connsiteY46" fmla="*/ 529171 h 529171"/>
                <a:gd name="connsiteX47" fmla="*/ 42829 w 969695"/>
                <a:gd name="connsiteY47" fmla="*/ 529171 h 529171"/>
                <a:gd name="connsiteX48" fmla="*/ 53443 w 969695"/>
                <a:gd name="connsiteY48" fmla="*/ 529171 h 529171"/>
                <a:gd name="connsiteX49" fmla="*/ 76356 w 969695"/>
                <a:gd name="connsiteY49" fmla="*/ 529171 h 529171"/>
                <a:gd name="connsiteX50" fmla="*/ 183815 w 969695"/>
                <a:gd name="connsiteY50" fmla="*/ 529171 h 529171"/>
                <a:gd name="connsiteX51" fmla="*/ 189620 w 969695"/>
                <a:gd name="connsiteY51" fmla="*/ 529171 h 529171"/>
                <a:gd name="connsiteX52" fmla="*/ 196725 w 969695"/>
                <a:gd name="connsiteY52" fmla="*/ 529171 h 529171"/>
                <a:gd name="connsiteX53" fmla="*/ 242634 w 969695"/>
                <a:gd name="connsiteY53" fmla="*/ 529171 h 529171"/>
                <a:gd name="connsiteX54" fmla="*/ 243203 w 969695"/>
                <a:gd name="connsiteY54" fmla="*/ 529171 h 529171"/>
                <a:gd name="connsiteX55" fmla="*/ 282023 w 969695"/>
                <a:gd name="connsiteY55" fmla="*/ 529171 h 529171"/>
                <a:gd name="connsiteX56" fmla="*/ 350094 w 969695"/>
                <a:gd name="connsiteY56" fmla="*/ 529171 h 529171"/>
                <a:gd name="connsiteX57" fmla="*/ 386485 w 969695"/>
                <a:gd name="connsiteY57" fmla="*/ 529171 h 529171"/>
                <a:gd name="connsiteX58" fmla="*/ 389685 w 969695"/>
                <a:gd name="connsiteY58" fmla="*/ 529171 h 529171"/>
                <a:gd name="connsiteX59" fmla="*/ 390250 w 969695"/>
                <a:gd name="connsiteY59" fmla="*/ 529171 h 529171"/>
                <a:gd name="connsiteX60" fmla="*/ 429841 w 969695"/>
                <a:gd name="connsiteY60" fmla="*/ 529171 h 529171"/>
                <a:gd name="connsiteX61" fmla="*/ 432394 w 969695"/>
                <a:gd name="connsiteY61" fmla="*/ 529171 h 529171"/>
                <a:gd name="connsiteX62" fmla="*/ 471783 w 969695"/>
                <a:gd name="connsiteY62" fmla="*/ 529171 h 529171"/>
                <a:gd name="connsiteX63" fmla="*/ 497912 w 969695"/>
                <a:gd name="connsiteY63" fmla="*/ 529171 h 529171"/>
                <a:gd name="connsiteX64" fmla="*/ 537301 w 969695"/>
                <a:gd name="connsiteY64" fmla="*/ 529171 h 529171"/>
                <a:gd name="connsiteX65" fmla="*/ 539854 w 969695"/>
                <a:gd name="connsiteY65" fmla="*/ 529171 h 529171"/>
                <a:gd name="connsiteX66" fmla="*/ 579445 w 969695"/>
                <a:gd name="connsiteY66" fmla="*/ 529171 h 529171"/>
                <a:gd name="connsiteX67" fmla="*/ 580010 w 969695"/>
                <a:gd name="connsiteY67" fmla="*/ 529171 h 529171"/>
                <a:gd name="connsiteX68" fmla="*/ 583210 w 969695"/>
                <a:gd name="connsiteY68" fmla="*/ 529171 h 529171"/>
                <a:gd name="connsiteX69" fmla="*/ 619601 w 969695"/>
                <a:gd name="connsiteY69" fmla="*/ 529171 h 529171"/>
                <a:gd name="connsiteX70" fmla="*/ 687672 w 969695"/>
                <a:gd name="connsiteY70" fmla="*/ 529171 h 529171"/>
                <a:gd name="connsiteX71" fmla="*/ 726492 w 969695"/>
                <a:gd name="connsiteY71" fmla="*/ 529171 h 529171"/>
                <a:gd name="connsiteX72" fmla="*/ 727061 w 969695"/>
                <a:gd name="connsiteY72" fmla="*/ 529171 h 529171"/>
                <a:gd name="connsiteX73" fmla="*/ 772970 w 969695"/>
                <a:gd name="connsiteY73" fmla="*/ 529171 h 529171"/>
                <a:gd name="connsiteX74" fmla="*/ 780075 w 969695"/>
                <a:gd name="connsiteY74" fmla="*/ 529171 h 529171"/>
                <a:gd name="connsiteX75" fmla="*/ 785880 w 969695"/>
                <a:gd name="connsiteY75" fmla="*/ 529171 h 529171"/>
                <a:gd name="connsiteX76" fmla="*/ 893339 w 969695"/>
                <a:gd name="connsiteY76" fmla="*/ 529171 h 529171"/>
                <a:gd name="connsiteX77" fmla="*/ 916252 w 969695"/>
                <a:gd name="connsiteY77" fmla="*/ 529171 h 529171"/>
                <a:gd name="connsiteX78" fmla="*/ 926866 w 969695"/>
                <a:gd name="connsiteY78" fmla="*/ 529171 h 529171"/>
                <a:gd name="connsiteX79" fmla="*/ 932931 w 969695"/>
                <a:gd name="connsiteY79" fmla="*/ 529171 h 529171"/>
                <a:gd name="connsiteX80" fmla="*/ 969695 w 969695"/>
                <a:gd name="connsiteY80" fmla="*/ 497947 h 529171"/>
                <a:gd name="connsiteX81" fmla="*/ 969695 w 969695"/>
                <a:gd name="connsiteY81" fmla="*/ 484733 h 529171"/>
                <a:gd name="connsiteX82" fmla="*/ 969695 w 969695"/>
                <a:gd name="connsiteY82" fmla="*/ 365675 h 529171"/>
                <a:gd name="connsiteX83" fmla="*/ 969695 w 969695"/>
                <a:gd name="connsiteY83" fmla="*/ 352461 h 529171"/>
                <a:gd name="connsiteX84" fmla="*/ 969695 w 969695"/>
                <a:gd name="connsiteY84" fmla="*/ 331975 h 529171"/>
                <a:gd name="connsiteX85" fmla="*/ 969695 w 969695"/>
                <a:gd name="connsiteY85" fmla="*/ 329469 h 529171"/>
                <a:gd name="connsiteX86" fmla="*/ 969695 w 969695"/>
                <a:gd name="connsiteY86" fmla="*/ 243058 h 529171"/>
                <a:gd name="connsiteX87" fmla="*/ 969695 w 969695"/>
                <a:gd name="connsiteY87" fmla="*/ 199703 h 529171"/>
                <a:gd name="connsiteX88" fmla="*/ 969695 w 969695"/>
                <a:gd name="connsiteY88" fmla="*/ 197197 h 529171"/>
                <a:gd name="connsiteX89" fmla="*/ 969695 w 969695"/>
                <a:gd name="connsiteY89" fmla="*/ 163497 h 529171"/>
                <a:gd name="connsiteX90" fmla="*/ 969695 w 969695"/>
                <a:gd name="connsiteY90" fmla="*/ 110787 h 529171"/>
                <a:gd name="connsiteX91" fmla="*/ 969695 w 969695"/>
                <a:gd name="connsiteY91" fmla="*/ 31225 h 529171"/>
                <a:gd name="connsiteX92" fmla="*/ 932931 w 969695"/>
                <a:gd name="connsiteY92" fmla="*/ 0 h 52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969695" h="529171">
                  <a:moveTo>
                    <a:pt x="932931" y="0"/>
                  </a:moveTo>
                  <a:lnTo>
                    <a:pt x="926866" y="0"/>
                  </a:lnTo>
                  <a:lnTo>
                    <a:pt x="916252" y="0"/>
                  </a:lnTo>
                  <a:lnTo>
                    <a:pt x="893339" y="0"/>
                  </a:lnTo>
                  <a:lnTo>
                    <a:pt x="785880" y="0"/>
                  </a:lnTo>
                  <a:lnTo>
                    <a:pt x="780075" y="0"/>
                  </a:lnTo>
                  <a:lnTo>
                    <a:pt x="772970" y="0"/>
                  </a:lnTo>
                  <a:lnTo>
                    <a:pt x="727061" y="0"/>
                  </a:lnTo>
                  <a:lnTo>
                    <a:pt x="726492" y="0"/>
                  </a:lnTo>
                  <a:lnTo>
                    <a:pt x="687672" y="0"/>
                  </a:lnTo>
                  <a:lnTo>
                    <a:pt x="619601" y="0"/>
                  </a:lnTo>
                  <a:lnTo>
                    <a:pt x="583210" y="0"/>
                  </a:lnTo>
                  <a:lnTo>
                    <a:pt x="580010" y="0"/>
                  </a:lnTo>
                  <a:lnTo>
                    <a:pt x="579445" y="0"/>
                  </a:lnTo>
                  <a:lnTo>
                    <a:pt x="539854" y="0"/>
                  </a:lnTo>
                  <a:lnTo>
                    <a:pt x="537301" y="0"/>
                  </a:lnTo>
                  <a:lnTo>
                    <a:pt x="497912" y="0"/>
                  </a:lnTo>
                  <a:lnTo>
                    <a:pt x="471783" y="0"/>
                  </a:lnTo>
                  <a:lnTo>
                    <a:pt x="432394" y="0"/>
                  </a:lnTo>
                  <a:lnTo>
                    <a:pt x="429841" y="0"/>
                  </a:lnTo>
                  <a:lnTo>
                    <a:pt x="390250" y="0"/>
                  </a:lnTo>
                  <a:lnTo>
                    <a:pt x="389685" y="0"/>
                  </a:lnTo>
                  <a:lnTo>
                    <a:pt x="386485" y="0"/>
                  </a:lnTo>
                  <a:lnTo>
                    <a:pt x="350094" y="0"/>
                  </a:lnTo>
                  <a:lnTo>
                    <a:pt x="282023" y="0"/>
                  </a:lnTo>
                  <a:lnTo>
                    <a:pt x="243203" y="0"/>
                  </a:lnTo>
                  <a:lnTo>
                    <a:pt x="242634" y="0"/>
                  </a:lnTo>
                  <a:lnTo>
                    <a:pt x="196725" y="0"/>
                  </a:lnTo>
                  <a:lnTo>
                    <a:pt x="189620" y="0"/>
                  </a:lnTo>
                  <a:lnTo>
                    <a:pt x="183815" y="0"/>
                  </a:lnTo>
                  <a:lnTo>
                    <a:pt x="76356" y="0"/>
                  </a:lnTo>
                  <a:lnTo>
                    <a:pt x="53443" y="0"/>
                  </a:lnTo>
                  <a:lnTo>
                    <a:pt x="42829" y="0"/>
                  </a:lnTo>
                  <a:lnTo>
                    <a:pt x="36764" y="0"/>
                  </a:lnTo>
                  <a:cubicBezTo>
                    <a:pt x="16460" y="0"/>
                    <a:pt x="0" y="13980"/>
                    <a:pt x="0" y="31224"/>
                  </a:cubicBezTo>
                  <a:lnTo>
                    <a:pt x="0" y="44438"/>
                  </a:lnTo>
                  <a:lnTo>
                    <a:pt x="0" y="163496"/>
                  </a:lnTo>
                  <a:lnTo>
                    <a:pt x="0" y="176710"/>
                  </a:lnTo>
                  <a:lnTo>
                    <a:pt x="0" y="197196"/>
                  </a:lnTo>
                  <a:lnTo>
                    <a:pt x="0" y="199702"/>
                  </a:lnTo>
                  <a:lnTo>
                    <a:pt x="0" y="286113"/>
                  </a:lnTo>
                  <a:lnTo>
                    <a:pt x="0" y="329468"/>
                  </a:lnTo>
                  <a:lnTo>
                    <a:pt x="0" y="331974"/>
                  </a:lnTo>
                  <a:lnTo>
                    <a:pt x="0" y="365674"/>
                  </a:lnTo>
                  <a:lnTo>
                    <a:pt x="0" y="418384"/>
                  </a:lnTo>
                  <a:lnTo>
                    <a:pt x="0" y="497946"/>
                  </a:lnTo>
                  <a:cubicBezTo>
                    <a:pt x="0" y="515191"/>
                    <a:pt x="16460" y="529171"/>
                    <a:pt x="36764" y="529171"/>
                  </a:cubicBezTo>
                  <a:lnTo>
                    <a:pt x="42829" y="529171"/>
                  </a:lnTo>
                  <a:lnTo>
                    <a:pt x="53443" y="529171"/>
                  </a:lnTo>
                  <a:lnTo>
                    <a:pt x="76356" y="529171"/>
                  </a:lnTo>
                  <a:lnTo>
                    <a:pt x="183815" y="529171"/>
                  </a:lnTo>
                  <a:lnTo>
                    <a:pt x="189620" y="529171"/>
                  </a:lnTo>
                  <a:lnTo>
                    <a:pt x="196725" y="529171"/>
                  </a:lnTo>
                  <a:lnTo>
                    <a:pt x="242634" y="529171"/>
                  </a:lnTo>
                  <a:lnTo>
                    <a:pt x="243203" y="529171"/>
                  </a:lnTo>
                  <a:lnTo>
                    <a:pt x="282023" y="529171"/>
                  </a:lnTo>
                  <a:lnTo>
                    <a:pt x="350094" y="529171"/>
                  </a:lnTo>
                  <a:lnTo>
                    <a:pt x="386485" y="529171"/>
                  </a:lnTo>
                  <a:lnTo>
                    <a:pt x="389685" y="529171"/>
                  </a:lnTo>
                  <a:lnTo>
                    <a:pt x="390250" y="529171"/>
                  </a:lnTo>
                  <a:lnTo>
                    <a:pt x="429841" y="529171"/>
                  </a:lnTo>
                  <a:lnTo>
                    <a:pt x="432394" y="529171"/>
                  </a:lnTo>
                  <a:lnTo>
                    <a:pt x="471783" y="529171"/>
                  </a:lnTo>
                  <a:lnTo>
                    <a:pt x="497912" y="529171"/>
                  </a:lnTo>
                  <a:lnTo>
                    <a:pt x="537301" y="529171"/>
                  </a:lnTo>
                  <a:lnTo>
                    <a:pt x="539854" y="529171"/>
                  </a:lnTo>
                  <a:lnTo>
                    <a:pt x="579445" y="529171"/>
                  </a:lnTo>
                  <a:lnTo>
                    <a:pt x="580010" y="529171"/>
                  </a:lnTo>
                  <a:lnTo>
                    <a:pt x="583210" y="529171"/>
                  </a:lnTo>
                  <a:lnTo>
                    <a:pt x="619601" y="529171"/>
                  </a:lnTo>
                  <a:lnTo>
                    <a:pt x="687672" y="529171"/>
                  </a:lnTo>
                  <a:lnTo>
                    <a:pt x="726492" y="529171"/>
                  </a:lnTo>
                  <a:lnTo>
                    <a:pt x="727061" y="529171"/>
                  </a:lnTo>
                  <a:lnTo>
                    <a:pt x="772970" y="529171"/>
                  </a:lnTo>
                  <a:lnTo>
                    <a:pt x="780075" y="529171"/>
                  </a:lnTo>
                  <a:lnTo>
                    <a:pt x="785880" y="529171"/>
                  </a:lnTo>
                  <a:lnTo>
                    <a:pt x="893339" y="529171"/>
                  </a:lnTo>
                  <a:lnTo>
                    <a:pt x="916252" y="529171"/>
                  </a:lnTo>
                  <a:lnTo>
                    <a:pt x="926866" y="529171"/>
                  </a:lnTo>
                  <a:lnTo>
                    <a:pt x="932931" y="529171"/>
                  </a:lnTo>
                  <a:cubicBezTo>
                    <a:pt x="953235" y="529171"/>
                    <a:pt x="969695" y="515191"/>
                    <a:pt x="969695" y="497947"/>
                  </a:cubicBezTo>
                  <a:lnTo>
                    <a:pt x="969695" y="484733"/>
                  </a:lnTo>
                  <a:lnTo>
                    <a:pt x="969695" y="365675"/>
                  </a:lnTo>
                  <a:lnTo>
                    <a:pt x="969695" y="352461"/>
                  </a:lnTo>
                  <a:lnTo>
                    <a:pt x="969695" y="331975"/>
                  </a:lnTo>
                  <a:lnTo>
                    <a:pt x="969695" y="329469"/>
                  </a:lnTo>
                  <a:lnTo>
                    <a:pt x="969695" y="243058"/>
                  </a:lnTo>
                  <a:lnTo>
                    <a:pt x="969695" y="199703"/>
                  </a:lnTo>
                  <a:lnTo>
                    <a:pt x="969695" y="197197"/>
                  </a:lnTo>
                  <a:lnTo>
                    <a:pt x="969695" y="163497"/>
                  </a:lnTo>
                  <a:lnTo>
                    <a:pt x="969695" y="110787"/>
                  </a:lnTo>
                  <a:lnTo>
                    <a:pt x="969695" y="31225"/>
                  </a:lnTo>
                  <a:cubicBezTo>
                    <a:pt x="969695" y="13980"/>
                    <a:pt x="953235" y="0"/>
                    <a:pt x="932931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Online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POS</a:t>
              </a:r>
            </a:p>
          </p:txBody>
        </p:sp>
        <p:sp>
          <p:nvSpPr>
            <p:cNvPr id="218" name="Freeform 217">
              <a:extLst>
                <a:ext uri="{FF2B5EF4-FFF2-40B4-BE49-F238E27FC236}">
                  <a16:creationId xmlns:a16="http://schemas.microsoft.com/office/drawing/2014/main" id="{FFE6E5BE-2161-3D63-D4A9-80D2AC16B6D2}"/>
                </a:ext>
              </a:extLst>
            </p:cNvPr>
            <p:cNvSpPr/>
            <p:nvPr/>
          </p:nvSpPr>
          <p:spPr>
            <a:xfrm flipH="1">
              <a:off x="4640454" y="1247043"/>
              <a:ext cx="969690" cy="523758"/>
            </a:xfrm>
            <a:custGeom>
              <a:avLst/>
              <a:gdLst>
                <a:gd name="connsiteX0" fmla="*/ 938943 w 969690"/>
                <a:gd name="connsiteY0" fmla="*/ 0 h 523758"/>
                <a:gd name="connsiteX1" fmla="*/ 905831 w 969690"/>
                <a:gd name="connsiteY1" fmla="*/ 0 h 523758"/>
                <a:gd name="connsiteX2" fmla="*/ 815960 w 969690"/>
                <a:gd name="connsiteY2" fmla="*/ 0 h 523758"/>
                <a:gd name="connsiteX3" fmla="*/ 811105 w 969690"/>
                <a:gd name="connsiteY3" fmla="*/ 0 h 523758"/>
                <a:gd name="connsiteX4" fmla="*/ 766292 w 969690"/>
                <a:gd name="connsiteY4" fmla="*/ 0 h 523758"/>
                <a:gd name="connsiteX5" fmla="*/ 646460 w 969690"/>
                <a:gd name="connsiteY5" fmla="*/ 0 h 523758"/>
                <a:gd name="connsiteX6" fmla="*/ 608065 w 969690"/>
                <a:gd name="connsiteY6" fmla="*/ 0 h 523758"/>
                <a:gd name="connsiteX7" fmla="*/ 575123 w 969690"/>
                <a:gd name="connsiteY7" fmla="*/ 0 h 523758"/>
                <a:gd name="connsiteX8" fmla="*/ 518193 w 969690"/>
                <a:gd name="connsiteY8" fmla="*/ 0 h 523758"/>
                <a:gd name="connsiteX9" fmla="*/ 485081 w 969690"/>
                <a:gd name="connsiteY9" fmla="*/ 0 h 523758"/>
                <a:gd name="connsiteX10" fmla="*/ 484609 w 969690"/>
                <a:gd name="connsiteY10" fmla="*/ 0 h 523758"/>
                <a:gd name="connsiteX11" fmla="*/ 451498 w 969690"/>
                <a:gd name="connsiteY11" fmla="*/ 0 h 523758"/>
                <a:gd name="connsiteX12" fmla="*/ 394568 w 969690"/>
                <a:gd name="connsiteY12" fmla="*/ 0 h 523758"/>
                <a:gd name="connsiteX13" fmla="*/ 361625 w 969690"/>
                <a:gd name="connsiteY13" fmla="*/ 0 h 523758"/>
                <a:gd name="connsiteX14" fmla="*/ 323230 w 969690"/>
                <a:gd name="connsiteY14" fmla="*/ 0 h 523758"/>
                <a:gd name="connsiteX15" fmla="*/ 203399 w 969690"/>
                <a:gd name="connsiteY15" fmla="*/ 0 h 523758"/>
                <a:gd name="connsiteX16" fmla="*/ 158586 w 969690"/>
                <a:gd name="connsiteY16" fmla="*/ 0 h 523758"/>
                <a:gd name="connsiteX17" fmla="*/ 153731 w 969690"/>
                <a:gd name="connsiteY17" fmla="*/ 0 h 523758"/>
                <a:gd name="connsiteX18" fmla="*/ 63859 w 969690"/>
                <a:gd name="connsiteY18" fmla="*/ 0 h 523758"/>
                <a:gd name="connsiteX19" fmla="*/ 30747 w 969690"/>
                <a:gd name="connsiteY19" fmla="*/ 0 h 523758"/>
                <a:gd name="connsiteX20" fmla="*/ 0 w 969690"/>
                <a:gd name="connsiteY20" fmla="*/ 26114 h 523758"/>
                <a:gd name="connsiteX21" fmla="*/ 0 w 969690"/>
                <a:gd name="connsiteY21" fmla="*/ 37165 h 523758"/>
                <a:gd name="connsiteX22" fmla="*/ 0 w 969690"/>
                <a:gd name="connsiteY22" fmla="*/ 107309 h 523758"/>
                <a:gd name="connsiteX23" fmla="*/ 0 w 969690"/>
                <a:gd name="connsiteY23" fmla="*/ 118360 h 523758"/>
                <a:gd name="connsiteX24" fmla="*/ 0 w 969690"/>
                <a:gd name="connsiteY24" fmla="*/ 136737 h 523758"/>
                <a:gd name="connsiteX25" fmla="*/ 0 w 969690"/>
                <a:gd name="connsiteY25" fmla="*/ 147788 h 523758"/>
                <a:gd name="connsiteX26" fmla="*/ 0 w 969690"/>
                <a:gd name="connsiteY26" fmla="*/ 164922 h 523758"/>
                <a:gd name="connsiteX27" fmla="*/ 0 w 969690"/>
                <a:gd name="connsiteY27" fmla="*/ 167017 h 523758"/>
                <a:gd name="connsiteX28" fmla="*/ 0 w 969690"/>
                <a:gd name="connsiteY28" fmla="*/ 217932 h 523758"/>
                <a:gd name="connsiteX29" fmla="*/ 0 w 969690"/>
                <a:gd name="connsiteY29" fmla="*/ 228983 h 523758"/>
                <a:gd name="connsiteX30" fmla="*/ 0 w 969690"/>
                <a:gd name="connsiteY30" fmla="*/ 239286 h 523758"/>
                <a:gd name="connsiteX31" fmla="*/ 0 w 969690"/>
                <a:gd name="connsiteY31" fmla="*/ 246117 h 523758"/>
                <a:gd name="connsiteX32" fmla="*/ 0 w 969690"/>
                <a:gd name="connsiteY32" fmla="*/ 248212 h 523758"/>
                <a:gd name="connsiteX33" fmla="*/ 0 w 969690"/>
                <a:gd name="connsiteY33" fmla="*/ 275545 h 523758"/>
                <a:gd name="connsiteX34" fmla="*/ 0 w 969690"/>
                <a:gd name="connsiteY34" fmla="*/ 277641 h 523758"/>
                <a:gd name="connsiteX35" fmla="*/ 0 w 969690"/>
                <a:gd name="connsiteY35" fmla="*/ 305825 h 523758"/>
                <a:gd name="connsiteX36" fmla="*/ 0 w 969690"/>
                <a:gd name="connsiteY36" fmla="*/ 320481 h 523758"/>
                <a:gd name="connsiteX37" fmla="*/ 0 w 969690"/>
                <a:gd name="connsiteY37" fmla="*/ 349908 h 523758"/>
                <a:gd name="connsiteX38" fmla="*/ 0 w 969690"/>
                <a:gd name="connsiteY38" fmla="*/ 356740 h 523758"/>
                <a:gd name="connsiteX39" fmla="*/ 0 w 969690"/>
                <a:gd name="connsiteY39" fmla="*/ 358836 h 523758"/>
                <a:gd name="connsiteX40" fmla="*/ 0 w 969690"/>
                <a:gd name="connsiteY40" fmla="*/ 387020 h 523758"/>
                <a:gd name="connsiteX41" fmla="*/ 0 w 969690"/>
                <a:gd name="connsiteY41" fmla="*/ 416449 h 523758"/>
                <a:gd name="connsiteX42" fmla="*/ 0 w 969690"/>
                <a:gd name="connsiteY42" fmla="*/ 431103 h 523758"/>
                <a:gd name="connsiteX43" fmla="*/ 0 w 969690"/>
                <a:gd name="connsiteY43" fmla="*/ 497644 h 523758"/>
                <a:gd name="connsiteX44" fmla="*/ 30747 w 969690"/>
                <a:gd name="connsiteY44" fmla="*/ 523758 h 523758"/>
                <a:gd name="connsiteX45" fmla="*/ 63859 w 969690"/>
                <a:gd name="connsiteY45" fmla="*/ 523758 h 523758"/>
                <a:gd name="connsiteX46" fmla="*/ 153731 w 969690"/>
                <a:gd name="connsiteY46" fmla="*/ 523758 h 523758"/>
                <a:gd name="connsiteX47" fmla="*/ 158586 w 969690"/>
                <a:gd name="connsiteY47" fmla="*/ 523758 h 523758"/>
                <a:gd name="connsiteX48" fmla="*/ 203399 w 969690"/>
                <a:gd name="connsiteY48" fmla="*/ 523758 h 523758"/>
                <a:gd name="connsiteX49" fmla="*/ 323230 w 969690"/>
                <a:gd name="connsiteY49" fmla="*/ 523758 h 523758"/>
                <a:gd name="connsiteX50" fmla="*/ 361625 w 969690"/>
                <a:gd name="connsiteY50" fmla="*/ 523758 h 523758"/>
                <a:gd name="connsiteX51" fmla="*/ 394568 w 969690"/>
                <a:gd name="connsiteY51" fmla="*/ 523758 h 523758"/>
                <a:gd name="connsiteX52" fmla="*/ 451498 w 969690"/>
                <a:gd name="connsiteY52" fmla="*/ 523758 h 523758"/>
                <a:gd name="connsiteX53" fmla="*/ 484609 w 969690"/>
                <a:gd name="connsiteY53" fmla="*/ 523758 h 523758"/>
                <a:gd name="connsiteX54" fmla="*/ 485081 w 969690"/>
                <a:gd name="connsiteY54" fmla="*/ 523758 h 523758"/>
                <a:gd name="connsiteX55" fmla="*/ 518193 w 969690"/>
                <a:gd name="connsiteY55" fmla="*/ 523758 h 523758"/>
                <a:gd name="connsiteX56" fmla="*/ 575123 w 969690"/>
                <a:gd name="connsiteY56" fmla="*/ 523758 h 523758"/>
                <a:gd name="connsiteX57" fmla="*/ 608065 w 969690"/>
                <a:gd name="connsiteY57" fmla="*/ 523758 h 523758"/>
                <a:gd name="connsiteX58" fmla="*/ 646460 w 969690"/>
                <a:gd name="connsiteY58" fmla="*/ 523758 h 523758"/>
                <a:gd name="connsiteX59" fmla="*/ 766292 w 969690"/>
                <a:gd name="connsiteY59" fmla="*/ 523758 h 523758"/>
                <a:gd name="connsiteX60" fmla="*/ 811105 w 969690"/>
                <a:gd name="connsiteY60" fmla="*/ 523758 h 523758"/>
                <a:gd name="connsiteX61" fmla="*/ 815960 w 969690"/>
                <a:gd name="connsiteY61" fmla="*/ 523758 h 523758"/>
                <a:gd name="connsiteX62" fmla="*/ 905831 w 969690"/>
                <a:gd name="connsiteY62" fmla="*/ 523758 h 523758"/>
                <a:gd name="connsiteX63" fmla="*/ 938943 w 969690"/>
                <a:gd name="connsiteY63" fmla="*/ 523758 h 523758"/>
                <a:gd name="connsiteX64" fmla="*/ 969690 w 969690"/>
                <a:gd name="connsiteY64" fmla="*/ 497644 h 523758"/>
                <a:gd name="connsiteX65" fmla="*/ 969690 w 969690"/>
                <a:gd name="connsiteY65" fmla="*/ 486593 h 523758"/>
                <a:gd name="connsiteX66" fmla="*/ 969690 w 969690"/>
                <a:gd name="connsiteY66" fmla="*/ 416449 h 523758"/>
                <a:gd name="connsiteX67" fmla="*/ 969690 w 969690"/>
                <a:gd name="connsiteY67" fmla="*/ 405398 h 523758"/>
                <a:gd name="connsiteX68" fmla="*/ 969690 w 969690"/>
                <a:gd name="connsiteY68" fmla="*/ 387021 h 523758"/>
                <a:gd name="connsiteX69" fmla="*/ 969690 w 969690"/>
                <a:gd name="connsiteY69" fmla="*/ 375970 h 523758"/>
                <a:gd name="connsiteX70" fmla="*/ 969690 w 969690"/>
                <a:gd name="connsiteY70" fmla="*/ 358837 h 523758"/>
                <a:gd name="connsiteX71" fmla="*/ 969690 w 969690"/>
                <a:gd name="connsiteY71" fmla="*/ 356741 h 523758"/>
                <a:gd name="connsiteX72" fmla="*/ 969690 w 969690"/>
                <a:gd name="connsiteY72" fmla="*/ 305826 h 523758"/>
                <a:gd name="connsiteX73" fmla="*/ 969690 w 969690"/>
                <a:gd name="connsiteY73" fmla="*/ 294775 h 523758"/>
                <a:gd name="connsiteX74" fmla="*/ 969690 w 969690"/>
                <a:gd name="connsiteY74" fmla="*/ 284472 h 523758"/>
                <a:gd name="connsiteX75" fmla="*/ 969690 w 969690"/>
                <a:gd name="connsiteY75" fmla="*/ 277642 h 523758"/>
                <a:gd name="connsiteX76" fmla="*/ 969690 w 969690"/>
                <a:gd name="connsiteY76" fmla="*/ 275546 h 523758"/>
                <a:gd name="connsiteX77" fmla="*/ 969690 w 969690"/>
                <a:gd name="connsiteY77" fmla="*/ 248213 h 523758"/>
                <a:gd name="connsiteX78" fmla="*/ 969690 w 969690"/>
                <a:gd name="connsiteY78" fmla="*/ 246117 h 523758"/>
                <a:gd name="connsiteX79" fmla="*/ 969690 w 969690"/>
                <a:gd name="connsiteY79" fmla="*/ 217933 h 523758"/>
                <a:gd name="connsiteX80" fmla="*/ 969690 w 969690"/>
                <a:gd name="connsiteY80" fmla="*/ 203277 h 523758"/>
                <a:gd name="connsiteX81" fmla="*/ 969690 w 969690"/>
                <a:gd name="connsiteY81" fmla="*/ 173850 h 523758"/>
                <a:gd name="connsiteX82" fmla="*/ 969690 w 969690"/>
                <a:gd name="connsiteY82" fmla="*/ 167018 h 523758"/>
                <a:gd name="connsiteX83" fmla="*/ 969690 w 969690"/>
                <a:gd name="connsiteY83" fmla="*/ 164922 h 523758"/>
                <a:gd name="connsiteX84" fmla="*/ 969690 w 969690"/>
                <a:gd name="connsiteY84" fmla="*/ 136738 h 523758"/>
                <a:gd name="connsiteX85" fmla="*/ 969690 w 969690"/>
                <a:gd name="connsiteY85" fmla="*/ 107310 h 523758"/>
                <a:gd name="connsiteX86" fmla="*/ 969690 w 969690"/>
                <a:gd name="connsiteY86" fmla="*/ 92655 h 523758"/>
                <a:gd name="connsiteX87" fmla="*/ 969690 w 969690"/>
                <a:gd name="connsiteY87" fmla="*/ 26114 h 523758"/>
                <a:gd name="connsiteX88" fmla="*/ 938943 w 969690"/>
                <a:gd name="connsiteY88" fmla="*/ 0 h 52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969690" h="523758">
                  <a:moveTo>
                    <a:pt x="938943" y="0"/>
                  </a:moveTo>
                  <a:lnTo>
                    <a:pt x="905831" y="0"/>
                  </a:lnTo>
                  <a:lnTo>
                    <a:pt x="815960" y="0"/>
                  </a:lnTo>
                  <a:lnTo>
                    <a:pt x="811105" y="0"/>
                  </a:lnTo>
                  <a:lnTo>
                    <a:pt x="766292" y="0"/>
                  </a:lnTo>
                  <a:lnTo>
                    <a:pt x="646460" y="0"/>
                  </a:lnTo>
                  <a:lnTo>
                    <a:pt x="608065" y="0"/>
                  </a:lnTo>
                  <a:lnTo>
                    <a:pt x="575123" y="0"/>
                  </a:lnTo>
                  <a:lnTo>
                    <a:pt x="518193" y="0"/>
                  </a:lnTo>
                  <a:lnTo>
                    <a:pt x="485081" y="0"/>
                  </a:lnTo>
                  <a:lnTo>
                    <a:pt x="484609" y="0"/>
                  </a:lnTo>
                  <a:lnTo>
                    <a:pt x="451498" y="0"/>
                  </a:lnTo>
                  <a:lnTo>
                    <a:pt x="394568" y="0"/>
                  </a:lnTo>
                  <a:lnTo>
                    <a:pt x="361625" y="0"/>
                  </a:lnTo>
                  <a:lnTo>
                    <a:pt x="323230" y="0"/>
                  </a:lnTo>
                  <a:lnTo>
                    <a:pt x="203399" y="0"/>
                  </a:lnTo>
                  <a:lnTo>
                    <a:pt x="158586" y="0"/>
                  </a:lnTo>
                  <a:lnTo>
                    <a:pt x="153731" y="0"/>
                  </a:lnTo>
                  <a:lnTo>
                    <a:pt x="63859" y="0"/>
                  </a:lnTo>
                  <a:lnTo>
                    <a:pt x="30747" y="0"/>
                  </a:lnTo>
                  <a:cubicBezTo>
                    <a:pt x="13766" y="0"/>
                    <a:pt x="0" y="11692"/>
                    <a:pt x="0" y="26114"/>
                  </a:cubicBezTo>
                  <a:lnTo>
                    <a:pt x="0" y="37165"/>
                  </a:lnTo>
                  <a:lnTo>
                    <a:pt x="0" y="107309"/>
                  </a:lnTo>
                  <a:lnTo>
                    <a:pt x="0" y="118360"/>
                  </a:lnTo>
                  <a:lnTo>
                    <a:pt x="0" y="136737"/>
                  </a:lnTo>
                  <a:lnTo>
                    <a:pt x="0" y="147788"/>
                  </a:lnTo>
                  <a:lnTo>
                    <a:pt x="0" y="164922"/>
                  </a:lnTo>
                  <a:lnTo>
                    <a:pt x="0" y="167017"/>
                  </a:lnTo>
                  <a:lnTo>
                    <a:pt x="0" y="217932"/>
                  </a:lnTo>
                  <a:lnTo>
                    <a:pt x="0" y="228983"/>
                  </a:lnTo>
                  <a:lnTo>
                    <a:pt x="0" y="239286"/>
                  </a:lnTo>
                  <a:lnTo>
                    <a:pt x="0" y="246117"/>
                  </a:lnTo>
                  <a:lnTo>
                    <a:pt x="0" y="248212"/>
                  </a:lnTo>
                  <a:lnTo>
                    <a:pt x="0" y="275545"/>
                  </a:lnTo>
                  <a:lnTo>
                    <a:pt x="0" y="277641"/>
                  </a:lnTo>
                  <a:lnTo>
                    <a:pt x="0" y="305825"/>
                  </a:lnTo>
                  <a:lnTo>
                    <a:pt x="0" y="320481"/>
                  </a:lnTo>
                  <a:lnTo>
                    <a:pt x="0" y="349908"/>
                  </a:lnTo>
                  <a:lnTo>
                    <a:pt x="0" y="356740"/>
                  </a:lnTo>
                  <a:lnTo>
                    <a:pt x="0" y="358836"/>
                  </a:lnTo>
                  <a:lnTo>
                    <a:pt x="0" y="387020"/>
                  </a:lnTo>
                  <a:lnTo>
                    <a:pt x="0" y="416449"/>
                  </a:lnTo>
                  <a:lnTo>
                    <a:pt x="0" y="431103"/>
                  </a:lnTo>
                  <a:lnTo>
                    <a:pt x="0" y="497644"/>
                  </a:lnTo>
                  <a:cubicBezTo>
                    <a:pt x="0" y="512066"/>
                    <a:pt x="13766" y="523758"/>
                    <a:pt x="30747" y="523758"/>
                  </a:cubicBezTo>
                  <a:lnTo>
                    <a:pt x="63859" y="523758"/>
                  </a:lnTo>
                  <a:lnTo>
                    <a:pt x="153731" y="523758"/>
                  </a:lnTo>
                  <a:lnTo>
                    <a:pt x="158586" y="523758"/>
                  </a:lnTo>
                  <a:lnTo>
                    <a:pt x="203399" y="523758"/>
                  </a:lnTo>
                  <a:lnTo>
                    <a:pt x="323230" y="523758"/>
                  </a:lnTo>
                  <a:lnTo>
                    <a:pt x="361625" y="523758"/>
                  </a:lnTo>
                  <a:lnTo>
                    <a:pt x="394568" y="523758"/>
                  </a:lnTo>
                  <a:lnTo>
                    <a:pt x="451498" y="523758"/>
                  </a:lnTo>
                  <a:lnTo>
                    <a:pt x="484609" y="523758"/>
                  </a:lnTo>
                  <a:lnTo>
                    <a:pt x="485081" y="523758"/>
                  </a:lnTo>
                  <a:lnTo>
                    <a:pt x="518193" y="523758"/>
                  </a:lnTo>
                  <a:lnTo>
                    <a:pt x="575123" y="523758"/>
                  </a:lnTo>
                  <a:lnTo>
                    <a:pt x="608065" y="523758"/>
                  </a:lnTo>
                  <a:lnTo>
                    <a:pt x="646460" y="523758"/>
                  </a:lnTo>
                  <a:lnTo>
                    <a:pt x="766292" y="523758"/>
                  </a:lnTo>
                  <a:lnTo>
                    <a:pt x="811105" y="523758"/>
                  </a:lnTo>
                  <a:lnTo>
                    <a:pt x="815960" y="523758"/>
                  </a:lnTo>
                  <a:lnTo>
                    <a:pt x="905831" y="523758"/>
                  </a:lnTo>
                  <a:lnTo>
                    <a:pt x="938943" y="523758"/>
                  </a:lnTo>
                  <a:cubicBezTo>
                    <a:pt x="955924" y="523758"/>
                    <a:pt x="969690" y="512066"/>
                    <a:pt x="969690" y="497644"/>
                  </a:cubicBezTo>
                  <a:lnTo>
                    <a:pt x="969690" y="486593"/>
                  </a:lnTo>
                  <a:lnTo>
                    <a:pt x="969690" y="416449"/>
                  </a:lnTo>
                  <a:lnTo>
                    <a:pt x="969690" y="405398"/>
                  </a:lnTo>
                  <a:lnTo>
                    <a:pt x="969690" y="387021"/>
                  </a:lnTo>
                  <a:lnTo>
                    <a:pt x="969690" y="375970"/>
                  </a:lnTo>
                  <a:lnTo>
                    <a:pt x="969690" y="358837"/>
                  </a:lnTo>
                  <a:lnTo>
                    <a:pt x="969690" y="356741"/>
                  </a:lnTo>
                  <a:lnTo>
                    <a:pt x="969690" y="305826"/>
                  </a:lnTo>
                  <a:lnTo>
                    <a:pt x="969690" y="294775"/>
                  </a:lnTo>
                  <a:lnTo>
                    <a:pt x="969690" y="284472"/>
                  </a:lnTo>
                  <a:lnTo>
                    <a:pt x="969690" y="277642"/>
                  </a:lnTo>
                  <a:lnTo>
                    <a:pt x="969690" y="275546"/>
                  </a:lnTo>
                  <a:lnTo>
                    <a:pt x="969690" y="248213"/>
                  </a:lnTo>
                  <a:lnTo>
                    <a:pt x="969690" y="246117"/>
                  </a:lnTo>
                  <a:lnTo>
                    <a:pt x="969690" y="217933"/>
                  </a:lnTo>
                  <a:lnTo>
                    <a:pt x="969690" y="203277"/>
                  </a:lnTo>
                  <a:lnTo>
                    <a:pt x="969690" y="173850"/>
                  </a:lnTo>
                  <a:lnTo>
                    <a:pt x="969690" y="167018"/>
                  </a:lnTo>
                  <a:lnTo>
                    <a:pt x="969690" y="164922"/>
                  </a:lnTo>
                  <a:lnTo>
                    <a:pt x="969690" y="136738"/>
                  </a:lnTo>
                  <a:lnTo>
                    <a:pt x="969690" y="107310"/>
                  </a:lnTo>
                  <a:lnTo>
                    <a:pt x="969690" y="92655"/>
                  </a:lnTo>
                  <a:lnTo>
                    <a:pt x="969690" y="26114"/>
                  </a:lnTo>
                  <a:cubicBezTo>
                    <a:pt x="969690" y="11692"/>
                    <a:pt x="955924" y="0"/>
                    <a:pt x="938943" y="0"/>
                  </a:cubicBezTo>
                  <a:close/>
                </a:path>
              </a:pathLst>
            </a:custGeom>
            <a:solidFill>
              <a:srgbClr val="4040A4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 Light" panose="020B0004020202020204" pitchFamily="34" charset="0"/>
                  <a:ea typeface="+mn-ea"/>
                  <a:cs typeface="+mn-cs"/>
                </a:rPr>
                <a:t>Kiosk</a:t>
              </a:r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C1A45C78-C3C9-2C9C-57B6-215B1D0111C3}"/>
                </a:ext>
              </a:extLst>
            </p:cNvPr>
            <p:cNvSpPr txBox="1"/>
            <p:nvPr/>
          </p:nvSpPr>
          <p:spPr>
            <a:xfrm>
              <a:off x="4560551" y="290287"/>
              <a:ext cx="2968322" cy="30777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4040A4"/>
                  </a:solidFill>
                  <a:effectLst/>
                  <a:uLnTx/>
                  <a:uFillTx/>
                  <a:latin typeface="Aptos"/>
                  <a:ea typeface="+mn-ea"/>
                  <a:cs typeface="+mn-cs"/>
                </a:rPr>
                <a:t>ERP, Retail, POS &amp; Prescription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42C2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233" name="Group 232">
            <a:extLst>
              <a:ext uri="{FF2B5EF4-FFF2-40B4-BE49-F238E27FC236}">
                <a16:creationId xmlns:a16="http://schemas.microsoft.com/office/drawing/2014/main" id="{EB0ADC52-4A2E-D2F1-E52F-8DB82F3EDA9B}"/>
              </a:ext>
            </a:extLst>
          </p:cNvPr>
          <p:cNvGrpSpPr/>
          <p:nvPr/>
        </p:nvGrpSpPr>
        <p:grpSpPr>
          <a:xfrm>
            <a:off x="8222116" y="1811558"/>
            <a:ext cx="3636252" cy="1151841"/>
            <a:chOff x="8222116" y="1811558"/>
            <a:chExt cx="3636252" cy="1151841"/>
          </a:xfrm>
        </p:grpSpPr>
        <p:sp>
          <p:nvSpPr>
            <p:cNvPr id="210" name="Freeform 209">
              <a:extLst>
                <a:ext uri="{FF2B5EF4-FFF2-40B4-BE49-F238E27FC236}">
                  <a16:creationId xmlns:a16="http://schemas.microsoft.com/office/drawing/2014/main" id="{7C66AC6B-F811-2AA9-D81D-996523E56697}"/>
                </a:ext>
              </a:extLst>
            </p:cNvPr>
            <p:cNvSpPr/>
            <p:nvPr/>
          </p:nvSpPr>
          <p:spPr>
            <a:xfrm rot="10800000" flipH="1">
              <a:off x="8222116" y="1811558"/>
              <a:ext cx="3636252" cy="1151841"/>
            </a:xfrm>
            <a:custGeom>
              <a:avLst/>
              <a:gdLst>
                <a:gd name="connsiteX0" fmla="*/ 101772 w 3636252"/>
                <a:gd name="connsiteY0" fmla="*/ 1151841 h 1151841"/>
                <a:gd name="connsiteX1" fmla="*/ 157816 w 3636252"/>
                <a:gd name="connsiteY1" fmla="*/ 1151841 h 1151841"/>
                <a:gd name="connsiteX2" fmla="*/ 231669 w 3636252"/>
                <a:gd name="connsiteY2" fmla="*/ 1151841 h 1151841"/>
                <a:gd name="connsiteX3" fmla="*/ 287713 w 3636252"/>
                <a:gd name="connsiteY3" fmla="*/ 1151841 h 1151841"/>
                <a:gd name="connsiteX4" fmla="*/ 309936 w 3636252"/>
                <a:gd name="connsiteY4" fmla="*/ 1151841 h 1151841"/>
                <a:gd name="connsiteX5" fmla="*/ 419983 w 3636252"/>
                <a:gd name="connsiteY5" fmla="*/ 1151841 h 1151841"/>
                <a:gd name="connsiteX6" fmla="*/ 439833 w 3636252"/>
                <a:gd name="connsiteY6" fmla="*/ 1151841 h 1151841"/>
                <a:gd name="connsiteX7" fmla="*/ 444247 w 3636252"/>
                <a:gd name="connsiteY7" fmla="*/ 1151841 h 1151841"/>
                <a:gd name="connsiteX8" fmla="*/ 476027 w 3636252"/>
                <a:gd name="connsiteY8" fmla="*/ 1151841 h 1151841"/>
                <a:gd name="connsiteX9" fmla="*/ 500291 w 3636252"/>
                <a:gd name="connsiteY9" fmla="*/ 1151841 h 1151841"/>
                <a:gd name="connsiteX10" fmla="*/ 549880 w 3636252"/>
                <a:gd name="connsiteY10" fmla="*/ 1151841 h 1151841"/>
                <a:gd name="connsiteX11" fmla="*/ 574144 w 3636252"/>
                <a:gd name="connsiteY11" fmla="*/ 1151841 h 1151841"/>
                <a:gd name="connsiteX12" fmla="*/ 605924 w 3636252"/>
                <a:gd name="connsiteY12" fmla="*/ 1151841 h 1151841"/>
                <a:gd name="connsiteX13" fmla="*/ 628147 w 3636252"/>
                <a:gd name="connsiteY13" fmla="*/ 1151841 h 1151841"/>
                <a:gd name="connsiteX14" fmla="*/ 630188 w 3636252"/>
                <a:gd name="connsiteY14" fmla="*/ 1151841 h 1151841"/>
                <a:gd name="connsiteX15" fmla="*/ 652411 w 3636252"/>
                <a:gd name="connsiteY15" fmla="*/ 1151841 h 1151841"/>
                <a:gd name="connsiteX16" fmla="*/ 663755 w 3636252"/>
                <a:gd name="connsiteY16" fmla="*/ 1151841 h 1151841"/>
                <a:gd name="connsiteX17" fmla="*/ 717582 w 3636252"/>
                <a:gd name="connsiteY17" fmla="*/ 1151841 h 1151841"/>
                <a:gd name="connsiteX18" fmla="*/ 719799 w 3636252"/>
                <a:gd name="connsiteY18" fmla="*/ 1151841 h 1151841"/>
                <a:gd name="connsiteX19" fmla="*/ 758044 w 3636252"/>
                <a:gd name="connsiteY19" fmla="*/ 1151841 h 1151841"/>
                <a:gd name="connsiteX20" fmla="*/ 762458 w 3636252"/>
                <a:gd name="connsiteY20" fmla="*/ 1151841 h 1151841"/>
                <a:gd name="connsiteX21" fmla="*/ 782308 w 3636252"/>
                <a:gd name="connsiteY21" fmla="*/ 1151841 h 1151841"/>
                <a:gd name="connsiteX22" fmla="*/ 818502 w 3636252"/>
                <a:gd name="connsiteY22" fmla="*/ 1151841 h 1151841"/>
                <a:gd name="connsiteX23" fmla="*/ 847479 w 3636252"/>
                <a:gd name="connsiteY23" fmla="*/ 1151841 h 1151841"/>
                <a:gd name="connsiteX24" fmla="*/ 870789 w 3636252"/>
                <a:gd name="connsiteY24" fmla="*/ 1151841 h 1151841"/>
                <a:gd name="connsiteX25" fmla="*/ 871919 w 3636252"/>
                <a:gd name="connsiteY25" fmla="*/ 1151841 h 1151841"/>
                <a:gd name="connsiteX26" fmla="*/ 892355 w 3636252"/>
                <a:gd name="connsiteY26" fmla="*/ 1151841 h 1151841"/>
                <a:gd name="connsiteX27" fmla="*/ 926834 w 3636252"/>
                <a:gd name="connsiteY27" fmla="*/ 1151841 h 1151841"/>
                <a:gd name="connsiteX28" fmla="*/ 948399 w 3636252"/>
                <a:gd name="connsiteY28" fmla="*/ 1151841 h 1151841"/>
                <a:gd name="connsiteX29" fmla="*/ 970622 w 3636252"/>
                <a:gd name="connsiteY29" fmla="*/ 1151841 h 1151841"/>
                <a:gd name="connsiteX30" fmla="*/ 981966 w 3636252"/>
                <a:gd name="connsiteY30" fmla="*/ 1151841 h 1151841"/>
                <a:gd name="connsiteX31" fmla="*/ 1000686 w 3636252"/>
                <a:gd name="connsiteY31" fmla="*/ 1151841 h 1151841"/>
                <a:gd name="connsiteX32" fmla="*/ 1006230 w 3636252"/>
                <a:gd name="connsiteY32" fmla="*/ 1151841 h 1151841"/>
                <a:gd name="connsiteX33" fmla="*/ 1035793 w 3636252"/>
                <a:gd name="connsiteY33" fmla="*/ 1151841 h 1151841"/>
                <a:gd name="connsiteX34" fmla="*/ 1038010 w 3636252"/>
                <a:gd name="connsiteY34" fmla="*/ 1151841 h 1151841"/>
                <a:gd name="connsiteX35" fmla="*/ 1056731 w 3636252"/>
                <a:gd name="connsiteY35" fmla="*/ 1151841 h 1151841"/>
                <a:gd name="connsiteX36" fmla="*/ 1060056 w 3636252"/>
                <a:gd name="connsiteY36" fmla="*/ 1151841 h 1151841"/>
                <a:gd name="connsiteX37" fmla="*/ 1062274 w 3636252"/>
                <a:gd name="connsiteY37" fmla="*/ 1151841 h 1151841"/>
                <a:gd name="connsiteX38" fmla="*/ 1078953 w 3636252"/>
                <a:gd name="connsiteY38" fmla="*/ 1151841 h 1151841"/>
                <a:gd name="connsiteX39" fmla="*/ 1100519 w 3636252"/>
                <a:gd name="connsiteY39" fmla="*/ 1151841 h 1151841"/>
                <a:gd name="connsiteX40" fmla="*/ 1165690 w 3636252"/>
                <a:gd name="connsiteY40" fmla="*/ 1151841 h 1151841"/>
                <a:gd name="connsiteX41" fmla="*/ 1189000 w 3636252"/>
                <a:gd name="connsiteY41" fmla="*/ 1151841 h 1151841"/>
                <a:gd name="connsiteX42" fmla="*/ 1189953 w 3636252"/>
                <a:gd name="connsiteY42" fmla="*/ 1151841 h 1151841"/>
                <a:gd name="connsiteX43" fmla="*/ 1190130 w 3636252"/>
                <a:gd name="connsiteY43" fmla="*/ 1151841 h 1151841"/>
                <a:gd name="connsiteX44" fmla="*/ 1197478 w 3636252"/>
                <a:gd name="connsiteY44" fmla="*/ 1151841 h 1151841"/>
                <a:gd name="connsiteX45" fmla="*/ 1208850 w 3636252"/>
                <a:gd name="connsiteY45" fmla="*/ 1151841 h 1151841"/>
                <a:gd name="connsiteX46" fmla="*/ 1213262 w 3636252"/>
                <a:gd name="connsiteY46" fmla="*/ 1151841 h 1151841"/>
                <a:gd name="connsiteX47" fmla="*/ 1214394 w 3636252"/>
                <a:gd name="connsiteY47" fmla="*/ 1151841 h 1151841"/>
                <a:gd name="connsiteX48" fmla="*/ 1245045 w 3636252"/>
                <a:gd name="connsiteY48" fmla="*/ 1151841 h 1151841"/>
                <a:gd name="connsiteX49" fmla="*/ 1269308 w 3636252"/>
                <a:gd name="connsiteY49" fmla="*/ 1151841 h 1151841"/>
                <a:gd name="connsiteX50" fmla="*/ 1279565 w 3636252"/>
                <a:gd name="connsiteY50" fmla="*/ 1151841 h 1151841"/>
                <a:gd name="connsiteX51" fmla="*/ 1318897 w 3636252"/>
                <a:gd name="connsiteY51" fmla="*/ 1151841 h 1151841"/>
                <a:gd name="connsiteX52" fmla="*/ 1324441 w 3636252"/>
                <a:gd name="connsiteY52" fmla="*/ 1151841 h 1151841"/>
                <a:gd name="connsiteX53" fmla="*/ 1327375 w 3636252"/>
                <a:gd name="connsiteY53" fmla="*/ 1151841 h 1151841"/>
                <a:gd name="connsiteX54" fmla="*/ 1343159 w 3636252"/>
                <a:gd name="connsiteY54" fmla="*/ 1151841 h 1151841"/>
                <a:gd name="connsiteX55" fmla="*/ 1374942 w 3636252"/>
                <a:gd name="connsiteY55" fmla="*/ 1151841 h 1151841"/>
                <a:gd name="connsiteX56" fmla="*/ 1378267 w 3636252"/>
                <a:gd name="connsiteY56" fmla="*/ 1151841 h 1151841"/>
                <a:gd name="connsiteX57" fmla="*/ 1380485 w 3636252"/>
                <a:gd name="connsiteY57" fmla="*/ 1151841 h 1151841"/>
                <a:gd name="connsiteX58" fmla="*/ 1397164 w 3636252"/>
                <a:gd name="connsiteY58" fmla="*/ 1151841 h 1151841"/>
                <a:gd name="connsiteX59" fmla="*/ 1398027 w 3636252"/>
                <a:gd name="connsiteY59" fmla="*/ 1151841 h 1151841"/>
                <a:gd name="connsiteX60" fmla="*/ 1399205 w 3636252"/>
                <a:gd name="connsiteY60" fmla="*/ 1151841 h 1151841"/>
                <a:gd name="connsiteX61" fmla="*/ 1421426 w 3636252"/>
                <a:gd name="connsiteY61" fmla="*/ 1151841 h 1151841"/>
                <a:gd name="connsiteX62" fmla="*/ 1432772 w 3636252"/>
                <a:gd name="connsiteY62" fmla="*/ 1151841 h 1151841"/>
                <a:gd name="connsiteX63" fmla="*/ 1447849 w 3636252"/>
                <a:gd name="connsiteY63" fmla="*/ 1151841 h 1151841"/>
                <a:gd name="connsiteX64" fmla="*/ 1488817 w 3636252"/>
                <a:gd name="connsiteY64" fmla="*/ 1151841 h 1151841"/>
                <a:gd name="connsiteX65" fmla="*/ 1489847 w 3636252"/>
                <a:gd name="connsiteY65" fmla="*/ 1151841 h 1151841"/>
                <a:gd name="connsiteX66" fmla="*/ 1497372 w 3636252"/>
                <a:gd name="connsiteY66" fmla="*/ 1151841 h 1151841"/>
                <a:gd name="connsiteX67" fmla="*/ 1508164 w 3636252"/>
                <a:gd name="connsiteY67" fmla="*/ 1151841 h 1151841"/>
                <a:gd name="connsiteX68" fmla="*/ 1508744 w 3636252"/>
                <a:gd name="connsiteY68" fmla="*/ 1151841 h 1151841"/>
                <a:gd name="connsiteX69" fmla="*/ 1513156 w 3636252"/>
                <a:gd name="connsiteY69" fmla="*/ 1151841 h 1151841"/>
                <a:gd name="connsiteX70" fmla="*/ 1515689 w 3636252"/>
                <a:gd name="connsiteY70" fmla="*/ 1151841 h 1151841"/>
                <a:gd name="connsiteX71" fmla="*/ 1516552 w 3636252"/>
                <a:gd name="connsiteY71" fmla="*/ 1151841 h 1151841"/>
                <a:gd name="connsiteX72" fmla="*/ 1527061 w 3636252"/>
                <a:gd name="connsiteY72" fmla="*/ 1151841 h 1151841"/>
                <a:gd name="connsiteX73" fmla="*/ 1527924 w 3636252"/>
                <a:gd name="connsiteY73" fmla="*/ 1151841 h 1151841"/>
                <a:gd name="connsiteX74" fmla="*/ 1531473 w 3636252"/>
                <a:gd name="connsiteY74" fmla="*/ 1151841 h 1151841"/>
                <a:gd name="connsiteX75" fmla="*/ 1532605 w 3636252"/>
                <a:gd name="connsiteY75" fmla="*/ 1151841 h 1151841"/>
                <a:gd name="connsiteX76" fmla="*/ 1536480 w 3636252"/>
                <a:gd name="connsiteY76" fmla="*/ 1151841 h 1151841"/>
                <a:gd name="connsiteX77" fmla="*/ 1539952 w 3636252"/>
                <a:gd name="connsiteY77" fmla="*/ 1151841 h 1151841"/>
                <a:gd name="connsiteX78" fmla="*/ 1551323 w 3636252"/>
                <a:gd name="connsiteY78" fmla="*/ 1151841 h 1151841"/>
                <a:gd name="connsiteX79" fmla="*/ 1569202 w 3636252"/>
                <a:gd name="connsiteY79" fmla="*/ 1151841 h 1151841"/>
                <a:gd name="connsiteX80" fmla="*/ 1587519 w 3636252"/>
                <a:gd name="connsiteY80" fmla="*/ 1151841 h 1151841"/>
                <a:gd name="connsiteX81" fmla="*/ 1592525 w 3636252"/>
                <a:gd name="connsiteY81" fmla="*/ 1151841 h 1151841"/>
                <a:gd name="connsiteX82" fmla="*/ 1597776 w 3636252"/>
                <a:gd name="connsiteY82" fmla="*/ 1151841 h 1151841"/>
                <a:gd name="connsiteX83" fmla="*/ 1608309 w 3636252"/>
                <a:gd name="connsiteY83" fmla="*/ 1151841 h 1151841"/>
                <a:gd name="connsiteX84" fmla="*/ 1622039 w 3636252"/>
                <a:gd name="connsiteY84" fmla="*/ 1151841 h 1151841"/>
                <a:gd name="connsiteX85" fmla="*/ 1627269 w 3636252"/>
                <a:gd name="connsiteY85" fmla="*/ 1151841 h 1151841"/>
                <a:gd name="connsiteX86" fmla="*/ 1640936 w 3636252"/>
                <a:gd name="connsiteY86" fmla="*/ 1151841 h 1151841"/>
                <a:gd name="connsiteX87" fmla="*/ 1643053 w 3636252"/>
                <a:gd name="connsiteY87" fmla="*/ 1151841 h 1151841"/>
                <a:gd name="connsiteX88" fmla="*/ 1645586 w 3636252"/>
                <a:gd name="connsiteY88" fmla="*/ 1151841 h 1151841"/>
                <a:gd name="connsiteX89" fmla="*/ 1646449 w 3636252"/>
                <a:gd name="connsiteY89" fmla="*/ 1151841 h 1151841"/>
                <a:gd name="connsiteX90" fmla="*/ 1661370 w 3636252"/>
                <a:gd name="connsiteY90" fmla="*/ 1151841 h 1151841"/>
                <a:gd name="connsiteX91" fmla="*/ 1668672 w 3636252"/>
                <a:gd name="connsiteY91" fmla="*/ 1151841 h 1151841"/>
                <a:gd name="connsiteX92" fmla="*/ 1669849 w 3636252"/>
                <a:gd name="connsiteY92" fmla="*/ 1151841 h 1151841"/>
                <a:gd name="connsiteX93" fmla="*/ 1697921 w 3636252"/>
                <a:gd name="connsiteY93" fmla="*/ 1151841 h 1151841"/>
                <a:gd name="connsiteX94" fmla="*/ 1699099 w 3636252"/>
                <a:gd name="connsiteY94" fmla="*/ 1151841 h 1151841"/>
                <a:gd name="connsiteX95" fmla="*/ 1716238 w 3636252"/>
                <a:gd name="connsiteY95" fmla="*/ 1151841 h 1151841"/>
                <a:gd name="connsiteX96" fmla="*/ 1717416 w 3636252"/>
                <a:gd name="connsiteY96" fmla="*/ 1151841 h 1151841"/>
                <a:gd name="connsiteX97" fmla="*/ 1721320 w 3636252"/>
                <a:gd name="connsiteY97" fmla="*/ 1151841 h 1151841"/>
                <a:gd name="connsiteX98" fmla="*/ 1724717 w 3636252"/>
                <a:gd name="connsiteY98" fmla="*/ 1151841 h 1151841"/>
                <a:gd name="connsiteX99" fmla="*/ 1726834 w 3636252"/>
                <a:gd name="connsiteY99" fmla="*/ 1151841 h 1151841"/>
                <a:gd name="connsiteX100" fmla="*/ 1739637 w 3636252"/>
                <a:gd name="connsiteY100" fmla="*/ 1151841 h 1151841"/>
                <a:gd name="connsiteX101" fmla="*/ 1740501 w 3636252"/>
                <a:gd name="connsiteY101" fmla="*/ 1151841 h 1151841"/>
                <a:gd name="connsiteX102" fmla="*/ 1745730 w 3636252"/>
                <a:gd name="connsiteY102" fmla="*/ 1151841 h 1151841"/>
                <a:gd name="connsiteX103" fmla="*/ 1750983 w 3636252"/>
                <a:gd name="connsiteY103" fmla="*/ 1151841 h 1151841"/>
                <a:gd name="connsiteX104" fmla="*/ 1759461 w 3636252"/>
                <a:gd name="connsiteY104" fmla="*/ 1151841 h 1151841"/>
                <a:gd name="connsiteX105" fmla="*/ 1766060 w 3636252"/>
                <a:gd name="connsiteY105" fmla="*/ 1151841 h 1151841"/>
                <a:gd name="connsiteX106" fmla="*/ 1775245 w 3636252"/>
                <a:gd name="connsiteY106" fmla="*/ 1151841 h 1151841"/>
                <a:gd name="connsiteX107" fmla="*/ 1798569 w 3636252"/>
                <a:gd name="connsiteY107" fmla="*/ 1151841 h 1151841"/>
                <a:gd name="connsiteX108" fmla="*/ 1807028 w 3636252"/>
                <a:gd name="connsiteY108" fmla="*/ 1151841 h 1151841"/>
                <a:gd name="connsiteX109" fmla="*/ 1808058 w 3636252"/>
                <a:gd name="connsiteY109" fmla="*/ 1151841 h 1151841"/>
                <a:gd name="connsiteX110" fmla="*/ 1815583 w 3636252"/>
                <a:gd name="connsiteY110" fmla="*/ 1151841 h 1151841"/>
                <a:gd name="connsiteX111" fmla="*/ 1816446 w 3636252"/>
                <a:gd name="connsiteY111" fmla="*/ 1151841 h 1151841"/>
                <a:gd name="connsiteX112" fmla="*/ 1826955 w 3636252"/>
                <a:gd name="connsiteY112" fmla="*/ 1151841 h 1151841"/>
                <a:gd name="connsiteX113" fmla="*/ 1827818 w 3636252"/>
                <a:gd name="connsiteY113" fmla="*/ 1151841 h 1151841"/>
                <a:gd name="connsiteX114" fmla="*/ 1831291 w 3636252"/>
                <a:gd name="connsiteY114" fmla="*/ 1151841 h 1151841"/>
                <a:gd name="connsiteX115" fmla="*/ 1831367 w 3636252"/>
                <a:gd name="connsiteY115" fmla="*/ 1151841 h 1151841"/>
                <a:gd name="connsiteX116" fmla="*/ 1834763 w 3636252"/>
                <a:gd name="connsiteY116" fmla="*/ 1151841 h 1151841"/>
                <a:gd name="connsiteX117" fmla="*/ 1839846 w 3636252"/>
                <a:gd name="connsiteY117" fmla="*/ 1151841 h 1151841"/>
                <a:gd name="connsiteX118" fmla="*/ 1846135 w 3636252"/>
                <a:gd name="connsiteY118" fmla="*/ 1151841 h 1151841"/>
                <a:gd name="connsiteX119" fmla="*/ 1851217 w 3636252"/>
                <a:gd name="connsiteY119" fmla="*/ 1151841 h 1151841"/>
                <a:gd name="connsiteX120" fmla="*/ 1854614 w 3636252"/>
                <a:gd name="connsiteY120" fmla="*/ 1151841 h 1151841"/>
                <a:gd name="connsiteX121" fmla="*/ 1854691 w 3636252"/>
                <a:gd name="connsiteY121" fmla="*/ 1151841 h 1151841"/>
                <a:gd name="connsiteX122" fmla="*/ 1858163 w 3636252"/>
                <a:gd name="connsiteY122" fmla="*/ 1151841 h 1151841"/>
                <a:gd name="connsiteX123" fmla="*/ 1859026 w 3636252"/>
                <a:gd name="connsiteY123" fmla="*/ 1151841 h 1151841"/>
                <a:gd name="connsiteX124" fmla="*/ 1869534 w 3636252"/>
                <a:gd name="connsiteY124" fmla="*/ 1151841 h 1151841"/>
                <a:gd name="connsiteX125" fmla="*/ 1870398 w 3636252"/>
                <a:gd name="connsiteY125" fmla="*/ 1151841 h 1151841"/>
                <a:gd name="connsiteX126" fmla="*/ 1877922 w 3636252"/>
                <a:gd name="connsiteY126" fmla="*/ 1151841 h 1151841"/>
                <a:gd name="connsiteX127" fmla="*/ 1878953 w 3636252"/>
                <a:gd name="connsiteY127" fmla="*/ 1151841 h 1151841"/>
                <a:gd name="connsiteX128" fmla="*/ 1887413 w 3636252"/>
                <a:gd name="connsiteY128" fmla="*/ 1151841 h 1151841"/>
                <a:gd name="connsiteX129" fmla="*/ 1910736 w 3636252"/>
                <a:gd name="connsiteY129" fmla="*/ 1151841 h 1151841"/>
                <a:gd name="connsiteX130" fmla="*/ 1919919 w 3636252"/>
                <a:gd name="connsiteY130" fmla="*/ 1151841 h 1151841"/>
                <a:gd name="connsiteX131" fmla="*/ 1926520 w 3636252"/>
                <a:gd name="connsiteY131" fmla="*/ 1151841 h 1151841"/>
                <a:gd name="connsiteX132" fmla="*/ 1935000 w 3636252"/>
                <a:gd name="connsiteY132" fmla="*/ 1151841 h 1151841"/>
                <a:gd name="connsiteX133" fmla="*/ 1940250 w 3636252"/>
                <a:gd name="connsiteY133" fmla="*/ 1151841 h 1151841"/>
                <a:gd name="connsiteX134" fmla="*/ 1945480 w 3636252"/>
                <a:gd name="connsiteY134" fmla="*/ 1151841 h 1151841"/>
                <a:gd name="connsiteX135" fmla="*/ 1946343 w 3636252"/>
                <a:gd name="connsiteY135" fmla="*/ 1151841 h 1151841"/>
                <a:gd name="connsiteX136" fmla="*/ 1959147 w 3636252"/>
                <a:gd name="connsiteY136" fmla="*/ 1151841 h 1151841"/>
                <a:gd name="connsiteX137" fmla="*/ 1961264 w 3636252"/>
                <a:gd name="connsiteY137" fmla="*/ 1151841 h 1151841"/>
                <a:gd name="connsiteX138" fmla="*/ 1964660 w 3636252"/>
                <a:gd name="connsiteY138" fmla="*/ 1151841 h 1151841"/>
                <a:gd name="connsiteX139" fmla="*/ 1968566 w 3636252"/>
                <a:gd name="connsiteY139" fmla="*/ 1151841 h 1151841"/>
                <a:gd name="connsiteX140" fmla="*/ 1969743 w 3636252"/>
                <a:gd name="connsiteY140" fmla="*/ 1151841 h 1151841"/>
                <a:gd name="connsiteX141" fmla="*/ 1986883 w 3636252"/>
                <a:gd name="connsiteY141" fmla="*/ 1151841 h 1151841"/>
                <a:gd name="connsiteX142" fmla="*/ 1988060 w 3636252"/>
                <a:gd name="connsiteY142" fmla="*/ 1151841 h 1151841"/>
                <a:gd name="connsiteX143" fmla="*/ 2016132 w 3636252"/>
                <a:gd name="connsiteY143" fmla="*/ 1151841 h 1151841"/>
                <a:gd name="connsiteX144" fmla="*/ 2017310 w 3636252"/>
                <a:gd name="connsiteY144" fmla="*/ 1151841 h 1151841"/>
                <a:gd name="connsiteX145" fmla="*/ 2024611 w 3636252"/>
                <a:gd name="connsiteY145" fmla="*/ 1151841 h 1151841"/>
                <a:gd name="connsiteX146" fmla="*/ 2039531 w 3636252"/>
                <a:gd name="connsiteY146" fmla="*/ 1151841 h 1151841"/>
                <a:gd name="connsiteX147" fmla="*/ 2040395 w 3636252"/>
                <a:gd name="connsiteY147" fmla="*/ 1151841 h 1151841"/>
                <a:gd name="connsiteX148" fmla="*/ 2042928 w 3636252"/>
                <a:gd name="connsiteY148" fmla="*/ 1151841 h 1151841"/>
                <a:gd name="connsiteX149" fmla="*/ 2045045 w 3636252"/>
                <a:gd name="connsiteY149" fmla="*/ 1151841 h 1151841"/>
                <a:gd name="connsiteX150" fmla="*/ 2058712 w 3636252"/>
                <a:gd name="connsiteY150" fmla="*/ 1151841 h 1151841"/>
                <a:gd name="connsiteX151" fmla="*/ 2063941 w 3636252"/>
                <a:gd name="connsiteY151" fmla="*/ 1151841 h 1151841"/>
                <a:gd name="connsiteX152" fmla="*/ 2077672 w 3636252"/>
                <a:gd name="connsiteY152" fmla="*/ 1151841 h 1151841"/>
                <a:gd name="connsiteX153" fmla="*/ 2088205 w 3636252"/>
                <a:gd name="connsiteY153" fmla="*/ 1151841 h 1151841"/>
                <a:gd name="connsiteX154" fmla="*/ 2093456 w 3636252"/>
                <a:gd name="connsiteY154" fmla="*/ 1151841 h 1151841"/>
                <a:gd name="connsiteX155" fmla="*/ 2098463 w 3636252"/>
                <a:gd name="connsiteY155" fmla="*/ 1151841 h 1151841"/>
                <a:gd name="connsiteX156" fmla="*/ 2116780 w 3636252"/>
                <a:gd name="connsiteY156" fmla="*/ 1151841 h 1151841"/>
                <a:gd name="connsiteX157" fmla="*/ 2134657 w 3636252"/>
                <a:gd name="connsiteY157" fmla="*/ 1151841 h 1151841"/>
                <a:gd name="connsiteX158" fmla="*/ 2146029 w 3636252"/>
                <a:gd name="connsiteY158" fmla="*/ 1151841 h 1151841"/>
                <a:gd name="connsiteX159" fmla="*/ 2149502 w 3636252"/>
                <a:gd name="connsiteY159" fmla="*/ 1151841 h 1151841"/>
                <a:gd name="connsiteX160" fmla="*/ 2153378 w 3636252"/>
                <a:gd name="connsiteY160" fmla="*/ 1151841 h 1151841"/>
                <a:gd name="connsiteX161" fmla="*/ 2154508 w 3636252"/>
                <a:gd name="connsiteY161" fmla="*/ 1151841 h 1151841"/>
                <a:gd name="connsiteX162" fmla="*/ 2158057 w 3636252"/>
                <a:gd name="connsiteY162" fmla="*/ 1151841 h 1151841"/>
                <a:gd name="connsiteX163" fmla="*/ 2158920 w 3636252"/>
                <a:gd name="connsiteY163" fmla="*/ 1151841 h 1151841"/>
                <a:gd name="connsiteX164" fmla="*/ 2169428 w 3636252"/>
                <a:gd name="connsiteY164" fmla="*/ 1151841 h 1151841"/>
                <a:gd name="connsiteX165" fmla="*/ 2170292 w 3636252"/>
                <a:gd name="connsiteY165" fmla="*/ 1151841 h 1151841"/>
                <a:gd name="connsiteX166" fmla="*/ 2172825 w 3636252"/>
                <a:gd name="connsiteY166" fmla="*/ 1151841 h 1151841"/>
                <a:gd name="connsiteX167" fmla="*/ 2177237 w 3636252"/>
                <a:gd name="connsiteY167" fmla="*/ 1151841 h 1151841"/>
                <a:gd name="connsiteX168" fmla="*/ 2177816 w 3636252"/>
                <a:gd name="connsiteY168" fmla="*/ 1151841 h 1151841"/>
                <a:gd name="connsiteX169" fmla="*/ 2188609 w 3636252"/>
                <a:gd name="connsiteY169" fmla="*/ 1151841 h 1151841"/>
                <a:gd name="connsiteX170" fmla="*/ 2196133 w 3636252"/>
                <a:gd name="connsiteY170" fmla="*/ 1151841 h 1151841"/>
                <a:gd name="connsiteX171" fmla="*/ 2197164 w 3636252"/>
                <a:gd name="connsiteY171" fmla="*/ 1151841 h 1151841"/>
                <a:gd name="connsiteX172" fmla="*/ 2238130 w 3636252"/>
                <a:gd name="connsiteY172" fmla="*/ 1151841 h 1151841"/>
                <a:gd name="connsiteX173" fmla="*/ 2253211 w 3636252"/>
                <a:gd name="connsiteY173" fmla="*/ 1151841 h 1151841"/>
                <a:gd name="connsiteX174" fmla="*/ 2264554 w 3636252"/>
                <a:gd name="connsiteY174" fmla="*/ 1151841 h 1151841"/>
                <a:gd name="connsiteX175" fmla="*/ 2286777 w 3636252"/>
                <a:gd name="connsiteY175" fmla="*/ 1151841 h 1151841"/>
                <a:gd name="connsiteX176" fmla="*/ 2287954 w 3636252"/>
                <a:gd name="connsiteY176" fmla="*/ 1151841 h 1151841"/>
                <a:gd name="connsiteX177" fmla="*/ 2288817 w 3636252"/>
                <a:gd name="connsiteY177" fmla="*/ 1151841 h 1151841"/>
                <a:gd name="connsiteX178" fmla="*/ 2305495 w 3636252"/>
                <a:gd name="connsiteY178" fmla="*/ 1151841 h 1151841"/>
                <a:gd name="connsiteX179" fmla="*/ 2307713 w 3636252"/>
                <a:gd name="connsiteY179" fmla="*/ 1151841 h 1151841"/>
                <a:gd name="connsiteX180" fmla="*/ 2311039 w 3636252"/>
                <a:gd name="connsiteY180" fmla="*/ 1151841 h 1151841"/>
                <a:gd name="connsiteX181" fmla="*/ 2342822 w 3636252"/>
                <a:gd name="connsiteY181" fmla="*/ 1151841 h 1151841"/>
                <a:gd name="connsiteX182" fmla="*/ 2358606 w 3636252"/>
                <a:gd name="connsiteY182" fmla="*/ 1151841 h 1151841"/>
                <a:gd name="connsiteX183" fmla="*/ 2361541 w 3636252"/>
                <a:gd name="connsiteY183" fmla="*/ 1151841 h 1151841"/>
                <a:gd name="connsiteX184" fmla="*/ 2367086 w 3636252"/>
                <a:gd name="connsiteY184" fmla="*/ 1151841 h 1151841"/>
                <a:gd name="connsiteX185" fmla="*/ 2406416 w 3636252"/>
                <a:gd name="connsiteY185" fmla="*/ 1151841 h 1151841"/>
                <a:gd name="connsiteX186" fmla="*/ 2416674 w 3636252"/>
                <a:gd name="connsiteY186" fmla="*/ 1151841 h 1151841"/>
                <a:gd name="connsiteX187" fmla="*/ 2440936 w 3636252"/>
                <a:gd name="connsiteY187" fmla="*/ 1151841 h 1151841"/>
                <a:gd name="connsiteX188" fmla="*/ 2471589 w 3636252"/>
                <a:gd name="connsiteY188" fmla="*/ 1151841 h 1151841"/>
                <a:gd name="connsiteX189" fmla="*/ 2472719 w 3636252"/>
                <a:gd name="connsiteY189" fmla="*/ 1151841 h 1151841"/>
                <a:gd name="connsiteX190" fmla="*/ 2477131 w 3636252"/>
                <a:gd name="connsiteY190" fmla="*/ 1151841 h 1151841"/>
                <a:gd name="connsiteX191" fmla="*/ 2488503 w 3636252"/>
                <a:gd name="connsiteY191" fmla="*/ 1151841 h 1151841"/>
                <a:gd name="connsiteX192" fmla="*/ 2495850 w 3636252"/>
                <a:gd name="connsiteY192" fmla="*/ 1151841 h 1151841"/>
                <a:gd name="connsiteX193" fmla="*/ 2496027 w 3636252"/>
                <a:gd name="connsiteY193" fmla="*/ 1151841 h 1151841"/>
                <a:gd name="connsiteX194" fmla="*/ 2496983 w 3636252"/>
                <a:gd name="connsiteY194" fmla="*/ 1151841 h 1151841"/>
                <a:gd name="connsiteX195" fmla="*/ 2520291 w 3636252"/>
                <a:gd name="connsiteY195" fmla="*/ 1151841 h 1151841"/>
                <a:gd name="connsiteX196" fmla="*/ 2585464 w 3636252"/>
                <a:gd name="connsiteY196" fmla="*/ 1151841 h 1151841"/>
                <a:gd name="connsiteX197" fmla="*/ 2607028 w 3636252"/>
                <a:gd name="connsiteY197" fmla="*/ 1151841 h 1151841"/>
                <a:gd name="connsiteX198" fmla="*/ 2623706 w 3636252"/>
                <a:gd name="connsiteY198" fmla="*/ 1151841 h 1151841"/>
                <a:gd name="connsiteX199" fmla="*/ 2625924 w 3636252"/>
                <a:gd name="connsiteY199" fmla="*/ 1151841 h 1151841"/>
                <a:gd name="connsiteX200" fmla="*/ 2629250 w 3636252"/>
                <a:gd name="connsiteY200" fmla="*/ 1151841 h 1151841"/>
                <a:gd name="connsiteX201" fmla="*/ 2647970 w 3636252"/>
                <a:gd name="connsiteY201" fmla="*/ 1151841 h 1151841"/>
                <a:gd name="connsiteX202" fmla="*/ 2650188 w 3636252"/>
                <a:gd name="connsiteY202" fmla="*/ 1151841 h 1151841"/>
                <a:gd name="connsiteX203" fmla="*/ 2679752 w 3636252"/>
                <a:gd name="connsiteY203" fmla="*/ 1151841 h 1151841"/>
                <a:gd name="connsiteX204" fmla="*/ 2685297 w 3636252"/>
                <a:gd name="connsiteY204" fmla="*/ 1151841 h 1151841"/>
                <a:gd name="connsiteX205" fmla="*/ 2704014 w 3636252"/>
                <a:gd name="connsiteY205" fmla="*/ 1151841 h 1151841"/>
                <a:gd name="connsiteX206" fmla="*/ 2715361 w 3636252"/>
                <a:gd name="connsiteY206" fmla="*/ 1151841 h 1151841"/>
                <a:gd name="connsiteX207" fmla="*/ 2737581 w 3636252"/>
                <a:gd name="connsiteY207" fmla="*/ 1151841 h 1151841"/>
                <a:gd name="connsiteX208" fmla="*/ 2759147 w 3636252"/>
                <a:gd name="connsiteY208" fmla="*/ 1151841 h 1151841"/>
                <a:gd name="connsiteX209" fmla="*/ 2793627 w 3636252"/>
                <a:gd name="connsiteY209" fmla="*/ 1151841 h 1151841"/>
                <a:gd name="connsiteX210" fmla="*/ 2814061 w 3636252"/>
                <a:gd name="connsiteY210" fmla="*/ 1151841 h 1151841"/>
                <a:gd name="connsiteX211" fmla="*/ 2815194 w 3636252"/>
                <a:gd name="connsiteY211" fmla="*/ 1151841 h 1151841"/>
                <a:gd name="connsiteX212" fmla="*/ 2838502 w 3636252"/>
                <a:gd name="connsiteY212" fmla="*/ 1151841 h 1151841"/>
                <a:gd name="connsiteX213" fmla="*/ 2867478 w 3636252"/>
                <a:gd name="connsiteY213" fmla="*/ 1151841 h 1151841"/>
                <a:gd name="connsiteX214" fmla="*/ 2903675 w 3636252"/>
                <a:gd name="connsiteY214" fmla="*/ 1151841 h 1151841"/>
                <a:gd name="connsiteX215" fmla="*/ 2923524 w 3636252"/>
                <a:gd name="connsiteY215" fmla="*/ 1151841 h 1151841"/>
                <a:gd name="connsiteX216" fmla="*/ 2927936 w 3636252"/>
                <a:gd name="connsiteY216" fmla="*/ 1151841 h 1151841"/>
                <a:gd name="connsiteX217" fmla="*/ 2966181 w 3636252"/>
                <a:gd name="connsiteY217" fmla="*/ 1151841 h 1151841"/>
                <a:gd name="connsiteX218" fmla="*/ 2968399 w 3636252"/>
                <a:gd name="connsiteY218" fmla="*/ 1151841 h 1151841"/>
                <a:gd name="connsiteX219" fmla="*/ 3022225 w 3636252"/>
                <a:gd name="connsiteY219" fmla="*/ 1151841 h 1151841"/>
                <a:gd name="connsiteX220" fmla="*/ 3033572 w 3636252"/>
                <a:gd name="connsiteY220" fmla="*/ 1151841 h 1151841"/>
                <a:gd name="connsiteX221" fmla="*/ 3055792 w 3636252"/>
                <a:gd name="connsiteY221" fmla="*/ 1151841 h 1151841"/>
                <a:gd name="connsiteX222" fmla="*/ 3057833 w 3636252"/>
                <a:gd name="connsiteY222" fmla="*/ 1151841 h 1151841"/>
                <a:gd name="connsiteX223" fmla="*/ 3080056 w 3636252"/>
                <a:gd name="connsiteY223" fmla="*/ 1151841 h 1151841"/>
                <a:gd name="connsiteX224" fmla="*/ 3111838 w 3636252"/>
                <a:gd name="connsiteY224" fmla="*/ 1151841 h 1151841"/>
                <a:gd name="connsiteX225" fmla="*/ 3136100 w 3636252"/>
                <a:gd name="connsiteY225" fmla="*/ 1151841 h 1151841"/>
                <a:gd name="connsiteX226" fmla="*/ 3185689 w 3636252"/>
                <a:gd name="connsiteY226" fmla="*/ 1151841 h 1151841"/>
                <a:gd name="connsiteX227" fmla="*/ 3209953 w 3636252"/>
                <a:gd name="connsiteY227" fmla="*/ 1151841 h 1151841"/>
                <a:gd name="connsiteX228" fmla="*/ 3241735 w 3636252"/>
                <a:gd name="connsiteY228" fmla="*/ 1151841 h 1151841"/>
                <a:gd name="connsiteX229" fmla="*/ 3246147 w 3636252"/>
                <a:gd name="connsiteY229" fmla="*/ 1151841 h 1151841"/>
                <a:gd name="connsiteX230" fmla="*/ 3265997 w 3636252"/>
                <a:gd name="connsiteY230" fmla="*/ 1151841 h 1151841"/>
                <a:gd name="connsiteX231" fmla="*/ 3376044 w 3636252"/>
                <a:gd name="connsiteY231" fmla="*/ 1151841 h 1151841"/>
                <a:gd name="connsiteX232" fmla="*/ 3398267 w 3636252"/>
                <a:gd name="connsiteY232" fmla="*/ 1151841 h 1151841"/>
                <a:gd name="connsiteX233" fmla="*/ 3454311 w 3636252"/>
                <a:gd name="connsiteY233" fmla="*/ 1151841 h 1151841"/>
                <a:gd name="connsiteX234" fmla="*/ 3528164 w 3636252"/>
                <a:gd name="connsiteY234" fmla="*/ 1151841 h 1151841"/>
                <a:gd name="connsiteX235" fmla="*/ 3584208 w 3636252"/>
                <a:gd name="connsiteY235" fmla="*/ 1151841 h 1151841"/>
                <a:gd name="connsiteX236" fmla="*/ 3636252 w 3636252"/>
                <a:gd name="connsiteY236" fmla="*/ 1105761 h 1151841"/>
                <a:gd name="connsiteX237" fmla="*/ 3636252 w 3636252"/>
                <a:gd name="connsiteY237" fmla="*/ 1086261 h 1151841"/>
                <a:gd name="connsiteX238" fmla="*/ 3636252 w 3636252"/>
                <a:gd name="connsiteY238" fmla="*/ 1048755 h 1151841"/>
                <a:gd name="connsiteX239" fmla="*/ 3636252 w 3636252"/>
                <a:gd name="connsiteY239" fmla="*/ 1029255 h 1151841"/>
                <a:gd name="connsiteX240" fmla="*/ 3636252 w 3636252"/>
                <a:gd name="connsiteY240" fmla="*/ 910559 h 1151841"/>
                <a:gd name="connsiteX241" fmla="*/ 3636252 w 3636252"/>
                <a:gd name="connsiteY241" fmla="*/ 891057 h 1151841"/>
                <a:gd name="connsiteX242" fmla="*/ 3636252 w 3636252"/>
                <a:gd name="connsiteY242" fmla="*/ 860825 h 1151841"/>
                <a:gd name="connsiteX243" fmla="*/ 3636252 w 3636252"/>
                <a:gd name="connsiteY243" fmla="*/ 857127 h 1151841"/>
                <a:gd name="connsiteX244" fmla="*/ 3636252 w 3636252"/>
                <a:gd name="connsiteY244" fmla="*/ 853553 h 1151841"/>
                <a:gd name="connsiteX245" fmla="*/ 3636252 w 3636252"/>
                <a:gd name="connsiteY245" fmla="*/ 841768 h 1151841"/>
                <a:gd name="connsiteX246" fmla="*/ 3636252 w 3636252"/>
                <a:gd name="connsiteY246" fmla="*/ 834051 h 1151841"/>
                <a:gd name="connsiteX247" fmla="*/ 3636252 w 3636252"/>
                <a:gd name="connsiteY247" fmla="*/ 822268 h 1151841"/>
                <a:gd name="connsiteX248" fmla="*/ 3636252 w 3636252"/>
                <a:gd name="connsiteY248" fmla="*/ 803819 h 1151841"/>
                <a:gd name="connsiteX249" fmla="*/ 3636252 w 3636252"/>
                <a:gd name="connsiteY249" fmla="*/ 800121 h 1151841"/>
                <a:gd name="connsiteX250" fmla="*/ 3636252 w 3636252"/>
                <a:gd name="connsiteY250" fmla="*/ 798147 h 1151841"/>
                <a:gd name="connsiteX251" fmla="*/ 3636252 w 3636252"/>
                <a:gd name="connsiteY251" fmla="*/ 784762 h 1151841"/>
                <a:gd name="connsiteX252" fmla="*/ 3636252 w 3636252"/>
                <a:gd name="connsiteY252" fmla="*/ 778647 h 1151841"/>
                <a:gd name="connsiteX253" fmla="*/ 3636252 w 3636252"/>
                <a:gd name="connsiteY253" fmla="*/ 765262 h 1151841"/>
                <a:gd name="connsiteX254" fmla="*/ 3636252 w 3636252"/>
                <a:gd name="connsiteY254" fmla="*/ 741141 h 1151841"/>
                <a:gd name="connsiteX255" fmla="*/ 3636252 w 3636252"/>
                <a:gd name="connsiteY255" fmla="*/ 729606 h 1151841"/>
                <a:gd name="connsiteX256" fmla="*/ 3636252 w 3636252"/>
                <a:gd name="connsiteY256" fmla="*/ 721641 h 1151841"/>
                <a:gd name="connsiteX257" fmla="*/ 3636252 w 3636252"/>
                <a:gd name="connsiteY257" fmla="*/ 672600 h 1151841"/>
                <a:gd name="connsiteX258" fmla="*/ 3636252 w 3636252"/>
                <a:gd name="connsiteY258" fmla="*/ 665623 h 1151841"/>
                <a:gd name="connsiteX259" fmla="*/ 3636252 w 3636252"/>
                <a:gd name="connsiteY259" fmla="*/ 661925 h 1151841"/>
                <a:gd name="connsiteX260" fmla="*/ 3636252 w 3636252"/>
                <a:gd name="connsiteY260" fmla="*/ 646566 h 1151841"/>
                <a:gd name="connsiteX261" fmla="*/ 3636252 w 3636252"/>
                <a:gd name="connsiteY261" fmla="*/ 627064 h 1151841"/>
                <a:gd name="connsiteX262" fmla="*/ 3636252 w 3636252"/>
                <a:gd name="connsiteY262" fmla="*/ 612190 h 1151841"/>
                <a:gd name="connsiteX263" fmla="*/ 3636252 w 3636252"/>
                <a:gd name="connsiteY263" fmla="*/ 608617 h 1151841"/>
                <a:gd name="connsiteX264" fmla="*/ 3636252 w 3636252"/>
                <a:gd name="connsiteY264" fmla="*/ 604919 h 1151841"/>
                <a:gd name="connsiteX265" fmla="*/ 3636252 w 3636252"/>
                <a:gd name="connsiteY265" fmla="*/ 602944 h 1151841"/>
                <a:gd name="connsiteX266" fmla="*/ 3636252 w 3636252"/>
                <a:gd name="connsiteY266" fmla="*/ 596832 h 1151841"/>
                <a:gd name="connsiteX267" fmla="*/ 3636252 w 3636252"/>
                <a:gd name="connsiteY267" fmla="*/ 593134 h 1151841"/>
                <a:gd name="connsiteX268" fmla="*/ 3636252 w 3636252"/>
                <a:gd name="connsiteY268" fmla="*/ 589560 h 1151841"/>
                <a:gd name="connsiteX269" fmla="*/ 3636252 w 3636252"/>
                <a:gd name="connsiteY269" fmla="*/ 584417 h 1151841"/>
                <a:gd name="connsiteX270" fmla="*/ 3636252 w 3636252"/>
                <a:gd name="connsiteY270" fmla="*/ 583443 h 1151841"/>
                <a:gd name="connsiteX271" fmla="*/ 3636252 w 3636252"/>
                <a:gd name="connsiteY271" fmla="*/ 575285 h 1151841"/>
                <a:gd name="connsiteX272" fmla="*/ 3636252 w 3636252"/>
                <a:gd name="connsiteY272" fmla="*/ 570058 h 1151841"/>
                <a:gd name="connsiteX273" fmla="*/ 3636252 w 3636252"/>
                <a:gd name="connsiteY273" fmla="*/ 567424 h 1151841"/>
                <a:gd name="connsiteX274" fmla="*/ 3636252 w 3636252"/>
                <a:gd name="connsiteY274" fmla="*/ 564595 h 1151841"/>
                <a:gd name="connsiteX275" fmla="*/ 3636252 w 3636252"/>
                <a:gd name="connsiteY275" fmla="*/ 560897 h 1151841"/>
                <a:gd name="connsiteX276" fmla="*/ 3636252 w 3636252"/>
                <a:gd name="connsiteY276" fmla="*/ 557323 h 1151841"/>
                <a:gd name="connsiteX277" fmla="*/ 3636252 w 3636252"/>
                <a:gd name="connsiteY277" fmla="*/ 545538 h 1151841"/>
                <a:gd name="connsiteX278" fmla="*/ 3636252 w 3636252"/>
                <a:gd name="connsiteY278" fmla="*/ 537822 h 1151841"/>
                <a:gd name="connsiteX279" fmla="*/ 3636252 w 3636252"/>
                <a:gd name="connsiteY279" fmla="*/ 526037 h 1151841"/>
                <a:gd name="connsiteX280" fmla="*/ 3636252 w 3636252"/>
                <a:gd name="connsiteY280" fmla="*/ 518279 h 1151841"/>
                <a:gd name="connsiteX281" fmla="*/ 3636252 w 3636252"/>
                <a:gd name="connsiteY281" fmla="*/ 507589 h 1151841"/>
                <a:gd name="connsiteX282" fmla="*/ 3636252 w 3636252"/>
                <a:gd name="connsiteY282" fmla="*/ 503891 h 1151841"/>
                <a:gd name="connsiteX283" fmla="*/ 3636252 w 3636252"/>
                <a:gd name="connsiteY283" fmla="*/ 488532 h 1151841"/>
                <a:gd name="connsiteX284" fmla="*/ 3636252 w 3636252"/>
                <a:gd name="connsiteY284" fmla="*/ 469031 h 1151841"/>
                <a:gd name="connsiteX285" fmla="*/ 3636252 w 3636252"/>
                <a:gd name="connsiteY285" fmla="*/ 457869 h 1151841"/>
                <a:gd name="connsiteX286" fmla="*/ 3636252 w 3636252"/>
                <a:gd name="connsiteY286" fmla="*/ 433376 h 1151841"/>
                <a:gd name="connsiteX287" fmla="*/ 3636252 w 3636252"/>
                <a:gd name="connsiteY287" fmla="*/ 400863 h 1151841"/>
                <a:gd name="connsiteX288" fmla="*/ 3636252 w 3636252"/>
                <a:gd name="connsiteY288" fmla="*/ 376370 h 1151841"/>
                <a:gd name="connsiteX289" fmla="*/ 3636252 w 3636252"/>
                <a:gd name="connsiteY289" fmla="*/ 369393 h 1151841"/>
                <a:gd name="connsiteX290" fmla="*/ 3636252 w 3636252"/>
                <a:gd name="connsiteY290" fmla="*/ 365695 h 1151841"/>
                <a:gd name="connsiteX291" fmla="*/ 3636252 w 3636252"/>
                <a:gd name="connsiteY291" fmla="*/ 355703 h 1151841"/>
                <a:gd name="connsiteX292" fmla="*/ 3636252 w 3636252"/>
                <a:gd name="connsiteY292" fmla="*/ 312387 h 1151841"/>
                <a:gd name="connsiteX293" fmla="*/ 3636252 w 3636252"/>
                <a:gd name="connsiteY293" fmla="*/ 308689 h 1151841"/>
                <a:gd name="connsiteX294" fmla="*/ 3636252 w 3636252"/>
                <a:gd name="connsiteY294" fmla="*/ 298697 h 1151841"/>
                <a:gd name="connsiteX295" fmla="*/ 3636251 w 3636252"/>
                <a:gd name="connsiteY295" fmla="*/ 298697 h 1151841"/>
                <a:gd name="connsiteX296" fmla="*/ 3636251 w 3636252"/>
                <a:gd name="connsiteY296" fmla="*/ 295656 h 1151841"/>
                <a:gd name="connsiteX297" fmla="*/ 3636251 w 3636252"/>
                <a:gd name="connsiteY297" fmla="*/ 245922 h 1151841"/>
                <a:gd name="connsiteX298" fmla="*/ 3636251 w 3636252"/>
                <a:gd name="connsiteY298" fmla="*/ 225141 h 1151841"/>
                <a:gd name="connsiteX299" fmla="*/ 3636251 w 3636252"/>
                <a:gd name="connsiteY299" fmla="*/ 168135 h 1151841"/>
                <a:gd name="connsiteX300" fmla="*/ 3636251 w 3636252"/>
                <a:gd name="connsiteY300" fmla="*/ 107726 h 1151841"/>
                <a:gd name="connsiteX301" fmla="*/ 3636251 w 3636252"/>
                <a:gd name="connsiteY301" fmla="*/ 50720 h 1151841"/>
                <a:gd name="connsiteX302" fmla="*/ 3584207 w 3636252"/>
                <a:gd name="connsiteY302" fmla="*/ 4640 h 1151841"/>
                <a:gd name="connsiteX303" fmla="*/ 3556444 w 3636252"/>
                <a:gd name="connsiteY303" fmla="*/ 4640 h 1151841"/>
                <a:gd name="connsiteX304" fmla="*/ 3554737 w 3636252"/>
                <a:gd name="connsiteY304" fmla="*/ 3621 h 1151841"/>
                <a:gd name="connsiteX305" fmla="*/ 3534480 w 3636252"/>
                <a:gd name="connsiteY305" fmla="*/ 0 h 1151841"/>
                <a:gd name="connsiteX306" fmla="*/ 3478436 w 3636252"/>
                <a:gd name="connsiteY306" fmla="*/ 0 h 1151841"/>
                <a:gd name="connsiteX307" fmla="*/ 3404583 w 3636252"/>
                <a:gd name="connsiteY307" fmla="*/ 0 h 1151841"/>
                <a:gd name="connsiteX308" fmla="*/ 3348539 w 3636252"/>
                <a:gd name="connsiteY308" fmla="*/ 0 h 1151841"/>
                <a:gd name="connsiteX309" fmla="*/ 3326316 w 3636252"/>
                <a:gd name="connsiteY309" fmla="*/ 0 h 1151841"/>
                <a:gd name="connsiteX310" fmla="*/ 3216269 w 3636252"/>
                <a:gd name="connsiteY310" fmla="*/ 0 h 1151841"/>
                <a:gd name="connsiteX311" fmla="*/ 3196419 w 3636252"/>
                <a:gd name="connsiteY311" fmla="*/ 0 h 1151841"/>
                <a:gd name="connsiteX312" fmla="*/ 3192005 w 3636252"/>
                <a:gd name="connsiteY312" fmla="*/ 0 h 1151841"/>
                <a:gd name="connsiteX313" fmla="*/ 3160225 w 3636252"/>
                <a:gd name="connsiteY313" fmla="*/ 0 h 1151841"/>
                <a:gd name="connsiteX314" fmla="*/ 3135961 w 3636252"/>
                <a:gd name="connsiteY314" fmla="*/ 0 h 1151841"/>
                <a:gd name="connsiteX315" fmla="*/ 3086372 w 3636252"/>
                <a:gd name="connsiteY315" fmla="*/ 0 h 1151841"/>
                <a:gd name="connsiteX316" fmla="*/ 3062108 w 3636252"/>
                <a:gd name="connsiteY316" fmla="*/ 0 h 1151841"/>
                <a:gd name="connsiteX317" fmla="*/ 3030328 w 3636252"/>
                <a:gd name="connsiteY317" fmla="*/ 0 h 1151841"/>
                <a:gd name="connsiteX318" fmla="*/ 3008105 w 3636252"/>
                <a:gd name="connsiteY318" fmla="*/ 0 h 1151841"/>
                <a:gd name="connsiteX319" fmla="*/ 3006064 w 3636252"/>
                <a:gd name="connsiteY319" fmla="*/ 0 h 1151841"/>
                <a:gd name="connsiteX320" fmla="*/ 2983841 w 3636252"/>
                <a:gd name="connsiteY320" fmla="*/ 0 h 1151841"/>
                <a:gd name="connsiteX321" fmla="*/ 2972497 w 3636252"/>
                <a:gd name="connsiteY321" fmla="*/ 0 h 1151841"/>
                <a:gd name="connsiteX322" fmla="*/ 2918670 w 3636252"/>
                <a:gd name="connsiteY322" fmla="*/ 0 h 1151841"/>
                <a:gd name="connsiteX323" fmla="*/ 2916453 w 3636252"/>
                <a:gd name="connsiteY323" fmla="*/ 0 h 1151841"/>
                <a:gd name="connsiteX324" fmla="*/ 2878208 w 3636252"/>
                <a:gd name="connsiteY324" fmla="*/ 0 h 1151841"/>
                <a:gd name="connsiteX325" fmla="*/ 2873794 w 3636252"/>
                <a:gd name="connsiteY325" fmla="*/ 0 h 1151841"/>
                <a:gd name="connsiteX326" fmla="*/ 2853944 w 3636252"/>
                <a:gd name="connsiteY326" fmla="*/ 0 h 1151841"/>
                <a:gd name="connsiteX327" fmla="*/ 2817750 w 3636252"/>
                <a:gd name="connsiteY327" fmla="*/ 0 h 1151841"/>
                <a:gd name="connsiteX328" fmla="*/ 2788773 w 3636252"/>
                <a:gd name="connsiteY328" fmla="*/ 0 h 1151841"/>
                <a:gd name="connsiteX329" fmla="*/ 2765463 w 3636252"/>
                <a:gd name="connsiteY329" fmla="*/ 0 h 1151841"/>
                <a:gd name="connsiteX330" fmla="*/ 2764333 w 3636252"/>
                <a:gd name="connsiteY330" fmla="*/ 0 h 1151841"/>
                <a:gd name="connsiteX331" fmla="*/ 2743897 w 3636252"/>
                <a:gd name="connsiteY331" fmla="*/ 0 h 1151841"/>
                <a:gd name="connsiteX332" fmla="*/ 2709418 w 3636252"/>
                <a:gd name="connsiteY332" fmla="*/ 0 h 1151841"/>
                <a:gd name="connsiteX333" fmla="*/ 2687853 w 3636252"/>
                <a:gd name="connsiteY333" fmla="*/ 0 h 1151841"/>
                <a:gd name="connsiteX334" fmla="*/ 2665630 w 3636252"/>
                <a:gd name="connsiteY334" fmla="*/ 0 h 1151841"/>
                <a:gd name="connsiteX335" fmla="*/ 2654286 w 3636252"/>
                <a:gd name="connsiteY335" fmla="*/ 0 h 1151841"/>
                <a:gd name="connsiteX336" fmla="*/ 2635566 w 3636252"/>
                <a:gd name="connsiteY336" fmla="*/ 0 h 1151841"/>
                <a:gd name="connsiteX337" fmla="*/ 2630022 w 3636252"/>
                <a:gd name="connsiteY337" fmla="*/ 0 h 1151841"/>
                <a:gd name="connsiteX338" fmla="*/ 2600459 w 3636252"/>
                <a:gd name="connsiteY338" fmla="*/ 0 h 1151841"/>
                <a:gd name="connsiteX339" fmla="*/ 2598242 w 3636252"/>
                <a:gd name="connsiteY339" fmla="*/ 0 h 1151841"/>
                <a:gd name="connsiteX340" fmla="*/ 2579521 w 3636252"/>
                <a:gd name="connsiteY340" fmla="*/ 0 h 1151841"/>
                <a:gd name="connsiteX341" fmla="*/ 2576196 w 3636252"/>
                <a:gd name="connsiteY341" fmla="*/ 0 h 1151841"/>
                <a:gd name="connsiteX342" fmla="*/ 2573978 w 3636252"/>
                <a:gd name="connsiteY342" fmla="*/ 0 h 1151841"/>
                <a:gd name="connsiteX343" fmla="*/ 2557299 w 3636252"/>
                <a:gd name="connsiteY343" fmla="*/ 0 h 1151841"/>
                <a:gd name="connsiteX344" fmla="*/ 2535733 w 3636252"/>
                <a:gd name="connsiteY344" fmla="*/ 0 h 1151841"/>
                <a:gd name="connsiteX345" fmla="*/ 2470562 w 3636252"/>
                <a:gd name="connsiteY345" fmla="*/ 0 h 1151841"/>
                <a:gd name="connsiteX346" fmla="*/ 2447252 w 3636252"/>
                <a:gd name="connsiteY346" fmla="*/ 0 h 1151841"/>
                <a:gd name="connsiteX347" fmla="*/ 2446299 w 3636252"/>
                <a:gd name="connsiteY347" fmla="*/ 0 h 1151841"/>
                <a:gd name="connsiteX348" fmla="*/ 2446122 w 3636252"/>
                <a:gd name="connsiteY348" fmla="*/ 0 h 1151841"/>
                <a:gd name="connsiteX349" fmla="*/ 2438774 w 3636252"/>
                <a:gd name="connsiteY349" fmla="*/ 0 h 1151841"/>
                <a:gd name="connsiteX350" fmla="*/ 2427402 w 3636252"/>
                <a:gd name="connsiteY350" fmla="*/ 0 h 1151841"/>
                <a:gd name="connsiteX351" fmla="*/ 2422990 w 3636252"/>
                <a:gd name="connsiteY351" fmla="*/ 0 h 1151841"/>
                <a:gd name="connsiteX352" fmla="*/ 2421858 w 3636252"/>
                <a:gd name="connsiteY352" fmla="*/ 0 h 1151841"/>
                <a:gd name="connsiteX353" fmla="*/ 2391207 w 3636252"/>
                <a:gd name="connsiteY353" fmla="*/ 0 h 1151841"/>
                <a:gd name="connsiteX354" fmla="*/ 2366944 w 3636252"/>
                <a:gd name="connsiteY354" fmla="*/ 0 h 1151841"/>
                <a:gd name="connsiteX355" fmla="*/ 2356687 w 3636252"/>
                <a:gd name="connsiteY355" fmla="*/ 0 h 1151841"/>
                <a:gd name="connsiteX356" fmla="*/ 2317355 w 3636252"/>
                <a:gd name="connsiteY356" fmla="*/ 0 h 1151841"/>
                <a:gd name="connsiteX357" fmla="*/ 2311811 w 3636252"/>
                <a:gd name="connsiteY357" fmla="*/ 0 h 1151841"/>
                <a:gd name="connsiteX358" fmla="*/ 2308877 w 3636252"/>
                <a:gd name="connsiteY358" fmla="*/ 0 h 1151841"/>
                <a:gd name="connsiteX359" fmla="*/ 2293093 w 3636252"/>
                <a:gd name="connsiteY359" fmla="*/ 0 h 1151841"/>
                <a:gd name="connsiteX360" fmla="*/ 2261310 w 3636252"/>
                <a:gd name="connsiteY360" fmla="*/ 0 h 1151841"/>
                <a:gd name="connsiteX361" fmla="*/ 2257985 w 3636252"/>
                <a:gd name="connsiteY361" fmla="*/ 0 h 1151841"/>
                <a:gd name="connsiteX362" fmla="*/ 2255767 w 3636252"/>
                <a:gd name="connsiteY362" fmla="*/ 0 h 1151841"/>
                <a:gd name="connsiteX363" fmla="*/ 2239088 w 3636252"/>
                <a:gd name="connsiteY363" fmla="*/ 0 h 1151841"/>
                <a:gd name="connsiteX364" fmla="*/ 2238225 w 3636252"/>
                <a:gd name="connsiteY364" fmla="*/ 0 h 1151841"/>
                <a:gd name="connsiteX365" fmla="*/ 2237047 w 3636252"/>
                <a:gd name="connsiteY365" fmla="*/ 0 h 1151841"/>
                <a:gd name="connsiteX366" fmla="*/ 2214826 w 3636252"/>
                <a:gd name="connsiteY366" fmla="*/ 0 h 1151841"/>
                <a:gd name="connsiteX367" fmla="*/ 2203480 w 3636252"/>
                <a:gd name="connsiteY367" fmla="*/ 0 h 1151841"/>
                <a:gd name="connsiteX368" fmla="*/ 2188403 w 3636252"/>
                <a:gd name="connsiteY368" fmla="*/ 0 h 1151841"/>
                <a:gd name="connsiteX369" fmla="*/ 2147435 w 3636252"/>
                <a:gd name="connsiteY369" fmla="*/ 0 h 1151841"/>
                <a:gd name="connsiteX370" fmla="*/ 2146405 w 3636252"/>
                <a:gd name="connsiteY370" fmla="*/ 0 h 1151841"/>
                <a:gd name="connsiteX371" fmla="*/ 2138880 w 3636252"/>
                <a:gd name="connsiteY371" fmla="*/ 0 h 1151841"/>
                <a:gd name="connsiteX372" fmla="*/ 2128088 w 3636252"/>
                <a:gd name="connsiteY372" fmla="*/ 0 h 1151841"/>
                <a:gd name="connsiteX373" fmla="*/ 2127508 w 3636252"/>
                <a:gd name="connsiteY373" fmla="*/ 0 h 1151841"/>
                <a:gd name="connsiteX374" fmla="*/ 2123096 w 3636252"/>
                <a:gd name="connsiteY374" fmla="*/ 0 h 1151841"/>
                <a:gd name="connsiteX375" fmla="*/ 2120563 w 3636252"/>
                <a:gd name="connsiteY375" fmla="*/ 0 h 1151841"/>
                <a:gd name="connsiteX376" fmla="*/ 2119700 w 3636252"/>
                <a:gd name="connsiteY376" fmla="*/ 0 h 1151841"/>
                <a:gd name="connsiteX377" fmla="*/ 2109191 w 3636252"/>
                <a:gd name="connsiteY377" fmla="*/ 0 h 1151841"/>
                <a:gd name="connsiteX378" fmla="*/ 2108328 w 3636252"/>
                <a:gd name="connsiteY378" fmla="*/ 0 h 1151841"/>
                <a:gd name="connsiteX379" fmla="*/ 2104779 w 3636252"/>
                <a:gd name="connsiteY379" fmla="*/ 0 h 1151841"/>
                <a:gd name="connsiteX380" fmla="*/ 2103647 w 3636252"/>
                <a:gd name="connsiteY380" fmla="*/ 0 h 1151841"/>
                <a:gd name="connsiteX381" fmla="*/ 2099772 w 3636252"/>
                <a:gd name="connsiteY381" fmla="*/ 0 h 1151841"/>
                <a:gd name="connsiteX382" fmla="*/ 2096300 w 3636252"/>
                <a:gd name="connsiteY382" fmla="*/ 0 h 1151841"/>
                <a:gd name="connsiteX383" fmla="*/ 2084929 w 3636252"/>
                <a:gd name="connsiteY383" fmla="*/ 0 h 1151841"/>
                <a:gd name="connsiteX384" fmla="*/ 2067050 w 3636252"/>
                <a:gd name="connsiteY384" fmla="*/ 0 h 1151841"/>
                <a:gd name="connsiteX385" fmla="*/ 2048733 w 3636252"/>
                <a:gd name="connsiteY385" fmla="*/ 0 h 1151841"/>
                <a:gd name="connsiteX386" fmla="*/ 2043727 w 3636252"/>
                <a:gd name="connsiteY386" fmla="*/ 0 h 1151841"/>
                <a:gd name="connsiteX387" fmla="*/ 2038476 w 3636252"/>
                <a:gd name="connsiteY387" fmla="*/ 0 h 1151841"/>
                <a:gd name="connsiteX388" fmla="*/ 2027943 w 3636252"/>
                <a:gd name="connsiteY388" fmla="*/ 0 h 1151841"/>
                <a:gd name="connsiteX389" fmla="*/ 2014213 w 3636252"/>
                <a:gd name="connsiteY389" fmla="*/ 0 h 1151841"/>
                <a:gd name="connsiteX390" fmla="*/ 2008983 w 3636252"/>
                <a:gd name="connsiteY390" fmla="*/ 0 h 1151841"/>
                <a:gd name="connsiteX391" fmla="*/ 1995316 w 3636252"/>
                <a:gd name="connsiteY391" fmla="*/ 0 h 1151841"/>
                <a:gd name="connsiteX392" fmla="*/ 1993199 w 3636252"/>
                <a:gd name="connsiteY392" fmla="*/ 0 h 1151841"/>
                <a:gd name="connsiteX393" fmla="*/ 1990666 w 3636252"/>
                <a:gd name="connsiteY393" fmla="*/ 0 h 1151841"/>
                <a:gd name="connsiteX394" fmla="*/ 1989803 w 3636252"/>
                <a:gd name="connsiteY394" fmla="*/ 0 h 1151841"/>
                <a:gd name="connsiteX395" fmla="*/ 1974882 w 3636252"/>
                <a:gd name="connsiteY395" fmla="*/ 0 h 1151841"/>
                <a:gd name="connsiteX396" fmla="*/ 1967580 w 3636252"/>
                <a:gd name="connsiteY396" fmla="*/ 0 h 1151841"/>
                <a:gd name="connsiteX397" fmla="*/ 1966403 w 3636252"/>
                <a:gd name="connsiteY397" fmla="*/ 0 h 1151841"/>
                <a:gd name="connsiteX398" fmla="*/ 1938331 w 3636252"/>
                <a:gd name="connsiteY398" fmla="*/ 0 h 1151841"/>
                <a:gd name="connsiteX399" fmla="*/ 1937153 w 3636252"/>
                <a:gd name="connsiteY399" fmla="*/ 0 h 1151841"/>
                <a:gd name="connsiteX400" fmla="*/ 1920014 w 3636252"/>
                <a:gd name="connsiteY400" fmla="*/ 0 h 1151841"/>
                <a:gd name="connsiteX401" fmla="*/ 1918836 w 3636252"/>
                <a:gd name="connsiteY401" fmla="*/ 0 h 1151841"/>
                <a:gd name="connsiteX402" fmla="*/ 1914932 w 3636252"/>
                <a:gd name="connsiteY402" fmla="*/ 0 h 1151841"/>
                <a:gd name="connsiteX403" fmla="*/ 1911535 w 3636252"/>
                <a:gd name="connsiteY403" fmla="*/ 0 h 1151841"/>
                <a:gd name="connsiteX404" fmla="*/ 1909418 w 3636252"/>
                <a:gd name="connsiteY404" fmla="*/ 0 h 1151841"/>
                <a:gd name="connsiteX405" fmla="*/ 1896615 w 3636252"/>
                <a:gd name="connsiteY405" fmla="*/ 0 h 1151841"/>
                <a:gd name="connsiteX406" fmla="*/ 1895751 w 3636252"/>
                <a:gd name="connsiteY406" fmla="*/ 0 h 1151841"/>
                <a:gd name="connsiteX407" fmla="*/ 1890522 w 3636252"/>
                <a:gd name="connsiteY407" fmla="*/ 0 h 1151841"/>
                <a:gd name="connsiteX408" fmla="*/ 1885269 w 3636252"/>
                <a:gd name="connsiteY408" fmla="*/ 0 h 1151841"/>
                <a:gd name="connsiteX409" fmla="*/ 1876791 w 3636252"/>
                <a:gd name="connsiteY409" fmla="*/ 0 h 1151841"/>
                <a:gd name="connsiteX410" fmla="*/ 1870192 w 3636252"/>
                <a:gd name="connsiteY410" fmla="*/ 0 h 1151841"/>
                <a:gd name="connsiteX411" fmla="*/ 1861007 w 3636252"/>
                <a:gd name="connsiteY411" fmla="*/ 0 h 1151841"/>
                <a:gd name="connsiteX412" fmla="*/ 1837683 w 3636252"/>
                <a:gd name="connsiteY412" fmla="*/ 0 h 1151841"/>
                <a:gd name="connsiteX413" fmla="*/ 1829224 w 3636252"/>
                <a:gd name="connsiteY413" fmla="*/ 0 h 1151841"/>
                <a:gd name="connsiteX414" fmla="*/ 1828194 w 3636252"/>
                <a:gd name="connsiteY414" fmla="*/ 0 h 1151841"/>
                <a:gd name="connsiteX415" fmla="*/ 1820669 w 3636252"/>
                <a:gd name="connsiteY415" fmla="*/ 0 h 1151841"/>
                <a:gd name="connsiteX416" fmla="*/ 1819806 w 3636252"/>
                <a:gd name="connsiteY416" fmla="*/ 0 h 1151841"/>
                <a:gd name="connsiteX417" fmla="*/ 1809297 w 3636252"/>
                <a:gd name="connsiteY417" fmla="*/ 0 h 1151841"/>
                <a:gd name="connsiteX418" fmla="*/ 1808434 w 3636252"/>
                <a:gd name="connsiteY418" fmla="*/ 0 h 1151841"/>
                <a:gd name="connsiteX419" fmla="*/ 1804961 w 3636252"/>
                <a:gd name="connsiteY419" fmla="*/ 0 h 1151841"/>
                <a:gd name="connsiteX420" fmla="*/ 1804885 w 3636252"/>
                <a:gd name="connsiteY420" fmla="*/ 0 h 1151841"/>
                <a:gd name="connsiteX421" fmla="*/ 1801489 w 3636252"/>
                <a:gd name="connsiteY421" fmla="*/ 0 h 1151841"/>
                <a:gd name="connsiteX422" fmla="*/ 1796406 w 3636252"/>
                <a:gd name="connsiteY422" fmla="*/ 0 h 1151841"/>
                <a:gd name="connsiteX423" fmla="*/ 1790117 w 3636252"/>
                <a:gd name="connsiteY423" fmla="*/ 0 h 1151841"/>
                <a:gd name="connsiteX424" fmla="*/ 1785035 w 3636252"/>
                <a:gd name="connsiteY424" fmla="*/ 0 h 1151841"/>
                <a:gd name="connsiteX425" fmla="*/ 1781638 w 3636252"/>
                <a:gd name="connsiteY425" fmla="*/ 0 h 1151841"/>
                <a:gd name="connsiteX426" fmla="*/ 1781561 w 3636252"/>
                <a:gd name="connsiteY426" fmla="*/ 0 h 1151841"/>
                <a:gd name="connsiteX427" fmla="*/ 1778089 w 3636252"/>
                <a:gd name="connsiteY427" fmla="*/ 0 h 1151841"/>
                <a:gd name="connsiteX428" fmla="*/ 1777226 w 3636252"/>
                <a:gd name="connsiteY428" fmla="*/ 0 h 1151841"/>
                <a:gd name="connsiteX429" fmla="*/ 1766718 w 3636252"/>
                <a:gd name="connsiteY429" fmla="*/ 0 h 1151841"/>
                <a:gd name="connsiteX430" fmla="*/ 1765854 w 3636252"/>
                <a:gd name="connsiteY430" fmla="*/ 0 h 1151841"/>
                <a:gd name="connsiteX431" fmla="*/ 1758330 w 3636252"/>
                <a:gd name="connsiteY431" fmla="*/ 0 h 1151841"/>
                <a:gd name="connsiteX432" fmla="*/ 1757299 w 3636252"/>
                <a:gd name="connsiteY432" fmla="*/ 0 h 1151841"/>
                <a:gd name="connsiteX433" fmla="*/ 1748839 w 3636252"/>
                <a:gd name="connsiteY433" fmla="*/ 0 h 1151841"/>
                <a:gd name="connsiteX434" fmla="*/ 1725516 w 3636252"/>
                <a:gd name="connsiteY434" fmla="*/ 0 h 1151841"/>
                <a:gd name="connsiteX435" fmla="*/ 1716333 w 3636252"/>
                <a:gd name="connsiteY435" fmla="*/ 0 h 1151841"/>
                <a:gd name="connsiteX436" fmla="*/ 1709732 w 3636252"/>
                <a:gd name="connsiteY436" fmla="*/ 0 h 1151841"/>
                <a:gd name="connsiteX437" fmla="*/ 1701252 w 3636252"/>
                <a:gd name="connsiteY437" fmla="*/ 0 h 1151841"/>
                <a:gd name="connsiteX438" fmla="*/ 1696002 w 3636252"/>
                <a:gd name="connsiteY438" fmla="*/ 0 h 1151841"/>
                <a:gd name="connsiteX439" fmla="*/ 1690772 w 3636252"/>
                <a:gd name="connsiteY439" fmla="*/ 0 h 1151841"/>
                <a:gd name="connsiteX440" fmla="*/ 1689909 w 3636252"/>
                <a:gd name="connsiteY440" fmla="*/ 0 h 1151841"/>
                <a:gd name="connsiteX441" fmla="*/ 1677105 w 3636252"/>
                <a:gd name="connsiteY441" fmla="*/ 0 h 1151841"/>
                <a:gd name="connsiteX442" fmla="*/ 1674988 w 3636252"/>
                <a:gd name="connsiteY442" fmla="*/ 0 h 1151841"/>
                <a:gd name="connsiteX443" fmla="*/ 1671592 w 3636252"/>
                <a:gd name="connsiteY443" fmla="*/ 0 h 1151841"/>
                <a:gd name="connsiteX444" fmla="*/ 1667686 w 3636252"/>
                <a:gd name="connsiteY444" fmla="*/ 0 h 1151841"/>
                <a:gd name="connsiteX445" fmla="*/ 1666509 w 3636252"/>
                <a:gd name="connsiteY445" fmla="*/ 0 h 1151841"/>
                <a:gd name="connsiteX446" fmla="*/ 1649369 w 3636252"/>
                <a:gd name="connsiteY446" fmla="*/ 0 h 1151841"/>
                <a:gd name="connsiteX447" fmla="*/ 1648192 w 3636252"/>
                <a:gd name="connsiteY447" fmla="*/ 0 h 1151841"/>
                <a:gd name="connsiteX448" fmla="*/ 1620120 w 3636252"/>
                <a:gd name="connsiteY448" fmla="*/ 0 h 1151841"/>
                <a:gd name="connsiteX449" fmla="*/ 1618942 w 3636252"/>
                <a:gd name="connsiteY449" fmla="*/ 0 h 1151841"/>
                <a:gd name="connsiteX450" fmla="*/ 1611641 w 3636252"/>
                <a:gd name="connsiteY450" fmla="*/ 0 h 1151841"/>
                <a:gd name="connsiteX451" fmla="*/ 1596721 w 3636252"/>
                <a:gd name="connsiteY451" fmla="*/ 0 h 1151841"/>
                <a:gd name="connsiteX452" fmla="*/ 1595857 w 3636252"/>
                <a:gd name="connsiteY452" fmla="*/ 0 h 1151841"/>
                <a:gd name="connsiteX453" fmla="*/ 1593324 w 3636252"/>
                <a:gd name="connsiteY453" fmla="*/ 0 h 1151841"/>
                <a:gd name="connsiteX454" fmla="*/ 1591207 w 3636252"/>
                <a:gd name="connsiteY454" fmla="*/ 0 h 1151841"/>
                <a:gd name="connsiteX455" fmla="*/ 1577540 w 3636252"/>
                <a:gd name="connsiteY455" fmla="*/ 0 h 1151841"/>
                <a:gd name="connsiteX456" fmla="*/ 1572311 w 3636252"/>
                <a:gd name="connsiteY456" fmla="*/ 0 h 1151841"/>
                <a:gd name="connsiteX457" fmla="*/ 1558580 w 3636252"/>
                <a:gd name="connsiteY457" fmla="*/ 0 h 1151841"/>
                <a:gd name="connsiteX458" fmla="*/ 1548047 w 3636252"/>
                <a:gd name="connsiteY458" fmla="*/ 0 h 1151841"/>
                <a:gd name="connsiteX459" fmla="*/ 1542796 w 3636252"/>
                <a:gd name="connsiteY459" fmla="*/ 0 h 1151841"/>
                <a:gd name="connsiteX460" fmla="*/ 1537789 w 3636252"/>
                <a:gd name="connsiteY460" fmla="*/ 0 h 1151841"/>
                <a:gd name="connsiteX461" fmla="*/ 1519472 w 3636252"/>
                <a:gd name="connsiteY461" fmla="*/ 0 h 1151841"/>
                <a:gd name="connsiteX462" fmla="*/ 1501595 w 3636252"/>
                <a:gd name="connsiteY462" fmla="*/ 0 h 1151841"/>
                <a:gd name="connsiteX463" fmla="*/ 1490223 w 3636252"/>
                <a:gd name="connsiteY463" fmla="*/ 0 h 1151841"/>
                <a:gd name="connsiteX464" fmla="*/ 1486750 w 3636252"/>
                <a:gd name="connsiteY464" fmla="*/ 0 h 1151841"/>
                <a:gd name="connsiteX465" fmla="*/ 1482874 w 3636252"/>
                <a:gd name="connsiteY465" fmla="*/ 0 h 1151841"/>
                <a:gd name="connsiteX466" fmla="*/ 1481744 w 3636252"/>
                <a:gd name="connsiteY466" fmla="*/ 0 h 1151841"/>
                <a:gd name="connsiteX467" fmla="*/ 1478195 w 3636252"/>
                <a:gd name="connsiteY467" fmla="*/ 0 h 1151841"/>
                <a:gd name="connsiteX468" fmla="*/ 1477332 w 3636252"/>
                <a:gd name="connsiteY468" fmla="*/ 0 h 1151841"/>
                <a:gd name="connsiteX469" fmla="*/ 1466824 w 3636252"/>
                <a:gd name="connsiteY469" fmla="*/ 0 h 1151841"/>
                <a:gd name="connsiteX470" fmla="*/ 1465960 w 3636252"/>
                <a:gd name="connsiteY470" fmla="*/ 0 h 1151841"/>
                <a:gd name="connsiteX471" fmla="*/ 1463427 w 3636252"/>
                <a:gd name="connsiteY471" fmla="*/ 0 h 1151841"/>
                <a:gd name="connsiteX472" fmla="*/ 1459015 w 3636252"/>
                <a:gd name="connsiteY472" fmla="*/ 0 h 1151841"/>
                <a:gd name="connsiteX473" fmla="*/ 1458436 w 3636252"/>
                <a:gd name="connsiteY473" fmla="*/ 0 h 1151841"/>
                <a:gd name="connsiteX474" fmla="*/ 1447643 w 3636252"/>
                <a:gd name="connsiteY474" fmla="*/ 0 h 1151841"/>
                <a:gd name="connsiteX475" fmla="*/ 1440119 w 3636252"/>
                <a:gd name="connsiteY475" fmla="*/ 0 h 1151841"/>
                <a:gd name="connsiteX476" fmla="*/ 1439088 w 3636252"/>
                <a:gd name="connsiteY476" fmla="*/ 0 h 1151841"/>
                <a:gd name="connsiteX477" fmla="*/ 1398122 w 3636252"/>
                <a:gd name="connsiteY477" fmla="*/ 0 h 1151841"/>
                <a:gd name="connsiteX478" fmla="*/ 1383041 w 3636252"/>
                <a:gd name="connsiteY478" fmla="*/ 0 h 1151841"/>
                <a:gd name="connsiteX479" fmla="*/ 1371698 w 3636252"/>
                <a:gd name="connsiteY479" fmla="*/ 0 h 1151841"/>
                <a:gd name="connsiteX480" fmla="*/ 1349475 w 3636252"/>
                <a:gd name="connsiteY480" fmla="*/ 0 h 1151841"/>
                <a:gd name="connsiteX481" fmla="*/ 1348298 w 3636252"/>
                <a:gd name="connsiteY481" fmla="*/ 0 h 1151841"/>
                <a:gd name="connsiteX482" fmla="*/ 1347435 w 3636252"/>
                <a:gd name="connsiteY482" fmla="*/ 0 h 1151841"/>
                <a:gd name="connsiteX483" fmla="*/ 1330757 w 3636252"/>
                <a:gd name="connsiteY483" fmla="*/ 0 h 1151841"/>
                <a:gd name="connsiteX484" fmla="*/ 1328539 w 3636252"/>
                <a:gd name="connsiteY484" fmla="*/ 0 h 1151841"/>
                <a:gd name="connsiteX485" fmla="*/ 1325213 w 3636252"/>
                <a:gd name="connsiteY485" fmla="*/ 0 h 1151841"/>
                <a:gd name="connsiteX486" fmla="*/ 1293430 w 3636252"/>
                <a:gd name="connsiteY486" fmla="*/ 0 h 1151841"/>
                <a:gd name="connsiteX487" fmla="*/ 1277646 w 3636252"/>
                <a:gd name="connsiteY487" fmla="*/ 0 h 1151841"/>
                <a:gd name="connsiteX488" fmla="*/ 1274711 w 3636252"/>
                <a:gd name="connsiteY488" fmla="*/ 0 h 1151841"/>
                <a:gd name="connsiteX489" fmla="*/ 1269166 w 3636252"/>
                <a:gd name="connsiteY489" fmla="*/ 0 h 1151841"/>
                <a:gd name="connsiteX490" fmla="*/ 1229836 w 3636252"/>
                <a:gd name="connsiteY490" fmla="*/ 0 h 1151841"/>
                <a:gd name="connsiteX491" fmla="*/ 1219578 w 3636252"/>
                <a:gd name="connsiteY491" fmla="*/ 0 h 1151841"/>
                <a:gd name="connsiteX492" fmla="*/ 1195316 w 3636252"/>
                <a:gd name="connsiteY492" fmla="*/ 0 h 1151841"/>
                <a:gd name="connsiteX493" fmla="*/ 1164663 w 3636252"/>
                <a:gd name="connsiteY493" fmla="*/ 0 h 1151841"/>
                <a:gd name="connsiteX494" fmla="*/ 1163533 w 3636252"/>
                <a:gd name="connsiteY494" fmla="*/ 0 h 1151841"/>
                <a:gd name="connsiteX495" fmla="*/ 1159121 w 3636252"/>
                <a:gd name="connsiteY495" fmla="*/ 0 h 1151841"/>
                <a:gd name="connsiteX496" fmla="*/ 1147749 w 3636252"/>
                <a:gd name="connsiteY496" fmla="*/ 0 h 1151841"/>
                <a:gd name="connsiteX497" fmla="*/ 1140402 w 3636252"/>
                <a:gd name="connsiteY497" fmla="*/ 0 h 1151841"/>
                <a:gd name="connsiteX498" fmla="*/ 1140225 w 3636252"/>
                <a:gd name="connsiteY498" fmla="*/ 0 h 1151841"/>
                <a:gd name="connsiteX499" fmla="*/ 1139269 w 3636252"/>
                <a:gd name="connsiteY499" fmla="*/ 0 h 1151841"/>
                <a:gd name="connsiteX500" fmla="*/ 1115961 w 3636252"/>
                <a:gd name="connsiteY500" fmla="*/ 0 h 1151841"/>
                <a:gd name="connsiteX501" fmla="*/ 1050788 w 3636252"/>
                <a:gd name="connsiteY501" fmla="*/ 0 h 1151841"/>
                <a:gd name="connsiteX502" fmla="*/ 1029224 w 3636252"/>
                <a:gd name="connsiteY502" fmla="*/ 0 h 1151841"/>
                <a:gd name="connsiteX503" fmla="*/ 1012546 w 3636252"/>
                <a:gd name="connsiteY503" fmla="*/ 0 h 1151841"/>
                <a:gd name="connsiteX504" fmla="*/ 1010328 w 3636252"/>
                <a:gd name="connsiteY504" fmla="*/ 0 h 1151841"/>
                <a:gd name="connsiteX505" fmla="*/ 1007002 w 3636252"/>
                <a:gd name="connsiteY505" fmla="*/ 0 h 1151841"/>
                <a:gd name="connsiteX506" fmla="*/ 988282 w 3636252"/>
                <a:gd name="connsiteY506" fmla="*/ 0 h 1151841"/>
                <a:gd name="connsiteX507" fmla="*/ 986064 w 3636252"/>
                <a:gd name="connsiteY507" fmla="*/ 0 h 1151841"/>
                <a:gd name="connsiteX508" fmla="*/ 956500 w 3636252"/>
                <a:gd name="connsiteY508" fmla="*/ 0 h 1151841"/>
                <a:gd name="connsiteX509" fmla="*/ 950955 w 3636252"/>
                <a:gd name="connsiteY509" fmla="*/ 0 h 1151841"/>
                <a:gd name="connsiteX510" fmla="*/ 932238 w 3636252"/>
                <a:gd name="connsiteY510" fmla="*/ 0 h 1151841"/>
                <a:gd name="connsiteX511" fmla="*/ 920891 w 3636252"/>
                <a:gd name="connsiteY511" fmla="*/ 0 h 1151841"/>
                <a:gd name="connsiteX512" fmla="*/ 898671 w 3636252"/>
                <a:gd name="connsiteY512" fmla="*/ 0 h 1151841"/>
                <a:gd name="connsiteX513" fmla="*/ 877105 w 3636252"/>
                <a:gd name="connsiteY513" fmla="*/ 0 h 1151841"/>
                <a:gd name="connsiteX514" fmla="*/ 842625 w 3636252"/>
                <a:gd name="connsiteY514" fmla="*/ 0 h 1151841"/>
                <a:gd name="connsiteX515" fmla="*/ 822191 w 3636252"/>
                <a:gd name="connsiteY515" fmla="*/ 0 h 1151841"/>
                <a:gd name="connsiteX516" fmla="*/ 821058 w 3636252"/>
                <a:gd name="connsiteY516" fmla="*/ 0 h 1151841"/>
                <a:gd name="connsiteX517" fmla="*/ 797750 w 3636252"/>
                <a:gd name="connsiteY517" fmla="*/ 0 h 1151841"/>
                <a:gd name="connsiteX518" fmla="*/ 768774 w 3636252"/>
                <a:gd name="connsiteY518" fmla="*/ 0 h 1151841"/>
                <a:gd name="connsiteX519" fmla="*/ 732577 w 3636252"/>
                <a:gd name="connsiteY519" fmla="*/ 0 h 1151841"/>
                <a:gd name="connsiteX520" fmla="*/ 712728 w 3636252"/>
                <a:gd name="connsiteY520" fmla="*/ 0 h 1151841"/>
                <a:gd name="connsiteX521" fmla="*/ 708316 w 3636252"/>
                <a:gd name="connsiteY521" fmla="*/ 0 h 1151841"/>
                <a:gd name="connsiteX522" fmla="*/ 670071 w 3636252"/>
                <a:gd name="connsiteY522" fmla="*/ 0 h 1151841"/>
                <a:gd name="connsiteX523" fmla="*/ 667853 w 3636252"/>
                <a:gd name="connsiteY523" fmla="*/ 0 h 1151841"/>
                <a:gd name="connsiteX524" fmla="*/ 614027 w 3636252"/>
                <a:gd name="connsiteY524" fmla="*/ 0 h 1151841"/>
                <a:gd name="connsiteX525" fmla="*/ 602680 w 3636252"/>
                <a:gd name="connsiteY525" fmla="*/ 0 h 1151841"/>
                <a:gd name="connsiteX526" fmla="*/ 580460 w 3636252"/>
                <a:gd name="connsiteY526" fmla="*/ 0 h 1151841"/>
                <a:gd name="connsiteX527" fmla="*/ 578419 w 3636252"/>
                <a:gd name="connsiteY527" fmla="*/ 0 h 1151841"/>
                <a:gd name="connsiteX528" fmla="*/ 556196 w 3636252"/>
                <a:gd name="connsiteY528" fmla="*/ 0 h 1151841"/>
                <a:gd name="connsiteX529" fmla="*/ 524414 w 3636252"/>
                <a:gd name="connsiteY529" fmla="*/ 0 h 1151841"/>
                <a:gd name="connsiteX530" fmla="*/ 500152 w 3636252"/>
                <a:gd name="connsiteY530" fmla="*/ 0 h 1151841"/>
                <a:gd name="connsiteX531" fmla="*/ 450563 w 3636252"/>
                <a:gd name="connsiteY531" fmla="*/ 0 h 1151841"/>
                <a:gd name="connsiteX532" fmla="*/ 426299 w 3636252"/>
                <a:gd name="connsiteY532" fmla="*/ 0 h 1151841"/>
                <a:gd name="connsiteX533" fmla="*/ 394517 w 3636252"/>
                <a:gd name="connsiteY533" fmla="*/ 0 h 1151841"/>
                <a:gd name="connsiteX534" fmla="*/ 390105 w 3636252"/>
                <a:gd name="connsiteY534" fmla="*/ 0 h 1151841"/>
                <a:gd name="connsiteX535" fmla="*/ 370255 w 3636252"/>
                <a:gd name="connsiteY535" fmla="*/ 0 h 1151841"/>
                <a:gd name="connsiteX536" fmla="*/ 260208 w 3636252"/>
                <a:gd name="connsiteY536" fmla="*/ 0 h 1151841"/>
                <a:gd name="connsiteX537" fmla="*/ 237985 w 3636252"/>
                <a:gd name="connsiteY537" fmla="*/ 0 h 1151841"/>
                <a:gd name="connsiteX538" fmla="*/ 181941 w 3636252"/>
                <a:gd name="connsiteY538" fmla="*/ 0 h 1151841"/>
                <a:gd name="connsiteX539" fmla="*/ 108088 w 3636252"/>
                <a:gd name="connsiteY539" fmla="*/ 0 h 1151841"/>
                <a:gd name="connsiteX540" fmla="*/ 52044 w 3636252"/>
                <a:gd name="connsiteY540" fmla="*/ 0 h 1151841"/>
                <a:gd name="connsiteX541" fmla="*/ 0 w 3636252"/>
                <a:gd name="connsiteY541" fmla="*/ 46080 h 1151841"/>
                <a:gd name="connsiteX542" fmla="*/ 0 w 3636252"/>
                <a:gd name="connsiteY542" fmla="*/ 65580 h 1151841"/>
                <a:gd name="connsiteX543" fmla="*/ 0 w 3636252"/>
                <a:gd name="connsiteY543" fmla="*/ 103086 h 1151841"/>
                <a:gd name="connsiteX544" fmla="*/ 0 w 3636252"/>
                <a:gd name="connsiteY544" fmla="*/ 122586 h 1151841"/>
                <a:gd name="connsiteX545" fmla="*/ 0 w 3636252"/>
                <a:gd name="connsiteY545" fmla="*/ 241282 h 1151841"/>
                <a:gd name="connsiteX546" fmla="*/ 0 w 3636252"/>
                <a:gd name="connsiteY546" fmla="*/ 260784 h 1151841"/>
                <a:gd name="connsiteX547" fmla="*/ 0 w 3636252"/>
                <a:gd name="connsiteY547" fmla="*/ 291016 h 1151841"/>
                <a:gd name="connsiteX548" fmla="*/ 0 w 3636252"/>
                <a:gd name="connsiteY548" fmla="*/ 294714 h 1151841"/>
                <a:gd name="connsiteX549" fmla="*/ 0 w 3636252"/>
                <a:gd name="connsiteY549" fmla="*/ 298288 h 1151841"/>
                <a:gd name="connsiteX550" fmla="*/ 0 w 3636252"/>
                <a:gd name="connsiteY550" fmla="*/ 310073 h 1151841"/>
                <a:gd name="connsiteX551" fmla="*/ 0 w 3636252"/>
                <a:gd name="connsiteY551" fmla="*/ 317790 h 1151841"/>
                <a:gd name="connsiteX552" fmla="*/ 0 w 3636252"/>
                <a:gd name="connsiteY552" fmla="*/ 329573 h 1151841"/>
                <a:gd name="connsiteX553" fmla="*/ 0 w 3636252"/>
                <a:gd name="connsiteY553" fmla="*/ 348022 h 1151841"/>
                <a:gd name="connsiteX554" fmla="*/ 0 w 3636252"/>
                <a:gd name="connsiteY554" fmla="*/ 351720 h 1151841"/>
                <a:gd name="connsiteX555" fmla="*/ 0 w 3636252"/>
                <a:gd name="connsiteY555" fmla="*/ 353694 h 1151841"/>
                <a:gd name="connsiteX556" fmla="*/ 0 w 3636252"/>
                <a:gd name="connsiteY556" fmla="*/ 367079 h 1151841"/>
                <a:gd name="connsiteX557" fmla="*/ 0 w 3636252"/>
                <a:gd name="connsiteY557" fmla="*/ 373194 h 1151841"/>
                <a:gd name="connsiteX558" fmla="*/ 0 w 3636252"/>
                <a:gd name="connsiteY558" fmla="*/ 386579 h 1151841"/>
                <a:gd name="connsiteX559" fmla="*/ 0 w 3636252"/>
                <a:gd name="connsiteY559" fmla="*/ 410700 h 1151841"/>
                <a:gd name="connsiteX560" fmla="*/ 0 w 3636252"/>
                <a:gd name="connsiteY560" fmla="*/ 422235 h 1151841"/>
                <a:gd name="connsiteX561" fmla="*/ 0 w 3636252"/>
                <a:gd name="connsiteY561" fmla="*/ 430200 h 1151841"/>
                <a:gd name="connsiteX562" fmla="*/ 0 w 3636252"/>
                <a:gd name="connsiteY562" fmla="*/ 479241 h 1151841"/>
                <a:gd name="connsiteX563" fmla="*/ 0 w 3636252"/>
                <a:gd name="connsiteY563" fmla="*/ 486218 h 1151841"/>
                <a:gd name="connsiteX564" fmla="*/ 0 w 3636252"/>
                <a:gd name="connsiteY564" fmla="*/ 489916 h 1151841"/>
                <a:gd name="connsiteX565" fmla="*/ 0 w 3636252"/>
                <a:gd name="connsiteY565" fmla="*/ 505275 h 1151841"/>
                <a:gd name="connsiteX566" fmla="*/ 0 w 3636252"/>
                <a:gd name="connsiteY566" fmla="*/ 524777 h 1151841"/>
                <a:gd name="connsiteX567" fmla="*/ 0 w 3636252"/>
                <a:gd name="connsiteY567" fmla="*/ 539651 h 1151841"/>
                <a:gd name="connsiteX568" fmla="*/ 0 w 3636252"/>
                <a:gd name="connsiteY568" fmla="*/ 543224 h 1151841"/>
                <a:gd name="connsiteX569" fmla="*/ 0 w 3636252"/>
                <a:gd name="connsiteY569" fmla="*/ 546922 h 1151841"/>
                <a:gd name="connsiteX570" fmla="*/ 0 w 3636252"/>
                <a:gd name="connsiteY570" fmla="*/ 548897 h 1151841"/>
                <a:gd name="connsiteX571" fmla="*/ 0 w 3636252"/>
                <a:gd name="connsiteY571" fmla="*/ 555009 h 1151841"/>
                <a:gd name="connsiteX572" fmla="*/ 0 w 3636252"/>
                <a:gd name="connsiteY572" fmla="*/ 558707 h 1151841"/>
                <a:gd name="connsiteX573" fmla="*/ 0 w 3636252"/>
                <a:gd name="connsiteY573" fmla="*/ 562281 h 1151841"/>
                <a:gd name="connsiteX574" fmla="*/ 0 w 3636252"/>
                <a:gd name="connsiteY574" fmla="*/ 567424 h 1151841"/>
                <a:gd name="connsiteX575" fmla="*/ 0 w 3636252"/>
                <a:gd name="connsiteY575" fmla="*/ 568398 h 1151841"/>
                <a:gd name="connsiteX576" fmla="*/ 0 w 3636252"/>
                <a:gd name="connsiteY576" fmla="*/ 576556 h 1151841"/>
                <a:gd name="connsiteX577" fmla="*/ 0 w 3636252"/>
                <a:gd name="connsiteY577" fmla="*/ 581783 h 1151841"/>
                <a:gd name="connsiteX578" fmla="*/ 0 w 3636252"/>
                <a:gd name="connsiteY578" fmla="*/ 584417 h 1151841"/>
                <a:gd name="connsiteX579" fmla="*/ 0 w 3636252"/>
                <a:gd name="connsiteY579" fmla="*/ 587246 h 1151841"/>
                <a:gd name="connsiteX580" fmla="*/ 0 w 3636252"/>
                <a:gd name="connsiteY580" fmla="*/ 590944 h 1151841"/>
                <a:gd name="connsiteX581" fmla="*/ 0 w 3636252"/>
                <a:gd name="connsiteY581" fmla="*/ 594518 h 1151841"/>
                <a:gd name="connsiteX582" fmla="*/ 0 w 3636252"/>
                <a:gd name="connsiteY582" fmla="*/ 606303 h 1151841"/>
                <a:gd name="connsiteX583" fmla="*/ 0 w 3636252"/>
                <a:gd name="connsiteY583" fmla="*/ 614019 h 1151841"/>
                <a:gd name="connsiteX584" fmla="*/ 0 w 3636252"/>
                <a:gd name="connsiteY584" fmla="*/ 625804 h 1151841"/>
                <a:gd name="connsiteX585" fmla="*/ 0 w 3636252"/>
                <a:gd name="connsiteY585" fmla="*/ 633562 h 1151841"/>
                <a:gd name="connsiteX586" fmla="*/ 0 w 3636252"/>
                <a:gd name="connsiteY586" fmla="*/ 644252 h 1151841"/>
                <a:gd name="connsiteX587" fmla="*/ 0 w 3636252"/>
                <a:gd name="connsiteY587" fmla="*/ 647950 h 1151841"/>
                <a:gd name="connsiteX588" fmla="*/ 0 w 3636252"/>
                <a:gd name="connsiteY588" fmla="*/ 663309 h 1151841"/>
                <a:gd name="connsiteX589" fmla="*/ 0 w 3636252"/>
                <a:gd name="connsiteY589" fmla="*/ 682810 h 1151841"/>
                <a:gd name="connsiteX590" fmla="*/ 0 w 3636252"/>
                <a:gd name="connsiteY590" fmla="*/ 693972 h 1151841"/>
                <a:gd name="connsiteX591" fmla="*/ 0 w 3636252"/>
                <a:gd name="connsiteY591" fmla="*/ 718465 h 1151841"/>
                <a:gd name="connsiteX592" fmla="*/ 0 w 3636252"/>
                <a:gd name="connsiteY592" fmla="*/ 750978 h 1151841"/>
                <a:gd name="connsiteX593" fmla="*/ 0 w 3636252"/>
                <a:gd name="connsiteY593" fmla="*/ 775471 h 1151841"/>
                <a:gd name="connsiteX594" fmla="*/ 0 w 3636252"/>
                <a:gd name="connsiteY594" fmla="*/ 782448 h 1151841"/>
                <a:gd name="connsiteX595" fmla="*/ 0 w 3636252"/>
                <a:gd name="connsiteY595" fmla="*/ 786146 h 1151841"/>
                <a:gd name="connsiteX596" fmla="*/ 0 w 3636252"/>
                <a:gd name="connsiteY596" fmla="*/ 796138 h 1151841"/>
                <a:gd name="connsiteX597" fmla="*/ 0 w 3636252"/>
                <a:gd name="connsiteY597" fmla="*/ 839454 h 1151841"/>
                <a:gd name="connsiteX598" fmla="*/ 0 w 3636252"/>
                <a:gd name="connsiteY598" fmla="*/ 843152 h 1151841"/>
                <a:gd name="connsiteX599" fmla="*/ 0 w 3636252"/>
                <a:gd name="connsiteY599" fmla="*/ 853144 h 1151841"/>
                <a:gd name="connsiteX600" fmla="*/ 1 w 3636252"/>
                <a:gd name="connsiteY600" fmla="*/ 853144 h 1151841"/>
                <a:gd name="connsiteX601" fmla="*/ 1 w 3636252"/>
                <a:gd name="connsiteY601" fmla="*/ 856185 h 1151841"/>
                <a:gd name="connsiteX602" fmla="*/ 1 w 3636252"/>
                <a:gd name="connsiteY602" fmla="*/ 905919 h 1151841"/>
                <a:gd name="connsiteX603" fmla="*/ 1 w 3636252"/>
                <a:gd name="connsiteY603" fmla="*/ 926700 h 1151841"/>
                <a:gd name="connsiteX604" fmla="*/ 1 w 3636252"/>
                <a:gd name="connsiteY604" fmla="*/ 983706 h 1151841"/>
                <a:gd name="connsiteX605" fmla="*/ 1 w 3636252"/>
                <a:gd name="connsiteY605" fmla="*/ 1044115 h 1151841"/>
                <a:gd name="connsiteX606" fmla="*/ 1 w 3636252"/>
                <a:gd name="connsiteY606" fmla="*/ 1101121 h 1151841"/>
                <a:gd name="connsiteX607" fmla="*/ 52045 w 3636252"/>
                <a:gd name="connsiteY607" fmla="*/ 1147201 h 1151841"/>
                <a:gd name="connsiteX608" fmla="*/ 79808 w 3636252"/>
                <a:gd name="connsiteY608" fmla="*/ 1147201 h 1151841"/>
                <a:gd name="connsiteX609" fmla="*/ 81515 w 3636252"/>
                <a:gd name="connsiteY609" fmla="*/ 1148220 h 1151841"/>
                <a:gd name="connsiteX610" fmla="*/ 101772 w 3636252"/>
                <a:gd name="connsiteY610" fmla="*/ 1151841 h 115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</a:cxnLst>
              <a:rect l="l" t="t" r="r" b="b"/>
              <a:pathLst>
                <a:path w="3636252" h="1151841">
                  <a:moveTo>
                    <a:pt x="101772" y="1151841"/>
                  </a:moveTo>
                  <a:lnTo>
                    <a:pt x="157816" y="1151841"/>
                  </a:lnTo>
                  <a:lnTo>
                    <a:pt x="231669" y="1151841"/>
                  </a:lnTo>
                  <a:lnTo>
                    <a:pt x="287713" y="1151841"/>
                  </a:lnTo>
                  <a:lnTo>
                    <a:pt x="309936" y="1151841"/>
                  </a:lnTo>
                  <a:lnTo>
                    <a:pt x="419983" y="1151841"/>
                  </a:lnTo>
                  <a:lnTo>
                    <a:pt x="439833" y="1151841"/>
                  </a:lnTo>
                  <a:lnTo>
                    <a:pt x="444247" y="1151841"/>
                  </a:lnTo>
                  <a:lnTo>
                    <a:pt x="476027" y="1151841"/>
                  </a:lnTo>
                  <a:lnTo>
                    <a:pt x="500291" y="1151841"/>
                  </a:lnTo>
                  <a:lnTo>
                    <a:pt x="549880" y="1151841"/>
                  </a:lnTo>
                  <a:lnTo>
                    <a:pt x="574144" y="1151841"/>
                  </a:lnTo>
                  <a:lnTo>
                    <a:pt x="605924" y="1151841"/>
                  </a:lnTo>
                  <a:lnTo>
                    <a:pt x="628147" y="1151841"/>
                  </a:lnTo>
                  <a:lnTo>
                    <a:pt x="630188" y="1151841"/>
                  </a:lnTo>
                  <a:lnTo>
                    <a:pt x="652411" y="1151841"/>
                  </a:lnTo>
                  <a:lnTo>
                    <a:pt x="663755" y="1151841"/>
                  </a:lnTo>
                  <a:lnTo>
                    <a:pt x="717582" y="1151841"/>
                  </a:lnTo>
                  <a:lnTo>
                    <a:pt x="719799" y="1151841"/>
                  </a:lnTo>
                  <a:lnTo>
                    <a:pt x="758044" y="1151841"/>
                  </a:lnTo>
                  <a:lnTo>
                    <a:pt x="762458" y="1151841"/>
                  </a:lnTo>
                  <a:lnTo>
                    <a:pt x="782308" y="1151841"/>
                  </a:lnTo>
                  <a:lnTo>
                    <a:pt x="818502" y="1151841"/>
                  </a:lnTo>
                  <a:lnTo>
                    <a:pt x="847479" y="1151841"/>
                  </a:lnTo>
                  <a:lnTo>
                    <a:pt x="870789" y="1151841"/>
                  </a:lnTo>
                  <a:lnTo>
                    <a:pt x="871919" y="1151841"/>
                  </a:lnTo>
                  <a:lnTo>
                    <a:pt x="892355" y="1151841"/>
                  </a:lnTo>
                  <a:lnTo>
                    <a:pt x="926834" y="1151841"/>
                  </a:lnTo>
                  <a:lnTo>
                    <a:pt x="948399" y="1151841"/>
                  </a:lnTo>
                  <a:lnTo>
                    <a:pt x="970622" y="1151841"/>
                  </a:lnTo>
                  <a:lnTo>
                    <a:pt x="981966" y="1151841"/>
                  </a:lnTo>
                  <a:lnTo>
                    <a:pt x="1000686" y="1151841"/>
                  </a:lnTo>
                  <a:lnTo>
                    <a:pt x="1006230" y="1151841"/>
                  </a:lnTo>
                  <a:lnTo>
                    <a:pt x="1035793" y="1151841"/>
                  </a:lnTo>
                  <a:lnTo>
                    <a:pt x="1038010" y="1151841"/>
                  </a:lnTo>
                  <a:lnTo>
                    <a:pt x="1056731" y="1151841"/>
                  </a:lnTo>
                  <a:lnTo>
                    <a:pt x="1060056" y="1151841"/>
                  </a:lnTo>
                  <a:lnTo>
                    <a:pt x="1062274" y="1151841"/>
                  </a:lnTo>
                  <a:lnTo>
                    <a:pt x="1078953" y="1151841"/>
                  </a:lnTo>
                  <a:lnTo>
                    <a:pt x="1100519" y="1151841"/>
                  </a:lnTo>
                  <a:lnTo>
                    <a:pt x="1165690" y="1151841"/>
                  </a:lnTo>
                  <a:lnTo>
                    <a:pt x="1189000" y="1151841"/>
                  </a:lnTo>
                  <a:lnTo>
                    <a:pt x="1189953" y="1151841"/>
                  </a:lnTo>
                  <a:lnTo>
                    <a:pt x="1190130" y="1151841"/>
                  </a:lnTo>
                  <a:lnTo>
                    <a:pt x="1197478" y="1151841"/>
                  </a:lnTo>
                  <a:lnTo>
                    <a:pt x="1208850" y="1151841"/>
                  </a:lnTo>
                  <a:lnTo>
                    <a:pt x="1213262" y="1151841"/>
                  </a:lnTo>
                  <a:lnTo>
                    <a:pt x="1214394" y="1151841"/>
                  </a:lnTo>
                  <a:lnTo>
                    <a:pt x="1245045" y="1151841"/>
                  </a:lnTo>
                  <a:lnTo>
                    <a:pt x="1269308" y="1151841"/>
                  </a:lnTo>
                  <a:lnTo>
                    <a:pt x="1279565" y="1151841"/>
                  </a:lnTo>
                  <a:lnTo>
                    <a:pt x="1318897" y="1151841"/>
                  </a:lnTo>
                  <a:lnTo>
                    <a:pt x="1324441" y="1151841"/>
                  </a:lnTo>
                  <a:lnTo>
                    <a:pt x="1327375" y="1151841"/>
                  </a:lnTo>
                  <a:lnTo>
                    <a:pt x="1343159" y="1151841"/>
                  </a:lnTo>
                  <a:lnTo>
                    <a:pt x="1374942" y="1151841"/>
                  </a:lnTo>
                  <a:lnTo>
                    <a:pt x="1378267" y="1151841"/>
                  </a:lnTo>
                  <a:lnTo>
                    <a:pt x="1380485" y="1151841"/>
                  </a:lnTo>
                  <a:lnTo>
                    <a:pt x="1397164" y="1151841"/>
                  </a:lnTo>
                  <a:lnTo>
                    <a:pt x="1398027" y="1151841"/>
                  </a:lnTo>
                  <a:lnTo>
                    <a:pt x="1399205" y="1151841"/>
                  </a:lnTo>
                  <a:lnTo>
                    <a:pt x="1421426" y="1151841"/>
                  </a:lnTo>
                  <a:lnTo>
                    <a:pt x="1432772" y="1151841"/>
                  </a:lnTo>
                  <a:lnTo>
                    <a:pt x="1447849" y="1151841"/>
                  </a:lnTo>
                  <a:lnTo>
                    <a:pt x="1488817" y="1151841"/>
                  </a:lnTo>
                  <a:lnTo>
                    <a:pt x="1489847" y="1151841"/>
                  </a:lnTo>
                  <a:lnTo>
                    <a:pt x="1497372" y="1151841"/>
                  </a:lnTo>
                  <a:lnTo>
                    <a:pt x="1508164" y="1151841"/>
                  </a:lnTo>
                  <a:lnTo>
                    <a:pt x="1508744" y="1151841"/>
                  </a:lnTo>
                  <a:lnTo>
                    <a:pt x="1513156" y="1151841"/>
                  </a:lnTo>
                  <a:lnTo>
                    <a:pt x="1515689" y="1151841"/>
                  </a:lnTo>
                  <a:lnTo>
                    <a:pt x="1516552" y="1151841"/>
                  </a:lnTo>
                  <a:lnTo>
                    <a:pt x="1527061" y="1151841"/>
                  </a:lnTo>
                  <a:lnTo>
                    <a:pt x="1527924" y="1151841"/>
                  </a:lnTo>
                  <a:lnTo>
                    <a:pt x="1531473" y="1151841"/>
                  </a:lnTo>
                  <a:lnTo>
                    <a:pt x="1532605" y="1151841"/>
                  </a:lnTo>
                  <a:lnTo>
                    <a:pt x="1536480" y="1151841"/>
                  </a:lnTo>
                  <a:lnTo>
                    <a:pt x="1539952" y="1151841"/>
                  </a:lnTo>
                  <a:lnTo>
                    <a:pt x="1551323" y="1151841"/>
                  </a:lnTo>
                  <a:lnTo>
                    <a:pt x="1569202" y="1151841"/>
                  </a:lnTo>
                  <a:lnTo>
                    <a:pt x="1587519" y="1151841"/>
                  </a:lnTo>
                  <a:lnTo>
                    <a:pt x="1592525" y="1151841"/>
                  </a:lnTo>
                  <a:lnTo>
                    <a:pt x="1597776" y="1151841"/>
                  </a:lnTo>
                  <a:lnTo>
                    <a:pt x="1608309" y="1151841"/>
                  </a:lnTo>
                  <a:lnTo>
                    <a:pt x="1622039" y="1151841"/>
                  </a:lnTo>
                  <a:lnTo>
                    <a:pt x="1627269" y="1151841"/>
                  </a:lnTo>
                  <a:lnTo>
                    <a:pt x="1640936" y="1151841"/>
                  </a:lnTo>
                  <a:lnTo>
                    <a:pt x="1643053" y="1151841"/>
                  </a:lnTo>
                  <a:lnTo>
                    <a:pt x="1645586" y="1151841"/>
                  </a:lnTo>
                  <a:lnTo>
                    <a:pt x="1646449" y="1151841"/>
                  </a:lnTo>
                  <a:lnTo>
                    <a:pt x="1661370" y="1151841"/>
                  </a:lnTo>
                  <a:lnTo>
                    <a:pt x="1668672" y="1151841"/>
                  </a:lnTo>
                  <a:lnTo>
                    <a:pt x="1669849" y="1151841"/>
                  </a:lnTo>
                  <a:lnTo>
                    <a:pt x="1697921" y="1151841"/>
                  </a:lnTo>
                  <a:lnTo>
                    <a:pt x="1699099" y="1151841"/>
                  </a:lnTo>
                  <a:lnTo>
                    <a:pt x="1716238" y="1151841"/>
                  </a:lnTo>
                  <a:lnTo>
                    <a:pt x="1717416" y="1151841"/>
                  </a:lnTo>
                  <a:lnTo>
                    <a:pt x="1721320" y="1151841"/>
                  </a:lnTo>
                  <a:lnTo>
                    <a:pt x="1724717" y="1151841"/>
                  </a:lnTo>
                  <a:lnTo>
                    <a:pt x="1726834" y="1151841"/>
                  </a:lnTo>
                  <a:lnTo>
                    <a:pt x="1739637" y="1151841"/>
                  </a:lnTo>
                  <a:lnTo>
                    <a:pt x="1740501" y="1151841"/>
                  </a:lnTo>
                  <a:lnTo>
                    <a:pt x="1745730" y="1151841"/>
                  </a:lnTo>
                  <a:lnTo>
                    <a:pt x="1750983" y="1151841"/>
                  </a:lnTo>
                  <a:lnTo>
                    <a:pt x="1759461" y="1151841"/>
                  </a:lnTo>
                  <a:lnTo>
                    <a:pt x="1766060" y="1151841"/>
                  </a:lnTo>
                  <a:lnTo>
                    <a:pt x="1775245" y="1151841"/>
                  </a:lnTo>
                  <a:lnTo>
                    <a:pt x="1798569" y="1151841"/>
                  </a:lnTo>
                  <a:lnTo>
                    <a:pt x="1807028" y="1151841"/>
                  </a:lnTo>
                  <a:lnTo>
                    <a:pt x="1808058" y="1151841"/>
                  </a:lnTo>
                  <a:lnTo>
                    <a:pt x="1815583" y="1151841"/>
                  </a:lnTo>
                  <a:lnTo>
                    <a:pt x="1816446" y="1151841"/>
                  </a:lnTo>
                  <a:lnTo>
                    <a:pt x="1826955" y="1151841"/>
                  </a:lnTo>
                  <a:lnTo>
                    <a:pt x="1827818" y="1151841"/>
                  </a:lnTo>
                  <a:lnTo>
                    <a:pt x="1831291" y="1151841"/>
                  </a:lnTo>
                  <a:lnTo>
                    <a:pt x="1831367" y="1151841"/>
                  </a:lnTo>
                  <a:lnTo>
                    <a:pt x="1834763" y="1151841"/>
                  </a:lnTo>
                  <a:lnTo>
                    <a:pt x="1839846" y="1151841"/>
                  </a:lnTo>
                  <a:lnTo>
                    <a:pt x="1846135" y="1151841"/>
                  </a:lnTo>
                  <a:lnTo>
                    <a:pt x="1851217" y="1151841"/>
                  </a:lnTo>
                  <a:lnTo>
                    <a:pt x="1854614" y="1151841"/>
                  </a:lnTo>
                  <a:lnTo>
                    <a:pt x="1854691" y="1151841"/>
                  </a:lnTo>
                  <a:lnTo>
                    <a:pt x="1858163" y="1151841"/>
                  </a:lnTo>
                  <a:lnTo>
                    <a:pt x="1859026" y="1151841"/>
                  </a:lnTo>
                  <a:lnTo>
                    <a:pt x="1869534" y="1151841"/>
                  </a:lnTo>
                  <a:lnTo>
                    <a:pt x="1870398" y="1151841"/>
                  </a:lnTo>
                  <a:lnTo>
                    <a:pt x="1877922" y="1151841"/>
                  </a:lnTo>
                  <a:lnTo>
                    <a:pt x="1878953" y="1151841"/>
                  </a:lnTo>
                  <a:lnTo>
                    <a:pt x="1887413" y="1151841"/>
                  </a:lnTo>
                  <a:lnTo>
                    <a:pt x="1910736" y="1151841"/>
                  </a:lnTo>
                  <a:lnTo>
                    <a:pt x="1919919" y="1151841"/>
                  </a:lnTo>
                  <a:lnTo>
                    <a:pt x="1926520" y="1151841"/>
                  </a:lnTo>
                  <a:lnTo>
                    <a:pt x="1935000" y="1151841"/>
                  </a:lnTo>
                  <a:lnTo>
                    <a:pt x="1940250" y="1151841"/>
                  </a:lnTo>
                  <a:lnTo>
                    <a:pt x="1945480" y="1151841"/>
                  </a:lnTo>
                  <a:lnTo>
                    <a:pt x="1946343" y="1151841"/>
                  </a:lnTo>
                  <a:lnTo>
                    <a:pt x="1959147" y="1151841"/>
                  </a:lnTo>
                  <a:lnTo>
                    <a:pt x="1961264" y="1151841"/>
                  </a:lnTo>
                  <a:lnTo>
                    <a:pt x="1964660" y="1151841"/>
                  </a:lnTo>
                  <a:lnTo>
                    <a:pt x="1968566" y="1151841"/>
                  </a:lnTo>
                  <a:lnTo>
                    <a:pt x="1969743" y="1151841"/>
                  </a:lnTo>
                  <a:lnTo>
                    <a:pt x="1986883" y="1151841"/>
                  </a:lnTo>
                  <a:lnTo>
                    <a:pt x="1988060" y="1151841"/>
                  </a:lnTo>
                  <a:lnTo>
                    <a:pt x="2016132" y="1151841"/>
                  </a:lnTo>
                  <a:lnTo>
                    <a:pt x="2017310" y="1151841"/>
                  </a:lnTo>
                  <a:lnTo>
                    <a:pt x="2024611" y="1151841"/>
                  </a:lnTo>
                  <a:lnTo>
                    <a:pt x="2039531" y="1151841"/>
                  </a:lnTo>
                  <a:lnTo>
                    <a:pt x="2040395" y="1151841"/>
                  </a:lnTo>
                  <a:lnTo>
                    <a:pt x="2042928" y="1151841"/>
                  </a:lnTo>
                  <a:lnTo>
                    <a:pt x="2045045" y="1151841"/>
                  </a:lnTo>
                  <a:lnTo>
                    <a:pt x="2058712" y="1151841"/>
                  </a:lnTo>
                  <a:lnTo>
                    <a:pt x="2063941" y="1151841"/>
                  </a:lnTo>
                  <a:lnTo>
                    <a:pt x="2077672" y="1151841"/>
                  </a:lnTo>
                  <a:lnTo>
                    <a:pt x="2088205" y="1151841"/>
                  </a:lnTo>
                  <a:lnTo>
                    <a:pt x="2093456" y="1151841"/>
                  </a:lnTo>
                  <a:lnTo>
                    <a:pt x="2098463" y="1151841"/>
                  </a:lnTo>
                  <a:lnTo>
                    <a:pt x="2116780" y="1151841"/>
                  </a:lnTo>
                  <a:lnTo>
                    <a:pt x="2134657" y="1151841"/>
                  </a:lnTo>
                  <a:lnTo>
                    <a:pt x="2146029" y="1151841"/>
                  </a:lnTo>
                  <a:lnTo>
                    <a:pt x="2149502" y="1151841"/>
                  </a:lnTo>
                  <a:lnTo>
                    <a:pt x="2153378" y="1151841"/>
                  </a:lnTo>
                  <a:lnTo>
                    <a:pt x="2154508" y="1151841"/>
                  </a:lnTo>
                  <a:lnTo>
                    <a:pt x="2158057" y="1151841"/>
                  </a:lnTo>
                  <a:lnTo>
                    <a:pt x="2158920" y="1151841"/>
                  </a:lnTo>
                  <a:lnTo>
                    <a:pt x="2169428" y="1151841"/>
                  </a:lnTo>
                  <a:lnTo>
                    <a:pt x="2170292" y="1151841"/>
                  </a:lnTo>
                  <a:lnTo>
                    <a:pt x="2172825" y="1151841"/>
                  </a:lnTo>
                  <a:lnTo>
                    <a:pt x="2177237" y="1151841"/>
                  </a:lnTo>
                  <a:lnTo>
                    <a:pt x="2177816" y="1151841"/>
                  </a:lnTo>
                  <a:lnTo>
                    <a:pt x="2188609" y="1151841"/>
                  </a:lnTo>
                  <a:lnTo>
                    <a:pt x="2196133" y="1151841"/>
                  </a:lnTo>
                  <a:lnTo>
                    <a:pt x="2197164" y="1151841"/>
                  </a:lnTo>
                  <a:lnTo>
                    <a:pt x="2238130" y="1151841"/>
                  </a:lnTo>
                  <a:lnTo>
                    <a:pt x="2253211" y="1151841"/>
                  </a:lnTo>
                  <a:lnTo>
                    <a:pt x="2264554" y="1151841"/>
                  </a:lnTo>
                  <a:lnTo>
                    <a:pt x="2286777" y="1151841"/>
                  </a:lnTo>
                  <a:lnTo>
                    <a:pt x="2287954" y="1151841"/>
                  </a:lnTo>
                  <a:lnTo>
                    <a:pt x="2288817" y="1151841"/>
                  </a:lnTo>
                  <a:lnTo>
                    <a:pt x="2305495" y="1151841"/>
                  </a:lnTo>
                  <a:lnTo>
                    <a:pt x="2307713" y="1151841"/>
                  </a:lnTo>
                  <a:lnTo>
                    <a:pt x="2311039" y="1151841"/>
                  </a:lnTo>
                  <a:lnTo>
                    <a:pt x="2342822" y="1151841"/>
                  </a:lnTo>
                  <a:lnTo>
                    <a:pt x="2358606" y="1151841"/>
                  </a:lnTo>
                  <a:lnTo>
                    <a:pt x="2361541" y="1151841"/>
                  </a:lnTo>
                  <a:lnTo>
                    <a:pt x="2367086" y="1151841"/>
                  </a:lnTo>
                  <a:lnTo>
                    <a:pt x="2406416" y="1151841"/>
                  </a:lnTo>
                  <a:lnTo>
                    <a:pt x="2416674" y="1151841"/>
                  </a:lnTo>
                  <a:lnTo>
                    <a:pt x="2440936" y="1151841"/>
                  </a:lnTo>
                  <a:lnTo>
                    <a:pt x="2471589" y="1151841"/>
                  </a:lnTo>
                  <a:lnTo>
                    <a:pt x="2472719" y="1151841"/>
                  </a:lnTo>
                  <a:lnTo>
                    <a:pt x="2477131" y="1151841"/>
                  </a:lnTo>
                  <a:lnTo>
                    <a:pt x="2488503" y="1151841"/>
                  </a:lnTo>
                  <a:lnTo>
                    <a:pt x="2495850" y="1151841"/>
                  </a:lnTo>
                  <a:lnTo>
                    <a:pt x="2496027" y="1151841"/>
                  </a:lnTo>
                  <a:lnTo>
                    <a:pt x="2496983" y="1151841"/>
                  </a:lnTo>
                  <a:lnTo>
                    <a:pt x="2520291" y="1151841"/>
                  </a:lnTo>
                  <a:lnTo>
                    <a:pt x="2585464" y="1151841"/>
                  </a:lnTo>
                  <a:lnTo>
                    <a:pt x="2607028" y="1151841"/>
                  </a:lnTo>
                  <a:lnTo>
                    <a:pt x="2623706" y="1151841"/>
                  </a:lnTo>
                  <a:lnTo>
                    <a:pt x="2625924" y="1151841"/>
                  </a:lnTo>
                  <a:lnTo>
                    <a:pt x="2629250" y="1151841"/>
                  </a:lnTo>
                  <a:lnTo>
                    <a:pt x="2647970" y="1151841"/>
                  </a:lnTo>
                  <a:lnTo>
                    <a:pt x="2650188" y="1151841"/>
                  </a:lnTo>
                  <a:lnTo>
                    <a:pt x="2679752" y="1151841"/>
                  </a:lnTo>
                  <a:lnTo>
                    <a:pt x="2685297" y="1151841"/>
                  </a:lnTo>
                  <a:lnTo>
                    <a:pt x="2704014" y="1151841"/>
                  </a:lnTo>
                  <a:lnTo>
                    <a:pt x="2715361" y="1151841"/>
                  </a:lnTo>
                  <a:lnTo>
                    <a:pt x="2737581" y="1151841"/>
                  </a:lnTo>
                  <a:lnTo>
                    <a:pt x="2759147" y="1151841"/>
                  </a:lnTo>
                  <a:lnTo>
                    <a:pt x="2793627" y="1151841"/>
                  </a:lnTo>
                  <a:lnTo>
                    <a:pt x="2814061" y="1151841"/>
                  </a:lnTo>
                  <a:lnTo>
                    <a:pt x="2815194" y="1151841"/>
                  </a:lnTo>
                  <a:lnTo>
                    <a:pt x="2838502" y="1151841"/>
                  </a:lnTo>
                  <a:lnTo>
                    <a:pt x="2867478" y="1151841"/>
                  </a:lnTo>
                  <a:lnTo>
                    <a:pt x="2903675" y="1151841"/>
                  </a:lnTo>
                  <a:lnTo>
                    <a:pt x="2923524" y="1151841"/>
                  </a:lnTo>
                  <a:lnTo>
                    <a:pt x="2927936" y="1151841"/>
                  </a:lnTo>
                  <a:lnTo>
                    <a:pt x="2966181" y="1151841"/>
                  </a:lnTo>
                  <a:lnTo>
                    <a:pt x="2968399" y="1151841"/>
                  </a:lnTo>
                  <a:lnTo>
                    <a:pt x="3022225" y="1151841"/>
                  </a:lnTo>
                  <a:lnTo>
                    <a:pt x="3033572" y="1151841"/>
                  </a:lnTo>
                  <a:lnTo>
                    <a:pt x="3055792" y="1151841"/>
                  </a:lnTo>
                  <a:lnTo>
                    <a:pt x="3057833" y="1151841"/>
                  </a:lnTo>
                  <a:lnTo>
                    <a:pt x="3080056" y="1151841"/>
                  </a:lnTo>
                  <a:lnTo>
                    <a:pt x="3111838" y="1151841"/>
                  </a:lnTo>
                  <a:lnTo>
                    <a:pt x="3136100" y="1151841"/>
                  </a:lnTo>
                  <a:lnTo>
                    <a:pt x="3185689" y="1151841"/>
                  </a:lnTo>
                  <a:lnTo>
                    <a:pt x="3209953" y="1151841"/>
                  </a:lnTo>
                  <a:lnTo>
                    <a:pt x="3241735" y="1151841"/>
                  </a:lnTo>
                  <a:lnTo>
                    <a:pt x="3246147" y="1151841"/>
                  </a:lnTo>
                  <a:lnTo>
                    <a:pt x="3265997" y="1151841"/>
                  </a:lnTo>
                  <a:lnTo>
                    <a:pt x="3376044" y="1151841"/>
                  </a:lnTo>
                  <a:lnTo>
                    <a:pt x="3398267" y="1151841"/>
                  </a:lnTo>
                  <a:lnTo>
                    <a:pt x="3454311" y="1151841"/>
                  </a:lnTo>
                  <a:lnTo>
                    <a:pt x="3528164" y="1151841"/>
                  </a:lnTo>
                  <a:lnTo>
                    <a:pt x="3584208" y="1151841"/>
                  </a:lnTo>
                  <a:cubicBezTo>
                    <a:pt x="3612952" y="1151841"/>
                    <a:pt x="3636252" y="1131210"/>
                    <a:pt x="3636252" y="1105761"/>
                  </a:cubicBezTo>
                  <a:lnTo>
                    <a:pt x="3636252" y="1086261"/>
                  </a:lnTo>
                  <a:lnTo>
                    <a:pt x="3636252" y="1048755"/>
                  </a:lnTo>
                  <a:lnTo>
                    <a:pt x="3636252" y="1029255"/>
                  </a:lnTo>
                  <a:lnTo>
                    <a:pt x="3636252" y="910559"/>
                  </a:lnTo>
                  <a:lnTo>
                    <a:pt x="3636252" y="891057"/>
                  </a:lnTo>
                  <a:lnTo>
                    <a:pt x="3636252" y="860825"/>
                  </a:lnTo>
                  <a:lnTo>
                    <a:pt x="3636252" y="857127"/>
                  </a:lnTo>
                  <a:lnTo>
                    <a:pt x="3636252" y="853553"/>
                  </a:lnTo>
                  <a:lnTo>
                    <a:pt x="3636252" y="841768"/>
                  </a:lnTo>
                  <a:lnTo>
                    <a:pt x="3636252" y="834051"/>
                  </a:lnTo>
                  <a:lnTo>
                    <a:pt x="3636252" y="822268"/>
                  </a:lnTo>
                  <a:lnTo>
                    <a:pt x="3636252" y="803819"/>
                  </a:lnTo>
                  <a:lnTo>
                    <a:pt x="3636252" y="800121"/>
                  </a:lnTo>
                  <a:lnTo>
                    <a:pt x="3636252" y="798147"/>
                  </a:lnTo>
                  <a:lnTo>
                    <a:pt x="3636252" y="784762"/>
                  </a:lnTo>
                  <a:lnTo>
                    <a:pt x="3636252" y="778647"/>
                  </a:lnTo>
                  <a:lnTo>
                    <a:pt x="3636252" y="765262"/>
                  </a:lnTo>
                  <a:lnTo>
                    <a:pt x="3636252" y="741141"/>
                  </a:lnTo>
                  <a:lnTo>
                    <a:pt x="3636252" y="729606"/>
                  </a:lnTo>
                  <a:lnTo>
                    <a:pt x="3636252" y="721641"/>
                  </a:lnTo>
                  <a:lnTo>
                    <a:pt x="3636252" y="672600"/>
                  </a:lnTo>
                  <a:lnTo>
                    <a:pt x="3636252" y="665623"/>
                  </a:lnTo>
                  <a:lnTo>
                    <a:pt x="3636252" y="661925"/>
                  </a:lnTo>
                  <a:lnTo>
                    <a:pt x="3636252" y="646566"/>
                  </a:lnTo>
                  <a:lnTo>
                    <a:pt x="3636252" y="627064"/>
                  </a:lnTo>
                  <a:lnTo>
                    <a:pt x="3636252" y="612190"/>
                  </a:lnTo>
                  <a:lnTo>
                    <a:pt x="3636252" y="608617"/>
                  </a:lnTo>
                  <a:lnTo>
                    <a:pt x="3636252" y="604919"/>
                  </a:lnTo>
                  <a:lnTo>
                    <a:pt x="3636252" y="602944"/>
                  </a:lnTo>
                  <a:lnTo>
                    <a:pt x="3636252" y="596832"/>
                  </a:lnTo>
                  <a:lnTo>
                    <a:pt x="3636252" y="593134"/>
                  </a:lnTo>
                  <a:lnTo>
                    <a:pt x="3636252" y="589560"/>
                  </a:lnTo>
                  <a:lnTo>
                    <a:pt x="3636252" y="584417"/>
                  </a:lnTo>
                  <a:lnTo>
                    <a:pt x="3636252" y="583443"/>
                  </a:lnTo>
                  <a:lnTo>
                    <a:pt x="3636252" y="575285"/>
                  </a:lnTo>
                  <a:lnTo>
                    <a:pt x="3636252" y="570058"/>
                  </a:lnTo>
                  <a:lnTo>
                    <a:pt x="3636252" y="567424"/>
                  </a:lnTo>
                  <a:lnTo>
                    <a:pt x="3636252" y="564595"/>
                  </a:lnTo>
                  <a:lnTo>
                    <a:pt x="3636252" y="560897"/>
                  </a:lnTo>
                  <a:lnTo>
                    <a:pt x="3636252" y="557323"/>
                  </a:lnTo>
                  <a:lnTo>
                    <a:pt x="3636252" y="545538"/>
                  </a:lnTo>
                  <a:lnTo>
                    <a:pt x="3636252" y="537822"/>
                  </a:lnTo>
                  <a:lnTo>
                    <a:pt x="3636252" y="526037"/>
                  </a:lnTo>
                  <a:lnTo>
                    <a:pt x="3636252" y="518279"/>
                  </a:lnTo>
                  <a:lnTo>
                    <a:pt x="3636252" y="507589"/>
                  </a:lnTo>
                  <a:lnTo>
                    <a:pt x="3636252" y="503891"/>
                  </a:lnTo>
                  <a:lnTo>
                    <a:pt x="3636252" y="488532"/>
                  </a:lnTo>
                  <a:lnTo>
                    <a:pt x="3636252" y="469031"/>
                  </a:lnTo>
                  <a:lnTo>
                    <a:pt x="3636252" y="457869"/>
                  </a:lnTo>
                  <a:lnTo>
                    <a:pt x="3636252" y="433376"/>
                  </a:lnTo>
                  <a:lnTo>
                    <a:pt x="3636252" y="400863"/>
                  </a:lnTo>
                  <a:lnTo>
                    <a:pt x="3636252" y="376370"/>
                  </a:lnTo>
                  <a:lnTo>
                    <a:pt x="3636252" y="369393"/>
                  </a:lnTo>
                  <a:lnTo>
                    <a:pt x="3636252" y="365695"/>
                  </a:lnTo>
                  <a:lnTo>
                    <a:pt x="3636252" y="355703"/>
                  </a:lnTo>
                  <a:lnTo>
                    <a:pt x="3636252" y="312387"/>
                  </a:lnTo>
                  <a:lnTo>
                    <a:pt x="3636252" y="308689"/>
                  </a:lnTo>
                  <a:lnTo>
                    <a:pt x="3636252" y="298697"/>
                  </a:lnTo>
                  <a:lnTo>
                    <a:pt x="3636251" y="298697"/>
                  </a:lnTo>
                  <a:lnTo>
                    <a:pt x="3636251" y="295656"/>
                  </a:lnTo>
                  <a:lnTo>
                    <a:pt x="3636251" y="245922"/>
                  </a:lnTo>
                  <a:lnTo>
                    <a:pt x="3636251" y="225141"/>
                  </a:lnTo>
                  <a:lnTo>
                    <a:pt x="3636251" y="168135"/>
                  </a:lnTo>
                  <a:lnTo>
                    <a:pt x="3636251" y="107726"/>
                  </a:lnTo>
                  <a:lnTo>
                    <a:pt x="3636251" y="50720"/>
                  </a:lnTo>
                  <a:cubicBezTo>
                    <a:pt x="3636251" y="25271"/>
                    <a:pt x="3612948" y="4640"/>
                    <a:pt x="3584207" y="4640"/>
                  </a:cubicBezTo>
                  <a:lnTo>
                    <a:pt x="3556444" y="4640"/>
                  </a:lnTo>
                  <a:lnTo>
                    <a:pt x="3554737" y="3621"/>
                  </a:lnTo>
                  <a:cubicBezTo>
                    <a:pt x="3548511" y="1289"/>
                    <a:pt x="3541665" y="0"/>
                    <a:pt x="3534480" y="0"/>
                  </a:cubicBezTo>
                  <a:lnTo>
                    <a:pt x="3478436" y="0"/>
                  </a:lnTo>
                  <a:lnTo>
                    <a:pt x="3404583" y="0"/>
                  </a:lnTo>
                  <a:lnTo>
                    <a:pt x="3348539" y="0"/>
                  </a:lnTo>
                  <a:lnTo>
                    <a:pt x="3326316" y="0"/>
                  </a:lnTo>
                  <a:lnTo>
                    <a:pt x="3216269" y="0"/>
                  </a:lnTo>
                  <a:lnTo>
                    <a:pt x="3196419" y="0"/>
                  </a:lnTo>
                  <a:lnTo>
                    <a:pt x="3192005" y="0"/>
                  </a:lnTo>
                  <a:lnTo>
                    <a:pt x="3160225" y="0"/>
                  </a:lnTo>
                  <a:lnTo>
                    <a:pt x="3135961" y="0"/>
                  </a:lnTo>
                  <a:lnTo>
                    <a:pt x="3086372" y="0"/>
                  </a:lnTo>
                  <a:lnTo>
                    <a:pt x="3062108" y="0"/>
                  </a:lnTo>
                  <a:lnTo>
                    <a:pt x="3030328" y="0"/>
                  </a:lnTo>
                  <a:lnTo>
                    <a:pt x="3008105" y="0"/>
                  </a:lnTo>
                  <a:lnTo>
                    <a:pt x="3006064" y="0"/>
                  </a:lnTo>
                  <a:lnTo>
                    <a:pt x="2983841" y="0"/>
                  </a:lnTo>
                  <a:lnTo>
                    <a:pt x="2972497" y="0"/>
                  </a:lnTo>
                  <a:lnTo>
                    <a:pt x="2918670" y="0"/>
                  </a:lnTo>
                  <a:lnTo>
                    <a:pt x="2916453" y="0"/>
                  </a:lnTo>
                  <a:lnTo>
                    <a:pt x="2878208" y="0"/>
                  </a:lnTo>
                  <a:lnTo>
                    <a:pt x="2873794" y="0"/>
                  </a:lnTo>
                  <a:lnTo>
                    <a:pt x="2853944" y="0"/>
                  </a:lnTo>
                  <a:lnTo>
                    <a:pt x="2817750" y="0"/>
                  </a:lnTo>
                  <a:lnTo>
                    <a:pt x="2788773" y="0"/>
                  </a:lnTo>
                  <a:lnTo>
                    <a:pt x="2765463" y="0"/>
                  </a:lnTo>
                  <a:lnTo>
                    <a:pt x="2764333" y="0"/>
                  </a:lnTo>
                  <a:lnTo>
                    <a:pt x="2743897" y="0"/>
                  </a:lnTo>
                  <a:lnTo>
                    <a:pt x="2709418" y="0"/>
                  </a:lnTo>
                  <a:lnTo>
                    <a:pt x="2687853" y="0"/>
                  </a:lnTo>
                  <a:lnTo>
                    <a:pt x="2665630" y="0"/>
                  </a:lnTo>
                  <a:lnTo>
                    <a:pt x="2654286" y="0"/>
                  </a:lnTo>
                  <a:lnTo>
                    <a:pt x="2635566" y="0"/>
                  </a:lnTo>
                  <a:lnTo>
                    <a:pt x="2630022" y="0"/>
                  </a:lnTo>
                  <a:lnTo>
                    <a:pt x="2600459" y="0"/>
                  </a:lnTo>
                  <a:lnTo>
                    <a:pt x="2598242" y="0"/>
                  </a:lnTo>
                  <a:lnTo>
                    <a:pt x="2579521" y="0"/>
                  </a:lnTo>
                  <a:lnTo>
                    <a:pt x="2576196" y="0"/>
                  </a:lnTo>
                  <a:lnTo>
                    <a:pt x="2573978" y="0"/>
                  </a:lnTo>
                  <a:lnTo>
                    <a:pt x="2557299" y="0"/>
                  </a:lnTo>
                  <a:lnTo>
                    <a:pt x="2535733" y="0"/>
                  </a:lnTo>
                  <a:lnTo>
                    <a:pt x="2470562" y="0"/>
                  </a:lnTo>
                  <a:lnTo>
                    <a:pt x="2447252" y="0"/>
                  </a:lnTo>
                  <a:lnTo>
                    <a:pt x="2446299" y="0"/>
                  </a:lnTo>
                  <a:lnTo>
                    <a:pt x="2446122" y="0"/>
                  </a:lnTo>
                  <a:lnTo>
                    <a:pt x="2438774" y="0"/>
                  </a:lnTo>
                  <a:lnTo>
                    <a:pt x="2427402" y="0"/>
                  </a:lnTo>
                  <a:lnTo>
                    <a:pt x="2422990" y="0"/>
                  </a:lnTo>
                  <a:lnTo>
                    <a:pt x="2421858" y="0"/>
                  </a:lnTo>
                  <a:lnTo>
                    <a:pt x="2391207" y="0"/>
                  </a:lnTo>
                  <a:lnTo>
                    <a:pt x="2366944" y="0"/>
                  </a:lnTo>
                  <a:lnTo>
                    <a:pt x="2356687" y="0"/>
                  </a:lnTo>
                  <a:lnTo>
                    <a:pt x="2317355" y="0"/>
                  </a:lnTo>
                  <a:lnTo>
                    <a:pt x="2311811" y="0"/>
                  </a:lnTo>
                  <a:lnTo>
                    <a:pt x="2308877" y="0"/>
                  </a:lnTo>
                  <a:lnTo>
                    <a:pt x="2293093" y="0"/>
                  </a:lnTo>
                  <a:lnTo>
                    <a:pt x="2261310" y="0"/>
                  </a:lnTo>
                  <a:lnTo>
                    <a:pt x="2257985" y="0"/>
                  </a:lnTo>
                  <a:lnTo>
                    <a:pt x="2255767" y="0"/>
                  </a:lnTo>
                  <a:lnTo>
                    <a:pt x="2239088" y="0"/>
                  </a:lnTo>
                  <a:lnTo>
                    <a:pt x="2238225" y="0"/>
                  </a:lnTo>
                  <a:lnTo>
                    <a:pt x="2237047" y="0"/>
                  </a:lnTo>
                  <a:lnTo>
                    <a:pt x="2214826" y="0"/>
                  </a:lnTo>
                  <a:lnTo>
                    <a:pt x="2203480" y="0"/>
                  </a:lnTo>
                  <a:lnTo>
                    <a:pt x="2188403" y="0"/>
                  </a:lnTo>
                  <a:lnTo>
                    <a:pt x="2147435" y="0"/>
                  </a:lnTo>
                  <a:lnTo>
                    <a:pt x="2146405" y="0"/>
                  </a:lnTo>
                  <a:lnTo>
                    <a:pt x="2138880" y="0"/>
                  </a:lnTo>
                  <a:lnTo>
                    <a:pt x="2128088" y="0"/>
                  </a:lnTo>
                  <a:lnTo>
                    <a:pt x="2127508" y="0"/>
                  </a:lnTo>
                  <a:lnTo>
                    <a:pt x="2123096" y="0"/>
                  </a:lnTo>
                  <a:lnTo>
                    <a:pt x="2120563" y="0"/>
                  </a:lnTo>
                  <a:lnTo>
                    <a:pt x="2119700" y="0"/>
                  </a:lnTo>
                  <a:lnTo>
                    <a:pt x="2109191" y="0"/>
                  </a:lnTo>
                  <a:lnTo>
                    <a:pt x="2108328" y="0"/>
                  </a:lnTo>
                  <a:lnTo>
                    <a:pt x="2104779" y="0"/>
                  </a:lnTo>
                  <a:lnTo>
                    <a:pt x="2103647" y="0"/>
                  </a:lnTo>
                  <a:lnTo>
                    <a:pt x="2099772" y="0"/>
                  </a:lnTo>
                  <a:lnTo>
                    <a:pt x="2096300" y="0"/>
                  </a:lnTo>
                  <a:lnTo>
                    <a:pt x="2084929" y="0"/>
                  </a:lnTo>
                  <a:lnTo>
                    <a:pt x="2067050" y="0"/>
                  </a:lnTo>
                  <a:lnTo>
                    <a:pt x="2048733" y="0"/>
                  </a:lnTo>
                  <a:lnTo>
                    <a:pt x="2043727" y="0"/>
                  </a:lnTo>
                  <a:lnTo>
                    <a:pt x="2038476" y="0"/>
                  </a:lnTo>
                  <a:lnTo>
                    <a:pt x="2027943" y="0"/>
                  </a:lnTo>
                  <a:lnTo>
                    <a:pt x="2014213" y="0"/>
                  </a:lnTo>
                  <a:lnTo>
                    <a:pt x="2008983" y="0"/>
                  </a:lnTo>
                  <a:lnTo>
                    <a:pt x="1995316" y="0"/>
                  </a:lnTo>
                  <a:lnTo>
                    <a:pt x="1993199" y="0"/>
                  </a:lnTo>
                  <a:lnTo>
                    <a:pt x="1990666" y="0"/>
                  </a:lnTo>
                  <a:lnTo>
                    <a:pt x="1989803" y="0"/>
                  </a:lnTo>
                  <a:lnTo>
                    <a:pt x="1974882" y="0"/>
                  </a:lnTo>
                  <a:lnTo>
                    <a:pt x="1967580" y="0"/>
                  </a:lnTo>
                  <a:lnTo>
                    <a:pt x="1966403" y="0"/>
                  </a:lnTo>
                  <a:lnTo>
                    <a:pt x="1938331" y="0"/>
                  </a:lnTo>
                  <a:lnTo>
                    <a:pt x="1937153" y="0"/>
                  </a:lnTo>
                  <a:lnTo>
                    <a:pt x="1920014" y="0"/>
                  </a:lnTo>
                  <a:lnTo>
                    <a:pt x="1918836" y="0"/>
                  </a:lnTo>
                  <a:lnTo>
                    <a:pt x="1914932" y="0"/>
                  </a:lnTo>
                  <a:lnTo>
                    <a:pt x="1911535" y="0"/>
                  </a:lnTo>
                  <a:lnTo>
                    <a:pt x="1909418" y="0"/>
                  </a:lnTo>
                  <a:lnTo>
                    <a:pt x="1896615" y="0"/>
                  </a:lnTo>
                  <a:lnTo>
                    <a:pt x="1895751" y="0"/>
                  </a:lnTo>
                  <a:lnTo>
                    <a:pt x="1890522" y="0"/>
                  </a:lnTo>
                  <a:lnTo>
                    <a:pt x="1885269" y="0"/>
                  </a:lnTo>
                  <a:lnTo>
                    <a:pt x="1876791" y="0"/>
                  </a:lnTo>
                  <a:lnTo>
                    <a:pt x="1870192" y="0"/>
                  </a:lnTo>
                  <a:lnTo>
                    <a:pt x="1861007" y="0"/>
                  </a:lnTo>
                  <a:lnTo>
                    <a:pt x="1837683" y="0"/>
                  </a:lnTo>
                  <a:lnTo>
                    <a:pt x="1829224" y="0"/>
                  </a:lnTo>
                  <a:lnTo>
                    <a:pt x="1828194" y="0"/>
                  </a:lnTo>
                  <a:lnTo>
                    <a:pt x="1820669" y="0"/>
                  </a:lnTo>
                  <a:lnTo>
                    <a:pt x="1819806" y="0"/>
                  </a:lnTo>
                  <a:lnTo>
                    <a:pt x="1809297" y="0"/>
                  </a:lnTo>
                  <a:lnTo>
                    <a:pt x="1808434" y="0"/>
                  </a:lnTo>
                  <a:lnTo>
                    <a:pt x="1804961" y="0"/>
                  </a:lnTo>
                  <a:lnTo>
                    <a:pt x="1804885" y="0"/>
                  </a:lnTo>
                  <a:lnTo>
                    <a:pt x="1801489" y="0"/>
                  </a:lnTo>
                  <a:lnTo>
                    <a:pt x="1796406" y="0"/>
                  </a:lnTo>
                  <a:lnTo>
                    <a:pt x="1790117" y="0"/>
                  </a:lnTo>
                  <a:lnTo>
                    <a:pt x="1785035" y="0"/>
                  </a:lnTo>
                  <a:lnTo>
                    <a:pt x="1781638" y="0"/>
                  </a:lnTo>
                  <a:lnTo>
                    <a:pt x="1781561" y="0"/>
                  </a:lnTo>
                  <a:lnTo>
                    <a:pt x="1778089" y="0"/>
                  </a:lnTo>
                  <a:lnTo>
                    <a:pt x="1777226" y="0"/>
                  </a:lnTo>
                  <a:lnTo>
                    <a:pt x="1766718" y="0"/>
                  </a:lnTo>
                  <a:lnTo>
                    <a:pt x="1765854" y="0"/>
                  </a:lnTo>
                  <a:lnTo>
                    <a:pt x="1758330" y="0"/>
                  </a:lnTo>
                  <a:lnTo>
                    <a:pt x="1757299" y="0"/>
                  </a:lnTo>
                  <a:lnTo>
                    <a:pt x="1748839" y="0"/>
                  </a:lnTo>
                  <a:lnTo>
                    <a:pt x="1725516" y="0"/>
                  </a:lnTo>
                  <a:lnTo>
                    <a:pt x="1716333" y="0"/>
                  </a:lnTo>
                  <a:lnTo>
                    <a:pt x="1709732" y="0"/>
                  </a:lnTo>
                  <a:lnTo>
                    <a:pt x="1701252" y="0"/>
                  </a:lnTo>
                  <a:lnTo>
                    <a:pt x="1696002" y="0"/>
                  </a:lnTo>
                  <a:lnTo>
                    <a:pt x="1690772" y="0"/>
                  </a:lnTo>
                  <a:lnTo>
                    <a:pt x="1689909" y="0"/>
                  </a:lnTo>
                  <a:lnTo>
                    <a:pt x="1677105" y="0"/>
                  </a:lnTo>
                  <a:lnTo>
                    <a:pt x="1674988" y="0"/>
                  </a:lnTo>
                  <a:lnTo>
                    <a:pt x="1671592" y="0"/>
                  </a:lnTo>
                  <a:lnTo>
                    <a:pt x="1667686" y="0"/>
                  </a:lnTo>
                  <a:lnTo>
                    <a:pt x="1666509" y="0"/>
                  </a:lnTo>
                  <a:lnTo>
                    <a:pt x="1649369" y="0"/>
                  </a:lnTo>
                  <a:lnTo>
                    <a:pt x="1648192" y="0"/>
                  </a:lnTo>
                  <a:lnTo>
                    <a:pt x="1620120" y="0"/>
                  </a:lnTo>
                  <a:lnTo>
                    <a:pt x="1618942" y="0"/>
                  </a:lnTo>
                  <a:lnTo>
                    <a:pt x="1611641" y="0"/>
                  </a:lnTo>
                  <a:lnTo>
                    <a:pt x="1596721" y="0"/>
                  </a:lnTo>
                  <a:lnTo>
                    <a:pt x="1595857" y="0"/>
                  </a:lnTo>
                  <a:lnTo>
                    <a:pt x="1593324" y="0"/>
                  </a:lnTo>
                  <a:lnTo>
                    <a:pt x="1591207" y="0"/>
                  </a:lnTo>
                  <a:lnTo>
                    <a:pt x="1577540" y="0"/>
                  </a:lnTo>
                  <a:lnTo>
                    <a:pt x="1572311" y="0"/>
                  </a:lnTo>
                  <a:lnTo>
                    <a:pt x="1558580" y="0"/>
                  </a:lnTo>
                  <a:lnTo>
                    <a:pt x="1548047" y="0"/>
                  </a:lnTo>
                  <a:lnTo>
                    <a:pt x="1542796" y="0"/>
                  </a:lnTo>
                  <a:lnTo>
                    <a:pt x="1537789" y="0"/>
                  </a:lnTo>
                  <a:lnTo>
                    <a:pt x="1519472" y="0"/>
                  </a:lnTo>
                  <a:lnTo>
                    <a:pt x="1501595" y="0"/>
                  </a:lnTo>
                  <a:lnTo>
                    <a:pt x="1490223" y="0"/>
                  </a:lnTo>
                  <a:lnTo>
                    <a:pt x="1486750" y="0"/>
                  </a:lnTo>
                  <a:lnTo>
                    <a:pt x="1482874" y="0"/>
                  </a:lnTo>
                  <a:lnTo>
                    <a:pt x="1481744" y="0"/>
                  </a:lnTo>
                  <a:lnTo>
                    <a:pt x="1478195" y="0"/>
                  </a:lnTo>
                  <a:lnTo>
                    <a:pt x="1477332" y="0"/>
                  </a:lnTo>
                  <a:lnTo>
                    <a:pt x="1466824" y="0"/>
                  </a:lnTo>
                  <a:lnTo>
                    <a:pt x="1465960" y="0"/>
                  </a:lnTo>
                  <a:lnTo>
                    <a:pt x="1463427" y="0"/>
                  </a:lnTo>
                  <a:lnTo>
                    <a:pt x="1459015" y="0"/>
                  </a:lnTo>
                  <a:lnTo>
                    <a:pt x="1458436" y="0"/>
                  </a:lnTo>
                  <a:lnTo>
                    <a:pt x="1447643" y="0"/>
                  </a:lnTo>
                  <a:lnTo>
                    <a:pt x="1440119" y="0"/>
                  </a:lnTo>
                  <a:lnTo>
                    <a:pt x="1439088" y="0"/>
                  </a:lnTo>
                  <a:lnTo>
                    <a:pt x="1398122" y="0"/>
                  </a:lnTo>
                  <a:lnTo>
                    <a:pt x="1383041" y="0"/>
                  </a:lnTo>
                  <a:lnTo>
                    <a:pt x="1371698" y="0"/>
                  </a:lnTo>
                  <a:lnTo>
                    <a:pt x="1349475" y="0"/>
                  </a:lnTo>
                  <a:lnTo>
                    <a:pt x="1348298" y="0"/>
                  </a:lnTo>
                  <a:lnTo>
                    <a:pt x="1347435" y="0"/>
                  </a:lnTo>
                  <a:lnTo>
                    <a:pt x="1330757" y="0"/>
                  </a:lnTo>
                  <a:lnTo>
                    <a:pt x="1328539" y="0"/>
                  </a:lnTo>
                  <a:lnTo>
                    <a:pt x="1325213" y="0"/>
                  </a:lnTo>
                  <a:lnTo>
                    <a:pt x="1293430" y="0"/>
                  </a:lnTo>
                  <a:lnTo>
                    <a:pt x="1277646" y="0"/>
                  </a:lnTo>
                  <a:lnTo>
                    <a:pt x="1274711" y="0"/>
                  </a:lnTo>
                  <a:lnTo>
                    <a:pt x="1269166" y="0"/>
                  </a:lnTo>
                  <a:lnTo>
                    <a:pt x="1229836" y="0"/>
                  </a:lnTo>
                  <a:lnTo>
                    <a:pt x="1219578" y="0"/>
                  </a:lnTo>
                  <a:lnTo>
                    <a:pt x="1195316" y="0"/>
                  </a:lnTo>
                  <a:lnTo>
                    <a:pt x="1164663" y="0"/>
                  </a:lnTo>
                  <a:lnTo>
                    <a:pt x="1163533" y="0"/>
                  </a:lnTo>
                  <a:lnTo>
                    <a:pt x="1159121" y="0"/>
                  </a:lnTo>
                  <a:lnTo>
                    <a:pt x="1147749" y="0"/>
                  </a:lnTo>
                  <a:lnTo>
                    <a:pt x="1140402" y="0"/>
                  </a:lnTo>
                  <a:lnTo>
                    <a:pt x="1140225" y="0"/>
                  </a:lnTo>
                  <a:lnTo>
                    <a:pt x="1139269" y="0"/>
                  </a:lnTo>
                  <a:lnTo>
                    <a:pt x="1115961" y="0"/>
                  </a:lnTo>
                  <a:lnTo>
                    <a:pt x="1050788" y="0"/>
                  </a:lnTo>
                  <a:lnTo>
                    <a:pt x="1029224" y="0"/>
                  </a:lnTo>
                  <a:lnTo>
                    <a:pt x="1012546" y="0"/>
                  </a:lnTo>
                  <a:lnTo>
                    <a:pt x="1010328" y="0"/>
                  </a:lnTo>
                  <a:lnTo>
                    <a:pt x="1007002" y="0"/>
                  </a:lnTo>
                  <a:lnTo>
                    <a:pt x="988282" y="0"/>
                  </a:lnTo>
                  <a:lnTo>
                    <a:pt x="986064" y="0"/>
                  </a:lnTo>
                  <a:lnTo>
                    <a:pt x="956500" y="0"/>
                  </a:lnTo>
                  <a:lnTo>
                    <a:pt x="950955" y="0"/>
                  </a:lnTo>
                  <a:lnTo>
                    <a:pt x="932238" y="0"/>
                  </a:lnTo>
                  <a:lnTo>
                    <a:pt x="920891" y="0"/>
                  </a:lnTo>
                  <a:lnTo>
                    <a:pt x="898671" y="0"/>
                  </a:lnTo>
                  <a:lnTo>
                    <a:pt x="877105" y="0"/>
                  </a:lnTo>
                  <a:lnTo>
                    <a:pt x="842625" y="0"/>
                  </a:lnTo>
                  <a:lnTo>
                    <a:pt x="822191" y="0"/>
                  </a:lnTo>
                  <a:lnTo>
                    <a:pt x="821058" y="0"/>
                  </a:lnTo>
                  <a:lnTo>
                    <a:pt x="797750" y="0"/>
                  </a:lnTo>
                  <a:lnTo>
                    <a:pt x="768774" y="0"/>
                  </a:lnTo>
                  <a:lnTo>
                    <a:pt x="732577" y="0"/>
                  </a:lnTo>
                  <a:lnTo>
                    <a:pt x="712728" y="0"/>
                  </a:lnTo>
                  <a:lnTo>
                    <a:pt x="708316" y="0"/>
                  </a:lnTo>
                  <a:lnTo>
                    <a:pt x="670071" y="0"/>
                  </a:lnTo>
                  <a:lnTo>
                    <a:pt x="667853" y="0"/>
                  </a:lnTo>
                  <a:lnTo>
                    <a:pt x="614027" y="0"/>
                  </a:lnTo>
                  <a:lnTo>
                    <a:pt x="602680" y="0"/>
                  </a:lnTo>
                  <a:lnTo>
                    <a:pt x="580460" y="0"/>
                  </a:lnTo>
                  <a:lnTo>
                    <a:pt x="578419" y="0"/>
                  </a:lnTo>
                  <a:lnTo>
                    <a:pt x="556196" y="0"/>
                  </a:lnTo>
                  <a:lnTo>
                    <a:pt x="524414" y="0"/>
                  </a:lnTo>
                  <a:lnTo>
                    <a:pt x="500152" y="0"/>
                  </a:lnTo>
                  <a:lnTo>
                    <a:pt x="450563" y="0"/>
                  </a:lnTo>
                  <a:lnTo>
                    <a:pt x="426299" y="0"/>
                  </a:lnTo>
                  <a:lnTo>
                    <a:pt x="394517" y="0"/>
                  </a:lnTo>
                  <a:lnTo>
                    <a:pt x="390105" y="0"/>
                  </a:lnTo>
                  <a:lnTo>
                    <a:pt x="370255" y="0"/>
                  </a:lnTo>
                  <a:lnTo>
                    <a:pt x="260208" y="0"/>
                  </a:lnTo>
                  <a:lnTo>
                    <a:pt x="237985" y="0"/>
                  </a:lnTo>
                  <a:lnTo>
                    <a:pt x="181941" y="0"/>
                  </a:lnTo>
                  <a:lnTo>
                    <a:pt x="108088" y="0"/>
                  </a:lnTo>
                  <a:lnTo>
                    <a:pt x="52044" y="0"/>
                  </a:lnTo>
                  <a:cubicBezTo>
                    <a:pt x="23300" y="0"/>
                    <a:pt x="0" y="20631"/>
                    <a:pt x="0" y="46080"/>
                  </a:cubicBezTo>
                  <a:lnTo>
                    <a:pt x="0" y="65580"/>
                  </a:lnTo>
                  <a:lnTo>
                    <a:pt x="0" y="103086"/>
                  </a:lnTo>
                  <a:lnTo>
                    <a:pt x="0" y="122586"/>
                  </a:lnTo>
                  <a:lnTo>
                    <a:pt x="0" y="241282"/>
                  </a:lnTo>
                  <a:lnTo>
                    <a:pt x="0" y="260784"/>
                  </a:lnTo>
                  <a:lnTo>
                    <a:pt x="0" y="291016"/>
                  </a:lnTo>
                  <a:lnTo>
                    <a:pt x="0" y="294714"/>
                  </a:lnTo>
                  <a:lnTo>
                    <a:pt x="0" y="298288"/>
                  </a:lnTo>
                  <a:lnTo>
                    <a:pt x="0" y="310073"/>
                  </a:lnTo>
                  <a:lnTo>
                    <a:pt x="0" y="317790"/>
                  </a:lnTo>
                  <a:lnTo>
                    <a:pt x="0" y="329573"/>
                  </a:lnTo>
                  <a:lnTo>
                    <a:pt x="0" y="348022"/>
                  </a:lnTo>
                  <a:lnTo>
                    <a:pt x="0" y="351720"/>
                  </a:lnTo>
                  <a:lnTo>
                    <a:pt x="0" y="353694"/>
                  </a:lnTo>
                  <a:lnTo>
                    <a:pt x="0" y="367079"/>
                  </a:lnTo>
                  <a:lnTo>
                    <a:pt x="0" y="373194"/>
                  </a:lnTo>
                  <a:lnTo>
                    <a:pt x="0" y="386579"/>
                  </a:lnTo>
                  <a:lnTo>
                    <a:pt x="0" y="410700"/>
                  </a:lnTo>
                  <a:lnTo>
                    <a:pt x="0" y="422235"/>
                  </a:lnTo>
                  <a:lnTo>
                    <a:pt x="0" y="430200"/>
                  </a:lnTo>
                  <a:lnTo>
                    <a:pt x="0" y="479241"/>
                  </a:lnTo>
                  <a:lnTo>
                    <a:pt x="0" y="486218"/>
                  </a:lnTo>
                  <a:lnTo>
                    <a:pt x="0" y="489916"/>
                  </a:lnTo>
                  <a:lnTo>
                    <a:pt x="0" y="505275"/>
                  </a:lnTo>
                  <a:lnTo>
                    <a:pt x="0" y="524777"/>
                  </a:lnTo>
                  <a:lnTo>
                    <a:pt x="0" y="539651"/>
                  </a:lnTo>
                  <a:lnTo>
                    <a:pt x="0" y="543224"/>
                  </a:lnTo>
                  <a:lnTo>
                    <a:pt x="0" y="546922"/>
                  </a:lnTo>
                  <a:lnTo>
                    <a:pt x="0" y="548897"/>
                  </a:lnTo>
                  <a:lnTo>
                    <a:pt x="0" y="555009"/>
                  </a:lnTo>
                  <a:lnTo>
                    <a:pt x="0" y="558707"/>
                  </a:lnTo>
                  <a:lnTo>
                    <a:pt x="0" y="562281"/>
                  </a:lnTo>
                  <a:lnTo>
                    <a:pt x="0" y="567424"/>
                  </a:lnTo>
                  <a:lnTo>
                    <a:pt x="0" y="568398"/>
                  </a:lnTo>
                  <a:lnTo>
                    <a:pt x="0" y="576556"/>
                  </a:lnTo>
                  <a:lnTo>
                    <a:pt x="0" y="581783"/>
                  </a:lnTo>
                  <a:lnTo>
                    <a:pt x="0" y="584417"/>
                  </a:lnTo>
                  <a:lnTo>
                    <a:pt x="0" y="587246"/>
                  </a:lnTo>
                  <a:lnTo>
                    <a:pt x="0" y="590944"/>
                  </a:lnTo>
                  <a:lnTo>
                    <a:pt x="0" y="594518"/>
                  </a:lnTo>
                  <a:lnTo>
                    <a:pt x="0" y="606303"/>
                  </a:lnTo>
                  <a:lnTo>
                    <a:pt x="0" y="614019"/>
                  </a:lnTo>
                  <a:lnTo>
                    <a:pt x="0" y="625804"/>
                  </a:lnTo>
                  <a:lnTo>
                    <a:pt x="0" y="633562"/>
                  </a:lnTo>
                  <a:lnTo>
                    <a:pt x="0" y="644252"/>
                  </a:lnTo>
                  <a:lnTo>
                    <a:pt x="0" y="647950"/>
                  </a:lnTo>
                  <a:lnTo>
                    <a:pt x="0" y="663309"/>
                  </a:lnTo>
                  <a:lnTo>
                    <a:pt x="0" y="682810"/>
                  </a:lnTo>
                  <a:lnTo>
                    <a:pt x="0" y="693972"/>
                  </a:lnTo>
                  <a:lnTo>
                    <a:pt x="0" y="718465"/>
                  </a:lnTo>
                  <a:lnTo>
                    <a:pt x="0" y="750978"/>
                  </a:lnTo>
                  <a:lnTo>
                    <a:pt x="0" y="775471"/>
                  </a:lnTo>
                  <a:lnTo>
                    <a:pt x="0" y="782448"/>
                  </a:lnTo>
                  <a:lnTo>
                    <a:pt x="0" y="786146"/>
                  </a:lnTo>
                  <a:lnTo>
                    <a:pt x="0" y="796138"/>
                  </a:lnTo>
                  <a:lnTo>
                    <a:pt x="0" y="839454"/>
                  </a:lnTo>
                  <a:lnTo>
                    <a:pt x="0" y="843152"/>
                  </a:lnTo>
                  <a:lnTo>
                    <a:pt x="0" y="853144"/>
                  </a:lnTo>
                  <a:lnTo>
                    <a:pt x="1" y="853144"/>
                  </a:lnTo>
                  <a:lnTo>
                    <a:pt x="1" y="856185"/>
                  </a:lnTo>
                  <a:lnTo>
                    <a:pt x="1" y="905919"/>
                  </a:lnTo>
                  <a:lnTo>
                    <a:pt x="1" y="926700"/>
                  </a:lnTo>
                  <a:lnTo>
                    <a:pt x="1" y="983706"/>
                  </a:lnTo>
                  <a:lnTo>
                    <a:pt x="1" y="1044115"/>
                  </a:lnTo>
                  <a:lnTo>
                    <a:pt x="1" y="1101121"/>
                  </a:lnTo>
                  <a:cubicBezTo>
                    <a:pt x="1" y="1126570"/>
                    <a:pt x="23304" y="1147201"/>
                    <a:pt x="52045" y="1147201"/>
                  </a:cubicBezTo>
                  <a:lnTo>
                    <a:pt x="79808" y="1147201"/>
                  </a:lnTo>
                  <a:lnTo>
                    <a:pt x="81515" y="1148220"/>
                  </a:lnTo>
                  <a:cubicBezTo>
                    <a:pt x="87741" y="1150552"/>
                    <a:pt x="94587" y="1151841"/>
                    <a:pt x="101772" y="1151841"/>
                  </a:cubicBezTo>
                  <a:close/>
                </a:path>
              </a:pathLst>
            </a:custGeom>
            <a:solidFill>
              <a:srgbClr val="89D7EB">
                <a:alpha val="50000"/>
              </a:srgbClr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+mn-cs"/>
              </a:endParaRPr>
            </a:p>
          </p:txBody>
        </p:sp>
        <p:grpSp>
          <p:nvGrpSpPr>
            <p:cNvPr id="232" name="Group 231">
              <a:extLst>
                <a:ext uri="{FF2B5EF4-FFF2-40B4-BE49-F238E27FC236}">
                  <a16:creationId xmlns:a16="http://schemas.microsoft.com/office/drawing/2014/main" id="{C68BE92B-8EE5-9AE4-3052-28150EDC6B4D}"/>
                </a:ext>
              </a:extLst>
            </p:cNvPr>
            <p:cNvGrpSpPr/>
            <p:nvPr/>
          </p:nvGrpSpPr>
          <p:grpSpPr>
            <a:xfrm>
              <a:off x="8442162" y="2273543"/>
              <a:ext cx="1559434" cy="532236"/>
              <a:chOff x="8442162" y="2273543"/>
              <a:chExt cx="1559434" cy="532236"/>
            </a:xfrm>
          </p:grpSpPr>
          <p:sp>
            <p:nvSpPr>
              <p:cNvPr id="202" name="Freeform 201">
                <a:extLst>
                  <a:ext uri="{FF2B5EF4-FFF2-40B4-BE49-F238E27FC236}">
                    <a16:creationId xmlns:a16="http://schemas.microsoft.com/office/drawing/2014/main" id="{7856A602-EE7D-BF4E-6444-DD9B0880C20E}"/>
                  </a:ext>
                </a:extLst>
              </p:cNvPr>
              <p:cNvSpPr/>
              <p:nvPr/>
            </p:nvSpPr>
            <p:spPr>
              <a:xfrm rot="10800000" flipH="1">
                <a:off x="8442162" y="2273543"/>
                <a:ext cx="1559434" cy="532236"/>
              </a:xfrm>
              <a:custGeom>
                <a:avLst/>
                <a:gdLst>
                  <a:gd name="connsiteX0" fmla="*/ 26985 w 1559434"/>
                  <a:gd name="connsiteY0" fmla="*/ 532236 h 532236"/>
                  <a:gd name="connsiteX1" fmla="*/ 56046 w 1559434"/>
                  <a:gd name="connsiteY1" fmla="*/ 532236 h 532236"/>
                  <a:gd name="connsiteX2" fmla="*/ 134922 w 1559434"/>
                  <a:gd name="connsiteY2" fmla="*/ 532236 h 532236"/>
                  <a:gd name="connsiteX3" fmla="*/ 139183 w 1559434"/>
                  <a:gd name="connsiteY3" fmla="*/ 532236 h 532236"/>
                  <a:gd name="connsiteX4" fmla="*/ 178513 w 1559434"/>
                  <a:gd name="connsiteY4" fmla="*/ 532236 h 532236"/>
                  <a:gd name="connsiteX5" fmla="*/ 232406 w 1559434"/>
                  <a:gd name="connsiteY5" fmla="*/ 532236 h 532236"/>
                  <a:gd name="connsiteX6" fmla="*/ 242352 w 1559434"/>
                  <a:gd name="connsiteY6" fmla="*/ 532236 h 532236"/>
                  <a:gd name="connsiteX7" fmla="*/ 255182 w 1559434"/>
                  <a:gd name="connsiteY7" fmla="*/ 532236 h 532236"/>
                  <a:gd name="connsiteX8" fmla="*/ 261467 w 1559434"/>
                  <a:gd name="connsiteY8" fmla="*/ 532236 h 532236"/>
                  <a:gd name="connsiteX9" fmla="*/ 268588 w 1559434"/>
                  <a:gd name="connsiteY9" fmla="*/ 532236 h 532236"/>
                  <a:gd name="connsiteX10" fmla="*/ 273227 w 1559434"/>
                  <a:gd name="connsiteY10" fmla="*/ 532236 h 532236"/>
                  <a:gd name="connsiteX11" fmla="*/ 297650 w 1559434"/>
                  <a:gd name="connsiteY11" fmla="*/ 532236 h 532236"/>
                  <a:gd name="connsiteX12" fmla="*/ 303826 w 1559434"/>
                  <a:gd name="connsiteY12" fmla="*/ 532236 h 532236"/>
                  <a:gd name="connsiteX13" fmla="*/ 332887 w 1559434"/>
                  <a:gd name="connsiteY13" fmla="*/ 532236 h 532236"/>
                  <a:gd name="connsiteX14" fmla="*/ 340343 w 1559434"/>
                  <a:gd name="connsiteY14" fmla="*/ 532236 h 532236"/>
                  <a:gd name="connsiteX15" fmla="*/ 344604 w 1559434"/>
                  <a:gd name="connsiteY15" fmla="*/ 532236 h 532236"/>
                  <a:gd name="connsiteX16" fmla="*/ 346293 w 1559434"/>
                  <a:gd name="connsiteY16" fmla="*/ 532236 h 532236"/>
                  <a:gd name="connsiteX17" fmla="*/ 351543 w 1559434"/>
                  <a:gd name="connsiteY17" fmla="*/ 532236 h 532236"/>
                  <a:gd name="connsiteX18" fmla="*/ 352104 w 1559434"/>
                  <a:gd name="connsiteY18" fmla="*/ 532236 h 532236"/>
                  <a:gd name="connsiteX19" fmla="*/ 381164 w 1559434"/>
                  <a:gd name="connsiteY19" fmla="*/ 532236 h 532236"/>
                  <a:gd name="connsiteX20" fmla="*/ 383935 w 1559434"/>
                  <a:gd name="connsiteY20" fmla="*/ 532236 h 532236"/>
                  <a:gd name="connsiteX21" fmla="*/ 390873 w 1559434"/>
                  <a:gd name="connsiteY21" fmla="*/ 532236 h 532236"/>
                  <a:gd name="connsiteX22" fmla="*/ 395134 w 1559434"/>
                  <a:gd name="connsiteY22" fmla="*/ 532236 h 532236"/>
                  <a:gd name="connsiteX23" fmla="*/ 411763 w 1559434"/>
                  <a:gd name="connsiteY23" fmla="*/ 532236 h 532236"/>
                  <a:gd name="connsiteX24" fmla="*/ 416024 w 1559434"/>
                  <a:gd name="connsiteY24" fmla="*/ 532236 h 532236"/>
                  <a:gd name="connsiteX25" fmla="*/ 422962 w 1559434"/>
                  <a:gd name="connsiteY25" fmla="*/ 532236 h 532236"/>
                  <a:gd name="connsiteX26" fmla="*/ 425733 w 1559434"/>
                  <a:gd name="connsiteY26" fmla="*/ 532236 h 532236"/>
                  <a:gd name="connsiteX27" fmla="*/ 454793 w 1559434"/>
                  <a:gd name="connsiteY27" fmla="*/ 532236 h 532236"/>
                  <a:gd name="connsiteX28" fmla="*/ 455354 w 1559434"/>
                  <a:gd name="connsiteY28" fmla="*/ 532236 h 532236"/>
                  <a:gd name="connsiteX29" fmla="*/ 460604 w 1559434"/>
                  <a:gd name="connsiteY29" fmla="*/ 532236 h 532236"/>
                  <a:gd name="connsiteX30" fmla="*/ 462293 w 1559434"/>
                  <a:gd name="connsiteY30" fmla="*/ 532236 h 532236"/>
                  <a:gd name="connsiteX31" fmla="*/ 466554 w 1559434"/>
                  <a:gd name="connsiteY31" fmla="*/ 532236 h 532236"/>
                  <a:gd name="connsiteX32" fmla="*/ 474010 w 1559434"/>
                  <a:gd name="connsiteY32" fmla="*/ 532236 h 532236"/>
                  <a:gd name="connsiteX33" fmla="*/ 503071 w 1559434"/>
                  <a:gd name="connsiteY33" fmla="*/ 532236 h 532236"/>
                  <a:gd name="connsiteX34" fmla="*/ 509247 w 1559434"/>
                  <a:gd name="connsiteY34" fmla="*/ 532236 h 532236"/>
                  <a:gd name="connsiteX35" fmla="*/ 533670 w 1559434"/>
                  <a:gd name="connsiteY35" fmla="*/ 532236 h 532236"/>
                  <a:gd name="connsiteX36" fmla="*/ 538308 w 1559434"/>
                  <a:gd name="connsiteY36" fmla="*/ 532236 h 532236"/>
                  <a:gd name="connsiteX37" fmla="*/ 543502 w 1559434"/>
                  <a:gd name="connsiteY37" fmla="*/ 532236 h 532236"/>
                  <a:gd name="connsiteX38" fmla="*/ 545429 w 1559434"/>
                  <a:gd name="connsiteY38" fmla="*/ 532236 h 532236"/>
                  <a:gd name="connsiteX39" fmla="*/ 551715 w 1559434"/>
                  <a:gd name="connsiteY39" fmla="*/ 532236 h 532236"/>
                  <a:gd name="connsiteX40" fmla="*/ 574491 w 1559434"/>
                  <a:gd name="connsiteY40" fmla="*/ 532236 h 532236"/>
                  <a:gd name="connsiteX41" fmla="*/ 617184 w 1559434"/>
                  <a:gd name="connsiteY41" fmla="*/ 532236 h 532236"/>
                  <a:gd name="connsiteX42" fmla="*/ 621445 w 1559434"/>
                  <a:gd name="connsiteY42" fmla="*/ 532236 h 532236"/>
                  <a:gd name="connsiteX43" fmla="*/ 622378 w 1559434"/>
                  <a:gd name="connsiteY43" fmla="*/ 532236 h 532236"/>
                  <a:gd name="connsiteX44" fmla="*/ 623134 w 1559434"/>
                  <a:gd name="connsiteY44" fmla="*/ 532236 h 532236"/>
                  <a:gd name="connsiteX45" fmla="*/ 628384 w 1559434"/>
                  <a:gd name="connsiteY45" fmla="*/ 532236 h 532236"/>
                  <a:gd name="connsiteX46" fmla="*/ 631155 w 1559434"/>
                  <a:gd name="connsiteY46" fmla="*/ 532236 h 532236"/>
                  <a:gd name="connsiteX47" fmla="*/ 651438 w 1559434"/>
                  <a:gd name="connsiteY47" fmla="*/ 532236 h 532236"/>
                  <a:gd name="connsiteX48" fmla="*/ 660215 w 1559434"/>
                  <a:gd name="connsiteY48" fmla="*/ 532236 h 532236"/>
                  <a:gd name="connsiteX49" fmla="*/ 660776 w 1559434"/>
                  <a:gd name="connsiteY49" fmla="*/ 532236 h 532236"/>
                  <a:gd name="connsiteX50" fmla="*/ 667714 w 1559434"/>
                  <a:gd name="connsiteY50" fmla="*/ 532236 h 532236"/>
                  <a:gd name="connsiteX51" fmla="*/ 671975 w 1559434"/>
                  <a:gd name="connsiteY51" fmla="*/ 532236 h 532236"/>
                  <a:gd name="connsiteX52" fmla="*/ 702574 w 1559434"/>
                  <a:gd name="connsiteY52" fmla="*/ 532236 h 532236"/>
                  <a:gd name="connsiteX53" fmla="*/ 730878 w 1559434"/>
                  <a:gd name="connsiteY53" fmla="*/ 532236 h 532236"/>
                  <a:gd name="connsiteX54" fmla="*/ 731634 w 1559434"/>
                  <a:gd name="connsiteY54" fmla="*/ 532236 h 532236"/>
                  <a:gd name="connsiteX55" fmla="*/ 739091 w 1559434"/>
                  <a:gd name="connsiteY55" fmla="*/ 532236 h 532236"/>
                  <a:gd name="connsiteX56" fmla="*/ 748923 w 1559434"/>
                  <a:gd name="connsiteY56" fmla="*/ 532236 h 532236"/>
                  <a:gd name="connsiteX57" fmla="*/ 750851 w 1559434"/>
                  <a:gd name="connsiteY57" fmla="*/ 532236 h 532236"/>
                  <a:gd name="connsiteX58" fmla="*/ 779522 w 1559434"/>
                  <a:gd name="connsiteY58" fmla="*/ 532236 h 532236"/>
                  <a:gd name="connsiteX59" fmla="*/ 779912 w 1559434"/>
                  <a:gd name="connsiteY59" fmla="*/ 532236 h 532236"/>
                  <a:gd name="connsiteX60" fmla="*/ 808583 w 1559434"/>
                  <a:gd name="connsiteY60" fmla="*/ 532236 h 532236"/>
                  <a:gd name="connsiteX61" fmla="*/ 810511 w 1559434"/>
                  <a:gd name="connsiteY61" fmla="*/ 532236 h 532236"/>
                  <a:gd name="connsiteX62" fmla="*/ 820343 w 1559434"/>
                  <a:gd name="connsiteY62" fmla="*/ 532236 h 532236"/>
                  <a:gd name="connsiteX63" fmla="*/ 827800 w 1559434"/>
                  <a:gd name="connsiteY63" fmla="*/ 532236 h 532236"/>
                  <a:gd name="connsiteX64" fmla="*/ 828556 w 1559434"/>
                  <a:gd name="connsiteY64" fmla="*/ 532236 h 532236"/>
                  <a:gd name="connsiteX65" fmla="*/ 856860 w 1559434"/>
                  <a:gd name="connsiteY65" fmla="*/ 532236 h 532236"/>
                  <a:gd name="connsiteX66" fmla="*/ 887459 w 1559434"/>
                  <a:gd name="connsiteY66" fmla="*/ 532236 h 532236"/>
                  <a:gd name="connsiteX67" fmla="*/ 891720 w 1559434"/>
                  <a:gd name="connsiteY67" fmla="*/ 532236 h 532236"/>
                  <a:gd name="connsiteX68" fmla="*/ 898658 w 1559434"/>
                  <a:gd name="connsiteY68" fmla="*/ 532236 h 532236"/>
                  <a:gd name="connsiteX69" fmla="*/ 899219 w 1559434"/>
                  <a:gd name="connsiteY69" fmla="*/ 532236 h 532236"/>
                  <a:gd name="connsiteX70" fmla="*/ 907996 w 1559434"/>
                  <a:gd name="connsiteY70" fmla="*/ 532236 h 532236"/>
                  <a:gd name="connsiteX71" fmla="*/ 928279 w 1559434"/>
                  <a:gd name="connsiteY71" fmla="*/ 532236 h 532236"/>
                  <a:gd name="connsiteX72" fmla="*/ 931050 w 1559434"/>
                  <a:gd name="connsiteY72" fmla="*/ 532236 h 532236"/>
                  <a:gd name="connsiteX73" fmla="*/ 936300 w 1559434"/>
                  <a:gd name="connsiteY73" fmla="*/ 532236 h 532236"/>
                  <a:gd name="connsiteX74" fmla="*/ 937056 w 1559434"/>
                  <a:gd name="connsiteY74" fmla="*/ 532236 h 532236"/>
                  <a:gd name="connsiteX75" fmla="*/ 937989 w 1559434"/>
                  <a:gd name="connsiteY75" fmla="*/ 532236 h 532236"/>
                  <a:gd name="connsiteX76" fmla="*/ 942250 w 1559434"/>
                  <a:gd name="connsiteY76" fmla="*/ 532236 h 532236"/>
                  <a:gd name="connsiteX77" fmla="*/ 984943 w 1559434"/>
                  <a:gd name="connsiteY77" fmla="*/ 532236 h 532236"/>
                  <a:gd name="connsiteX78" fmla="*/ 1007719 w 1559434"/>
                  <a:gd name="connsiteY78" fmla="*/ 532236 h 532236"/>
                  <a:gd name="connsiteX79" fmla="*/ 1014005 w 1559434"/>
                  <a:gd name="connsiteY79" fmla="*/ 532236 h 532236"/>
                  <a:gd name="connsiteX80" fmla="*/ 1015932 w 1559434"/>
                  <a:gd name="connsiteY80" fmla="*/ 532236 h 532236"/>
                  <a:gd name="connsiteX81" fmla="*/ 1021126 w 1559434"/>
                  <a:gd name="connsiteY81" fmla="*/ 532236 h 532236"/>
                  <a:gd name="connsiteX82" fmla="*/ 1025764 w 1559434"/>
                  <a:gd name="connsiteY82" fmla="*/ 532236 h 532236"/>
                  <a:gd name="connsiteX83" fmla="*/ 1050187 w 1559434"/>
                  <a:gd name="connsiteY83" fmla="*/ 532236 h 532236"/>
                  <a:gd name="connsiteX84" fmla="*/ 1056363 w 1559434"/>
                  <a:gd name="connsiteY84" fmla="*/ 532236 h 532236"/>
                  <a:gd name="connsiteX85" fmla="*/ 1085424 w 1559434"/>
                  <a:gd name="connsiteY85" fmla="*/ 532236 h 532236"/>
                  <a:gd name="connsiteX86" fmla="*/ 1092880 w 1559434"/>
                  <a:gd name="connsiteY86" fmla="*/ 532236 h 532236"/>
                  <a:gd name="connsiteX87" fmla="*/ 1097141 w 1559434"/>
                  <a:gd name="connsiteY87" fmla="*/ 532236 h 532236"/>
                  <a:gd name="connsiteX88" fmla="*/ 1098830 w 1559434"/>
                  <a:gd name="connsiteY88" fmla="*/ 532236 h 532236"/>
                  <a:gd name="connsiteX89" fmla="*/ 1104080 w 1559434"/>
                  <a:gd name="connsiteY89" fmla="*/ 532236 h 532236"/>
                  <a:gd name="connsiteX90" fmla="*/ 1104641 w 1559434"/>
                  <a:gd name="connsiteY90" fmla="*/ 532236 h 532236"/>
                  <a:gd name="connsiteX91" fmla="*/ 1133701 w 1559434"/>
                  <a:gd name="connsiteY91" fmla="*/ 532236 h 532236"/>
                  <a:gd name="connsiteX92" fmla="*/ 1136472 w 1559434"/>
                  <a:gd name="connsiteY92" fmla="*/ 532236 h 532236"/>
                  <a:gd name="connsiteX93" fmla="*/ 1143410 w 1559434"/>
                  <a:gd name="connsiteY93" fmla="*/ 532236 h 532236"/>
                  <a:gd name="connsiteX94" fmla="*/ 1147671 w 1559434"/>
                  <a:gd name="connsiteY94" fmla="*/ 532236 h 532236"/>
                  <a:gd name="connsiteX95" fmla="*/ 1164300 w 1559434"/>
                  <a:gd name="connsiteY95" fmla="*/ 532236 h 532236"/>
                  <a:gd name="connsiteX96" fmla="*/ 1168561 w 1559434"/>
                  <a:gd name="connsiteY96" fmla="*/ 532236 h 532236"/>
                  <a:gd name="connsiteX97" fmla="*/ 1175499 w 1559434"/>
                  <a:gd name="connsiteY97" fmla="*/ 532236 h 532236"/>
                  <a:gd name="connsiteX98" fmla="*/ 1178270 w 1559434"/>
                  <a:gd name="connsiteY98" fmla="*/ 532236 h 532236"/>
                  <a:gd name="connsiteX99" fmla="*/ 1207330 w 1559434"/>
                  <a:gd name="connsiteY99" fmla="*/ 532236 h 532236"/>
                  <a:gd name="connsiteX100" fmla="*/ 1207891 w 1559434"/>
                  <a:gd name="connsiteY100" fmla="*/ 532236 h 532236"/>
                  <a:gd name="connsiteX101" fmla="*/ 1213141 w 1559434"/>
                  <a:gd name="connsiteY101" fmla="*/ 532236 h 532236"/>
                  <a:gd name="connsiteX102" fmla="*/ 1214830 w 1559434"/>
                  <a:gd name="connsiteY102" fmla="*/ 532236 h 532236"/>
                  <a:gd name="connsiteX103" fmla="*/ 1219091 w 1559434"/>
                  <a:gd name="connsiteY103" fmla="*/ 532236 h 532236"/>
                  <a:gd name="connsiteX104" fmla="*/ 1226547 w 1559434"/>
                  <a:gd name="connsiteY104" fmla="*/ 532236 h 532236"/>
                  <a:gd name="connsiteX105" fmla="*/ 1255608 w 1559434"/>
                  <a:gd name="connsiteY105" fmla="*/ 532236 h 532236"/>
                  <a:gd name="connsiteX106" fmla="*/ 1261784 w 1559434"/>
                  <a:gd name="connsiteY106" fmla="*/ 532236 h 532236"/>
                  <a:gd name="connsiteX107" fmla="*/ 1286207 w 1559434"/>
                  <a:gd name="connsiteY107" fmla="*/ 532236 h 532236"/>
                  <a:gd name="connsiteX108" fmla="*/ 1290846 w 1559434"/>
                  <a:gd name="connsiteY108" fmla="*/ 532236 h 532236"/>
                  <a:gd name="connsiteX109" fmla="*/ 1297967 w 1559434"/>
                  <a:gd name="connsiteY109" fmla="*/ 532236 h 532236"/>
                  <a:gd name="connsiteX110" fmla="*/ 1304252 w 1559434"/>
                  <a:gd name="connsiteY110" fmla="*/ 532236 h 532236"/>
                  <a:gd name="connsiteX111" fmla="*/ 1317082 w 1559434"/>
                  <a:gd name="connsiteY111" fmla="*/ 532236 h 532236"/>
                  <a:gd name="connsiteX112" fmla="*/ 1327028 w 1559434"/>
                  <a:gd name="connsiteY112" fmla="*/ 532236 h 532236"/>
                  <a:gd name="connsiteX113" fmla="*/ 1380921 w 1559434"/>
                  <a:gd name="connsiteY113" fmla="*/ 532236 h 532236"/>
                  <a:gd name="connsiteX114" fmla="*/ 1420251 w 1559434"/>
                  <a:gd name="connsiteY114" fmla="*/ 532236 h 532236"/>
                  <a:gd name="connsiteX115" fmla="*/ 1424512 w 1559434"/>
                  <a:gd name="connsiteY115" fmla="*/ 532236 h 532236"/>
                  <a:gd name="connsiteX116" fmla="*/ 1503388 w 1559434"/>
                  <a:gd name="connsiteY116" fmla="*/ 532236 h 532236"/>
                  <a:gd name="connsiteX117" fmla="*/ 1532449 w 1559434"/>
                  <a:gd name="connsiteY117" fmla="*/ 532236 h 532236"/>
                  <a:gd name="connsiteX118" fmla="*/ 1559434 w 1559434"/>
                  <a:gd name="connsiteY118" fmla="*/ 509317 h 532236"/>
                  <a:gd name="connsiteX119" fmla="*/ 1559434 w 1559434"/>
                  <a:gd name="connsiteY119" fmla="*/ 499618 h 532236"/>
                  <a:gd name="connsiteX120" fmla="*/ 1559434 w 1559434"/>
                  <a:gd name="connsiteY120" fmla="*/ 412228 h 532236"/>
                  <a:gd name="connsiteX121" fmla="*/ 1559434 w 1559434"/>
                  <a:gd name="connsiteY121" fmla="*/ 402529 h 532236"/>
                  <a:gd name="connsiteX122" fmla="*/ 1559434 w 1559434"/>
                  <a:gd name="connsiteY122" fmla="*/ 387492 h 532236"/>
                  <a:gd name="connsiteX123" fmla="*/ 1559434 w 1559434"/>
                  <a:gd name="connsiteY123" fmla="*/ 385653 h 532236"/>
                  <a:gd name="connsiteX124" fmla="*/ 1559434 w 1559434"/>
                  <a:gd name="connsiteY124" fmla="*/ 365498 h 532236"/>
                  <a:gd name="connsiteX125" fmla="*/ 1559434 w 1559434"/>
                  <a:gd name="connsiteY125" fmla="*/ 355799 h 532236"/>
                  <a:gd name="connsiteX126" fmla="*/ 1559434 w 1559434"/>
                  <a:gd name="connsiteY126" fmla="*/ 322226 h 532236"/>
                  <a:gd name="connsiteX127" fmla="*/ 1559434 w 1559434"/>
                  <a:gd name="connsiteY127" fmla="*/ 290403 h 532236"/>
                  <a:gd name="connsiteX128" fmla="*/ 1559434 w 1559434"/>
                  <a:gd name="connsiteY128" fmla="*/ 288564 h 532236"/>
                  <a:gd name="connsiteX129" fmla="*/ 1559434 w 1559434"/>
                  <a:gd name="connsiteY129" fmla="*/ 268409 h 532236"/>
                  <a:gd name="connsiteX130" fmla="*/ 1559434 w 1559434"/>
                  <a:gd name="connsiteY130" fmla="*/ 263828 h 532236"/>
                  <a:gd name="connsiteX131" fmla="*/ 1559434 w 1559434"/>
                  <a:gd name="connsiteY131" fmla="*/ 258710 h 532236"/>
                  <a:gd name="connsiteX132" fmla="*/ 1559434 w 1559434"/>
                  <a:gd name="connsiteY132" fmla="*/ 243673 h 532236"/>
                  <a:gd name="connsiteX133" fmla="*/ 1559434 w 1559434"/>
                  <a:gd name="connsiteY133" fmla="*/ 241834 h 532236"/>
                  <a:gd name="connsiteX134" fmla="*/ 1559434 w 1559434"/>
                  <a:gd name="connsiteY134" fmla="*/ 225138 h 532236"/>
                  <a:gd name="connsiteX135" fmla="*/ 1559434 w 1559434"/>
                  <a:gd name="connsiteY135" fmla="*/ 178407 h 532236"/>
                  <a:gd name="connsiteX136" fmla="*/ 1559434 w 1559434"/>
                  <a:gd name="connsiteY136" fmla="*/ 166739 h 532236"/>
                  <a:gd name="connsiteX137" fmla="*/ 1559434 w 1559434"/>
                  <a:gd name="connsiteY137" fmla="*/ 146584 h 532236"/>
                  <a:gd name="connsiteX138" fmla="*/ 1559434 w 1559434"/>
                  <a:gd name="connsiteY138" fmla="*/ 144745 h 532236"/>
                  <a:gd name="connsiteX139" fmla="*/ 1559434 w 1559434"/>
                  <a:gd name="connsiteY139" fmla="*/ 120008 h 532236"/>
                  <a:gd name="connsiteX140" fmla="*/ 1559434 w 1559434"/>
                  <a:gd name="connsiteY140" fmla="*/ 81319 h 532236"/>
                  <a:gd name="connsiteX141" fmla="*/ 1559434 w 1559434"/>
                  <a:gd name="connsiteY141" fmla="*/ 22919 h 532236"/>
                  <a:gd name="connsiteX142" fmla="*/ 1532449 w 1559434"/>
                  <a:gd name="connsiteY142" fmla="*/ 0 h 532236"/>
                  <a:gd name="connsiteX143" fmla="*/ 1503388 w 1559434"/>
                  <a:gd name="connsiteY143" fmla="*/ 0 h 532236"/>
                  <a:gd name="connsiteX144" fmla="*/ 1424512 w 1559434"/>
                  <a:gd name="connsiteY144" fmla="*/ 0 h 532236"/>
                  <a:gd name="connsiteX145" fmla="*/ 1420251 w 1559434"/>
                  <a:gd name="connsiteY145" fmla="*/ 0 h 532236"/>
                  <a:gd name="connsiteX146" fmla="*/ 1380921 w 1559434"/>
                  <a:gd name="connsiteY146" fmla="*/ 0 h 532236"/>
                  <a:gd name="connsiteX147" fmla="*/ 1327028 w 1559434"/>
                  <a:gd name="connsiteY147" fmla="*/ 0 h 532236"/>
                  <a:gd name="connsiteX148" fmla="*/ 1317082 w 1559434"/>
                  <a:gd name="connsiteY148" fmla="*/ 0 h 532236"/>
                  <a:gd name="connsiteX149" fmla="*/ 1304252 w 1559434"/>
                  <a:gd name="connsiteY149" fmla="*/ 0 h 532236"/>
                  <a:gd name="connsiteX150" fmla="*/ 1297967 w 1559434"/>
                  <a:gd name="connsiteY150" fmla="*/ 0 h 532236"/>
                  <a:gd name="connsiteX151" fmla="*/ 1290846 w 1559434"/>
                  <a:gd name="connsiteY151" fmla="*/ 0 h 532236"/>
                  <a:gd name="connsiteX152" fmla="*/ 1286207 w 1559434"/>
                  <a:gd name="connsiteY152" fmla="*/ 0 h 532236"/>
                  <a:gd name="connsiteX153" fmla="*/ 1261784 w 1559434"/>
                  <a:gd name="connsiteY153" fmla="*/ 0 h 532236"/>
                  <a:gd name="connsiteX154" fmla="*/ 1255608 w 1559434"/>
                  <a:gd name="connsiteY154" fmla="*/ 0 h 532236"/>
                  <a:gd name="connsiteX155" fmla="*/ 1226547 w 1559434"/>
                  <a:gd name="connsiteY155" fmla="*/ 0 h 532236"/>
                  <a:gd name="connsiteX156" fmla="*/ 1219091 w 1559434"/>
                  <a:gd name="connsiteY156" fmla="*/ 0 h 532236"/>
                  <a:gd name="connsiteX157" fmla="*/ 1214830 w 1559434"/>
                  <a:gd name="connsiteY157" fmla="*/ 0 h 532236"/>
                  <a:gd name="connsiteX158" fmla="*/ 1213141 w 1559434"/>
                  <a:gd name="connsiteY158" fmla="*/ 0 h 532236"/>
                  <a:gd name="connsiteX159" fmla="*/ 1207891 w 1559434"/>
                  <a:gd name="connsiteY159" fmla="*/ 0 h 532236"/>
                  <a:gd name="connsiteX160" fmla="*/ 1207330 w 1559434"/>
                  <a:gd name="connsiteY160" fmla="*/ 0 h 532236"/>
                  <a:gd name="connsiteX161" fmla="*/ 1178270 w 1559434"/>
                  <a:gd name="connsiteY161" fmla="*/ 0 h 532236"/>
                  <a:gd name="connsiteX162" fmla="*/ 1175499 w 1559434"/>
                  <a:gd name="connsiteY162" fmla="*/ 0 h 532236"/>
                  <a:gd name="connsiteX163" fmla="*/ 1168561 w 1559434"/>
                  <a:gd name="connsiteY163" fmla="*/ 0 h 532236"/>
                  <a:gd name="connsiteX164" fmla="*/ 1164300 w 1559434"/>
                  <a:gd name="connsiteY164" fmla="*/ 0 h 532236"/>
                  <a:gd name="connsiteX165" fmla="*/ 1147671 w 1559434"/>
                  <a:gd name="connsiteY165" fmla="*/ 0 h 532236"/>
                  <a:gd name="connsiteX166" fmla="*/ 1143410 w 1559434"/>
                  <a:gd name="connsiteY166" fmla="*/ 0 h 532236"/>
                  <a:gd name="connsiteX167" fmla="*/ 1136472 w 1559434"/>
                  <a:gd name="connsiteY167" fmla="*/ 0 h 532236"/>
                  <a:gd name="connsiteX168" fmla="*/ 1133701 w 1559434"/>
                  <a:gd name="connsiteY168" fmla="*/ 0 h 532236"/>
                  <a:gd name="connsiteX169" fmla="*/ 1104641 w 1559434"/>
                  <a:gd name="connsiteY169" fmla="*/ 0 h 532236"/>
                  <a:gd name="connsiteX170" fmla="*/ 1104080 w 1559434"/>
                  <a:gd name="connsiteY170" fmla="*/ 0 h 532236"/>
                  <a:gd name="connsiteX171" fmla="*/ 1098830 w 1559434"/>
                  <a:gd name="connsiteY171" fmla="*/ 0 h 532236"/>
                  <a:gd name="connsiteX172" fmla="*/ 1097141 w 1559434"/>
                  <a:gd name="connsiteY172" fmla="*/ 0 h 532236"/>
                  <a:gd name="connsiteX173" fmla="*/ 1092880 w 1559434"/>
                  <a:gd name="connsiteY173" fmla="*/ 0 h 532236"/>
                  <a:gd name="connsiteX174" fmla="*/ 1085424 w 1559434"/>
                  <a:gd name="connsiteY174" fmla="*/ 0 h 532236"/>
                  <a:gd name="connsiteX175" fmla="*/ 1056363 w 1559434"/>
                  <a:gd name="connsiteY175" fmla="*/ 0 h 532236"/>
                  <a:gd name="connsiteX176" fmla="*/ 1050187 w 1559434"/>
                  <a:gd name="connsiteY176" fmla="*/ 0 h 532236"/>
                  <a:gd name="connsiteX177" fmla="*/ 1025764 w 1559434"/>
                  <a:gd name="connsiteY177" fmla="*/ 0 h 532236"/>
                  <a:gd name="connsiteX178" fmla="*/ 1021126 w 1559434"/>
                  <a:gd name="connsiteY178" fmla="*/ 0 h 532236"/>
                  <a:gd name="connsiteX179" fmla="*/ 1015932 w 1559434"/>
                  <a:gd name="connsiteY179" fmla="*/ 0 h 532236"/>
                  <a:gd name="connsiteX180" fmla="*/ 1014005 w 1559434"/>
                  <a:gd name="connsiteY180" fmla="*/ 0 h 532236"/>
                  <a:gd name="connsiteX181" fmla="*/ 1007719 w 1559434"/>
                  <a:gd name="connsiteY181" fmla="*/ 0 h 532236"/>
                  <a:gd name="connsiteX182" fmla="*/ 984943 w 1559434"/>
                  <a:gd name="connsiteY182" fmla="*/ 0 h 532236"/>
                  <a:gd name="connsiteX183" fmla="*/ 942250 w 1559434"/>
                  <a:gd name="connsiteY183" fmla="*/ 0 h 532236"/>
                  <a:gd name="connsiteX184" fmla="*/ 937989 w 1559434"/>
                  <a:gd name="connsiteY184" fmla="*/ 0 h 532236"/>
                  <a:gd name="connsiteX185" fmla="*/ 937056 w 1559434"/>
                  <a:gd name="connsiteY185" fmla="*/ 0 h 532236"/>
                  <a:gd name="connsiteX186" fmla="*/ 936300 w 1559434"/>
                  <a:gd name="connsiteY186" fmla="*/ 0 h 532236"/>
                  <a:gd name="connsiteX187" fmla="*/ 931050 w 1559434"/>
                  <a:gd name="connsiteY187" fmla="*/ 0 h 532236"/>
                  <a:gd name="connsiteX188" fmla="*/ 928279 w 1559434"/>
                  <a:gd name="connsiteY188" fmla="*/ 0 h 532236"/>
                  <a:gd name="connsiteX189" fmla="*/ 907996 w 1559434"/>
                  <a:gd name="connsiteY189" fmla="*/ 0 h 532236"/>
                  <a:gd name="connsiteX190" fmla="*/ 899219 w 1559434"/>
                  <a:gd name="connsiteY190" fmla="*/ 0 h 532236"/>
                  <a:gd name="connsiteX191" fmla="*/ 898658 w 1559434"/>
                  <a:gd name="connsiteY191" fmla="*/ 0 h 532236"/>
                  <a:gd name="connsiteX192" fmla="*/ 891720 w 1559434"/>
                  <a:gd name="connsiteY192" fmla="*/ 0 h 532236"/>
                  <a:gd name="connsiteX193" fmla="*/ 887459 w 1559434"/>
                  <a:gd name="connsiteY193" fmla="*/ 0 h 532236"/>
                  <a:gd name="connsiteX194" fmla="*/ 856860 w 1559434"/>
                  <a:gd name="connsiteY194" fmla="*/ 0 h 532236"/>
                  <a:gd name="connsiteX195" fmla="*/ 828556 w 1559434"/>
                  <a:gd name="connsiteY195" fmla="*/ 0 h 532236"/>
                  <a:gd name="connsiteX196" fmla="*/ 827800 w 1559434"/>
                  <a:gd name="connsiteY196" fmla="*/ 0 h 532236"/>
                  <a:gd name="connsiteX197" fmla="*/ 820343 w 1559434"/>
                  <a:gd name="connsiteY197" fmla="*/ 0 h 532236"/>
                  <a:gd name="connsiteX198" fmla="*/ 810511 w 1559434"/>
                  <a:gd name="connsiteY198" fmla="*/ 0 h 532236"/>
                  <a:gd name="connsiteX199" fmla="*/ 808583 w 1559434"/>
                  <a:gd name="connsiteY199" fmla="*/ 0 h 532236"/>
                  <a:gd name="connsiteX200" fmla="*/ 779912 w 1559434"/>
                  <a:gd name="connsiteY200" fmla="*/ 0 h 532236"/>
                  <a:gd name="connsiteX201" fmla="*/ 779522 w 1559434"/>
                  <a:gd name="connsiteY201" fmla="*/ 0 h 532236"/>
                  <a:gd name="connsiteX202" fmla="*/ 750851 w 1559434"/>
                  <a:gd name="connsiteY202" fmla="*/ 0 h 532236"/>
                  <a:gd name="connsiteX203" fmla="*/ 748923 w 1559434"/>
                  <a:gd name="connsiteY203" fmla="*/ 0 h 532236"/>
                  <a:gd name="connsiteX204" fmla="*/ 739091 w 1559434"/>
                  <a:gd name="connsiteY204" fmla="*/ 0 h 532236"/>
                  <a:gd name="connsiteX205" fmla="*/ 731634 w 1559434"/>
                  <a:gd name="connsiteY205" fmla="*/ 0 h 532236"/>
                  <a:gd name="connsiteX206" fmla="*/ 730878 w 1559434"/>
                  <a:gd name="connsiteY206" fmla="*/ 0 h 532236"/>
                  <a:gd name="connsiteX207" fmla="*/ 702574 w 1559434"/>
                  <a:gd name="connsiteY207" fmla="*/ 0 h 532236"/>
                  <a:gd name="connsiteX208" fmla="*/ 671975 w 1559434"/>
                  <a:gd name="connsiteY208" fmla="*/ 0 h 532236"/>
                  <a:gd name="connsiteX209" fmla="*/ 667714 w 1559434"/>
                  <a:gd name="connsiteY209" fmla="*/ 0 h 532236"/>
                  <a:gd name="connsiteX210" fmla="*/ 660776 w 1559434"/>
                  <a:gd name="connsiteY210" fmla="*/ 0 h 532236"/>
                  <a:gd name="connsiteX211" fmla="*/ 660215 w 1559434"/>
                  <a:gd name="connsiteY211" fmla="*/ 0 h 532236"/>
                  <a:gd name="connsiteX212" fmla="*/ 651438 w 1559434"/>
                  <a:gd name="connsiteY212" fmla="*/ 0 h 532236"/>
                  <a:gd name="connsiteX213" fmla="*/ 631155 w 1559434"/>
                  <a:gd name="connsiteY213" fmla="*/ 0 h 532236"/>
                  <a:gd name="connsiteX214" fmla="*/ 628384 w 1559434"/>
                  <a:gd name="connsiteY214" fmla="*/ 0 h 532236"/>
                  <a:gd name="connsiteX215" fmla="*/ 623134 w 1559434"/>
                  <a:gd name="connsiteY215" fmla="*/ 0 h 532236"/>
                  <a:gd name="connsiteX216" fmla="*/ 622378 w 1559434"/>
                  <a:gd name="connsiteY216" fmla="*/ 0 h 532236"/>
                  <a:gd name="connsiteX217" fmla="*/ 621445 w 1559434"/>
                  <a:gd name="connsiteY217" fmla="*/ 0 h 532236"/>
                  <a:gd name="connsiteX218" fmla="*/ 617184 w 1559434"/>
                  <a:gd name="connsiteY218" fmla="*/ 0 h 532236"/>
                  <a:gd name="connsiteX219" fmla="*/ 574491 w 1559434"/>
                  <a:gd name="connsiteY219" fmla="*/ 0 h 532236"/>
                  <a:gd name="connsiteX220" fmla="*/ 551715 w 1559434"/>
                  <a:gd name="connsiteY220" fmla="*/ 0 h 532236"/>
                  <a:gd name="connsiteX221" fmla="*/ 545429 w 1559434"/>
                  <a:gd name="connsiteY221" fmla="*/ 0 h 532236"/>
                  <a:gd name="connsiteX222" fmla="*/ 543502 w 1559434"/>
                  <a:gd name="connsiteY222" fmla="*/ 0 h 532236"/>
                  <a:gd name="connsiteX223" fmla="*/ 538308 w 1559434"/>
                  <a:gd name="connsiteY223" fmla="*/ 0 h 532236"/>
                  <a:gd name="connsiteX224" fmla="*/ 533670 w 1559434"/>
                  <a:gd name="connsiteY224" fmla="*/ 0 h 532236"/>
                  <a:gd name="connsiteX225" fmla="*/ 509247 w 1559434"/>
                  <a:gd name="connsiteY225" fmla="*/ 0 h 532236"/>
                  <a:gd name="connsiteX226" fmla="*/ 503071 w 1559434"/>
                  <a:gd name="connsiteY226" fmla="*/ 0 h 532236"/>
                  <a:gd name="connsiteX227" fmla="*/ 474010 w 1559434"/>
                  <a:gd name="connsiteY227" fmla="*/ 0 h 532236"/>
                  <a:gd name="connsiteX228" fmla="*/ 466554 w 1559434"/>
                  <a:gd name="connsiteY228" fmla="*/ 0 h 532236"/>
                  <a:gd name="connsiteX229" fmla="*/ 462293 w 1559434"/>
                  <a:gd name="connsiteY229" fmla="*/ 0 h 532236"/>
                  <a:gd name="connsiteX230" fmla="*/ 460604 w 1559434"/>
                  <a:gd name="connsiteY230" fmla="*/ 0 h 532236"/>
                  <a:gd name="connsiteX231" fmla="*/ 455354 w 1559434"/>
                  <a:gd name="connsiteY231" fmla="*/ 0 h 532236"/>
                  <a:gd name="connsiteX232" fmla="*/ 454793 w 1559434"/>
                  <a:gd name="connsiteY232" fmla="*/ 0 h 532236"/>
                  <a:gd name="connsiteX233" fmla="*/ 425733 w 1559434"/>
                  <a:gd name="connsiteY233" fmla="*/ 0 h 532236"/>
                  <a:gd name="connsiteX234" fmla="*/ 422962 w 1559434"/>
                  <a:gd name="connsiteY234" fmla="*/ 0 h 532236"/>
                  <a:gd name="connsiteX235" fmla="*/ 416024 w 1559434"/>
                  <a:gd name="connsiteY235" fmla="*/ 0 h 532236"/>
                  <a:gd name="connsiteX236" fmla="*/ 411763 w 1559434"/>
                  <a:gd name="connsiteY236" fmla="*/ 0 h 532236"/>
                  <a:gd name="connsiteX237" fmla="*/ 395134 w 1559434"/>
                  <a:gd name="connsiteY237" fmla="*/ 0 h 532236"/>
                  <a:gd name="connsiteX238" fmla="*/ 390873 w 1559434"/>
                  <a:gd name="connsiteY238" fmla="*/ 0 h 532236"/>
                  <a:gd name="connsiteX239" fmla="*/ 383935 w 1559434"/>
                  <a:gd name="connsiteY239" fmla="*/ 0 h 532236"/>
                  <a:gd name="connsiteX240" fmla="*/ 381164 w 1559434"/>
                  <a:gd name="connsiteY240" fmla="*/ 0 h 532236"/>
                  <a:gd name="connsiteX241" fmla="*/ 352104 w 1559434"/>
                  <a:gd name="connsiteY241" fmla="*/ 0 h 532236"/>
                  <a:gd name="connsiteX242" fmla="*/ 351543 w 1559434"/>
                  <a:gd name="connsiteY242" fmla="*/ 0 h 532236"/>
                  <a:gd name="connsiteX243" fmla="*/ 346293 w 1559434"/>
                  <a:gd name="connsiteY243" fmla="*/ 0 h 532236"/>
                  <a:gd name="connsiteX244" fmla="*/ 344604 w 1559434"/>
                  <a:gd name="connsiteY244" fmla="*/ 0 h 532236"/>
                  <a:gd name="connsiteX245" fmla="*/ 340343 w 1559434"/>
                  <a:gd name="connsiteY245" fmla="*/ 0 h 532236"/>
                  <a:gd name="connsiteX246" fmla="*/ 332887 w 1559434"/>
                  <a:gd name="connsiteY246" fmla="*/ 0 h 532236"/>
                  <a:gd name="connsiteX247" fmla="*/ 303826 w 1559434"/>
                  <a:gd name="connsiteY247" fmla="*/ 0 h 532236"/>
                  <a:gd name="connsiteX248" fmla="*/ 297650 w 1559434"/>
                  <a:gd name="connsiteY248" fmla="*/ 0 h 532236"/>
                  <a:gd name="connsiteX249" fmla="*/ 273227 w 1559434"/>
                  <a:gd name="connsiteY249" fmla="*/ 0 h 532236"/>
                  <a:gd name="connsiteX250" fmla="*/ 268588 w 1559434"/>
                  <a:gd name="connsiteY250" fmla="*/ 0 h 532236"/>
                  <a:gd name="connsiteX251" fmla="*/ 261467 w 1559434"/>
                  <a:gd name="connsiteY251" fmla="*/ 0 h 532236"/>
                  <a:gd name="connsiteX252" fmla="*/ 255182 w 1559434"/>
                  <a:gd name="connsiteY252" fmla="*/ 0 h 532236"/>
                  <a:gd name="connsiteX253" fmla="*/ 242352 w 1559434"/>
                  <a:gd name="connsiteY253" fmla="*/ 0 h 532236"/>
                  <a:gd name="connsiteX254" fmla="*/ 232406 w 1559434"/>
                  <a:gd name="connsiteY254" fmla="*/ 0 h 532236"/>
                  <a:gd name="connsiteX255" fmla="*/ 178513 w 1559434"/>
                  <a:gd name="connsiteY255" fmla="*/ 0 h 532236"/>
                  <a:gd name="connsiteX256" fmla="*/ 139183 w 1559434"/>
                  <a:gd name="connsiteY256" fmla="*/ 0 h 532236"/>
                  <a:gd name="connsiteX257" fmla="*/ 134922 w 1559434"/>
                  <a:gd name="connsiteY257" fmla="*/ 0 h 532236"/>
                  <a:gd name="connsiteX258" fmla="*/ 56046 w 1559434"/>
                  <a:gd name="connsiteY258" fmla="*/ 0 h 532236"/>
                  <a:gd name="connsiteX259" fmla="*/ 26985 w 1559434"/>
                  <a:gd name="connsiteY259" fmla="*/ 0 h 532236"/>
                  <a:gd name="connsiteX260" fmla="*/ 0 w 1559434"/>
                  <a:gd name="connsiteY260" fmla="*/ 22919 h 532236"/>
                  <a:gd name="connsiteX261" fmla="*/ 0 w 1559434"/>
                  <a:gd name="connsiteY261" fmla="*/ 32618 h 532236"/>
                  <a:gd name="connsiteX262" fmla="*/ 0 w 1559434"/>
                  <a:gd name="connsiteY262" fmla="*/ 120008 h 532236"/>
                  <a:gd name="connsiteX263" fmla="*/ 0 w 1559434"/>
                  <a:gd name="connsiteY263" fmla="*/ 129707 h 532236"/>
                  <a:gd name="connsiteX264" fmla="*/ 0 w 1559434"/>
                  <a:gd name="connsiteY264" fmla="*/ 144744 h 532236"/>
                  <a:gd name="connsiteX265" fmla="*/ 0 w 1559434"/>
                  <a:gd name="connsiteY265" fmla="*/ 146583 h 532236"/>
                  <a:gd name="connsiteX266" fmla="*/ 0 w 1559434"/>
                  <a:gd name="connsiteY266" fmla="*/ 166738 h 532236"/>
                  <a:gd name="connsiteX267" fmla="*/ 0 w 1559434"/>
                  <a:gd name="connsiteY267" fmla="*/ 176437 h 532236"/>
                  <a:gd name="connsiteX268" fmla="*/ 0 w 1559434"/>
                  <a:gd name="connsiteY268" fmla="*/ 210010 h 532236"/>
                  <a:gd name="connsiteX269" fmla="*/ 0 w 1559434"/>
                  <a:gd name="connsiteY269" fmla="*/ 241833 h 532236"/>
                  <a:gd name="connsiteX270" fmla="*/ 0 w 1559434"/>
                  <a:gd name="connsiteY270" fmla="*/ 243672 h 532236"/>
                  <a:gd name="connsiteX271" fmla="*/ 0 w 1559434"/>
                  <a:gd name="connsiteY271" fmla="*/ 263827 h 532236"/>
                  <a:gd name="connsiteX272" fmla="*/ 0 w 1559434"/>
                  <a:gd name="connsiteY272" fmla="*/ 268408 h 532236"/>
                  <a:gd name="connsiteX273" fmla="*/ 0 w 1559434"/>
                  <a:gd name="connsiteY273" fmla="*/ 273526 h 532236"/>
                  <a:gd name="connsiteX274" fmla="*/ 0 w 1559434"/>
                  <a:gd name="connsiteY274" fmla="*/ 288563 h 532236"/>
                  <a:gd name="connsiteX275" fmla="*/ 0 w 1559434"/>
                  <a:gd name="connsiteY275" fmla="*/ 290402 h 532236"/>
                  <a:gd name="connsiteX276" fmla="*/ 0 w 1559434"/>
                  <a:gd name="connsiteY276" fmla="*/ 307098 h 532236"/>
                  <a:gd name="connsiteX277" fmla="*/ 0 w 1559434"/>
                  <a:gd name="connsiteY277" fmla="*/ 353829 h 532236"/>
                  <a:gd name="connsiteX278" fmla="*/ 0 w 1559434"/>
                  <a:gd name="connsiteY278" fmla="*/ 365497 h 532236"/>
                  <a:gd name="connsiteX279" fmla="*/ 0 w 1559434"/>
                  <a:gd name="connsiteY279" fmla="*/ 385652 h 532236"/>
                  <a:gd name="connsiteX280" fmla="*/ 0 w 1559434"/>
                  <a:gd name="connsiteY280" fmla="*/ 387491 h 532236"/>
                  <a:gd name="connsiteX281" fmla="*/ 0 w 1559434"/>
                  <a:gd name="connsiteY281" fmla="*/ 412228 h 532236"/>
                  <a:gd name="connsiteX282" fmla="*/ 0 w 1559434"/>
                  <a:gd name="connsiteY282" fmla="*/ 450917 h 532236"/>
                  <a:gd name="connsiteX283" fmla="*/ 0 w 1559434"/>
                  <a:gd name="connsiteY283" fmla="*/ 509317 h 532236"/>
                  <a:gd name="connsiteX284" fmla="*/ 26985 w 1559434"/>
                  <a:gd name="connsiteY284" fmla="*/ 532236 h 5322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</a:cxnLst>
                <a:rect l="l" t="t" r="r" b="b"/>
                <a:pathLst>
                  <a:path w="1559434" h="532236">
                    <a:moveTo>
                      <a:pt x="26985" y="532236"/>
                    </a:moveTo>
                    <a:lnTo>
                      <a:pt x="56046" y="532236"/>
                    </a:lnTo>
                    <a:lnTo>
                      <a:pt x="134922" y="532236"/>
                    </a:lnTo>
                    <a:lnTo>
                      <a:pt x="139183" y="532236"/>
                    </a:lnTo>
                    <a:lnTo>
                      <a:pt x="178513" y="532236"/>
                    </a:lnTo>
                    <a:lnTo>
                      <a:pt x="232406" y="532236"/>
                    </a:lnTo>
                    <a:lnTo>
                      <a:pt x="242352" y="532236"/>
                    </a:lnTo>
                    <a:lnTo>
                      <a:pt x="255182" y="532236"/>
                    </a:lnTo>
                    <a:lnTo>
                      <a:pt x="261467" y="532236"/>
                    </a:lnTo>
                    <a:lnTo>
                      <a:pt x="268588" y="532236"/>
                    </a:lnTo>
                    <a:lnTo>
                      <a:pt x="273227" y="532236"/>
                    </a:lnTo>
                    <a:lnTo>
                      <a:pt x="297650" y="532236"/>
                    </a:lnTo>
                    <a:lnTo>
                      <a:pt x="303826" y="532236"/>
                    </a:lnTo>
                    <a:lnTo>
                      <a:pt x="332887" y="532236"/>
                    </a:lnTo>
                    <a:lnTo>
                      <a:pt x="340343" y="532236"/>
                    </a:lnTo>
                    <a:lnTo>
                      <a:pt x="344604" y="532236"/>
                    </a:lnTo>
                    <a:lnTo>
                      <a:pt x="346293" y="532236"/>
                    </a:lnTo>
                    <a:lnTo>
                      <a:pt x="351543" y="532236"/>
                    </a:lnTo>
                    <a:lnTo>
                      <a:pt x="352104" y="532236"/>
                    </a:lnTo>
                    <a:lnTo>
                      <a:pt x="381164" y="532236"/>
                    </a:lnTo>
                    <a:lnTo>
                      <a:pt x="383935" y="532236"/>
                    </a:lnTo>
                    <a:lnTo>
                      <a:pt x="390873" y="532236"/>
                    </a:lnTo>
                    <a:lnTo>
                      <a:pt x="395134" y="532236"/>
                    </a:lnTo>
                    <a:lnTo>
                      <a:pt x="411763" y="532236"/>
                    </a:lnTo>
                    <a:lnTo>
                      <a:pt x="416024" y="532236"/>
                    </a:lnTo>
                    <a:lnTo>
                      <a:pt x="422962" y="532236"/>
                    </a:lnTo>
                    <a:lnTo>
                      <a:pt x="425733" y="532236"/>
                    </a:lnTo>
                    <a:lnTo>
                      <a:pt x="454793" y="532236"/>
                    </a:lnTo>
                    <a:lnTo>
                      <a:pt x="455354" y="532236"/>
                    </a:lnTo>
                    <a:lnTo>
                      <a:pt x="460604" y="532236"/>
                    </a:lnTo>
                    <a:lnTo>
                      <a:pt x="462293" y="532236"/>
                    </a:lnTo>
                    <a:lnTo>
                      <a:pt x="466554" y="532236"/>
                    </a:lnTo>
                    <a:lnTo>
                      <a:pt x="474010" y="532236"/>
                    </a:lnTo>
                    <a:lnTo>
                      <a:pt x="503071" y="532236"/>
                    </a:lnTo>
                    <a:lnTo>
                      <a:pt x="509247" y="532236"/>
                    </a:lnTo>
                    <a:lnTo>
                      <a:pt x="533670" y="532236"/>
                    </a:lnTo>
                    <a:lnTo>
                      <a:pt x="538308" y="532236"/>
                    </a:lnTo>
                    <a:lnTo>
                      <a:pt x="543502" y="532236"/>
                    </a:lnTo>
                    <a:lnTo>
                      <a:pt x="545429" y="532236"/>
                    </a:lnTo>
                    <a:lnTo>
                      <a:pt x="551715" y="532236"/>
                    </a:lnTo>
                    <a:lnTo>
                      <a:pt x="574491" y="532236"/>
                    </a:lnTo>
                    <a:lnTo>
                      <a:pt x="617184" y="532236"/>
                    </a:lnTo>
                    <a:lnTo>
                      <a:pt x="621445" y="532236"/>
                    </a:lnTo>
                    <a:lnTo>
                      <a:pt x="622378" y="532236"/>
                    </a:lnTo>
                    <a:lnTo>
                      <a:pt x="623134" y="532236"/>
                    </a:lnTo>
                    <a:lnTo>
                      <a:pt x="628384" y="532236"/>
                    </a:lnTo>
                    <a:lnTo>
                      <a:pt x="631155" y="532236"/>
                    </a:lnTo>
                    <a:lnTo>
                      <a:pt x="651438" y="532236"/>
                    </a:lnTo>
                    <a:lnTo>
                      <a:pt x="660215" y="532236"/>
                    </a:lnTo>
                    <a:lnTo>
                      <a:pt x="660776" y="532236"/>
                    </a:lnTo>
                    <a:lnTo>
                      <a:pt x="667714" y="532236"/>
                    </a:lnTo>
                    <a:lnTo>
                      <a:pt x="671975" y="532236"/>
                    </a:lnTo>
                    <a:lnTo>
                      <a:pt x="702574" y="532236"/>
                    </a:lnTo>
                    <a:lnTo>
                      <a:pt x="730878" y="532236"/>
                    </a:lnTo>
                    <a:lnTo>
                      <a:pt x="731634" y="532236"/>
                    </a:lnTo>
                    <a:lnTo>
                      <a:pt x="739091" y="532236"/>
                    </a:lnTo>
                    <a:lnTo>
                      <a:pt x="748923" y="532236"/>
                    </a:lnTo>
                    <a:lnTo>
                      <a:pt x="750851" y="532236"/>
                    </a:lnTo>
                    <a:lnTo>
                      <a:pt x="779522" y="532236"/>
                    </a:lnTo>
                    <a:lnTo>
                      <a:pt x="779912" y="532236"/>
                    </a:lnTo>
                    <a:lnTo>
                      <a:pt x="808583" y="532236"/>
                    </a:lnTo>
                    <a:lnTo>
                      <a:pt x="810511" y="532236"/>
                    </a:lnTo>
                    <a:lnTo>
                      <a:pt x="820343" y="532236"/>
                    </a:lnTo>
                    <a:lnTo>
                      <a:pt x="827800" y="532236"/>
                    </a:lnTo>
                    <a:lnTo>
                      <a:pt x="828556" y="532236"/>
                    </a:lnTo>
                    <a:lnTo>
                      <a:pt x="856860" y="532236"/>
                    </a:lnTo>
                    <a:lnTo>
                      <a:pt x="887459" y="532236"/>
                    </a:lnTo>
                    <a:lnTo>
                      <a:pt x="891720" y="532236"/>
                    </a:lnTo>
                    <a:lnTo>
                      <a:pt x="898658" y="532236"/>
                    </a:lnTo>
                    <a:lnTo>
                      <a:pt x="899219" y="532236"/>
                    </a:lnTo>
                    <a:lnTo>
                      <a:pt x="907996" y="532236"/>
                    </a:lnTo>
                    <a:lnTo>
                      <a:pt x="928279" y="532236"/>
                    </a:lnTo>
                    <a:lnTo>
                      <a:pt x="931050" y="532236"/>
                    </a:lnTo>
                    <a:lnTo>
                      <a:pt x="936300" y="532236"/>
                    </a:lnTo>
                    <a:lnTo>
                      <a:pt x="937056" y="532236"/>
                    </a:lnTo>
                    <a:lnTo>
                      <a:pt x="937989" y="532236"/>
                    </a:lnTo>
                    <a:lnTo>
                      <a:pt x="942250" y="532236"/>
                    </a:lnTo>
                    <a:lnTo>
                      <a:pt x="984943" y="532236"/>
                    </a:lnTo>
                    <a:lnTo>
                      <a:pt x="1007719" y="532236"/>
                    </a:lnTo>
                    <a:lnTo>
                      <a:pt x="1014005" y="532236"/>
                    </a:lnTo>
                    <a:lnTo>
                      <a:pt x="1015932" y="532236"/>
                    </a:lnTo>
                    <a:lnTo>
                      <a:pt x="1021126" y="532236"/>
                    </a:lnTo>
                    <a:lnTo>
                      <a:pt x="1025764" y="532236"/>
                    </a:lnTo>
                    <a:lnTo>
                      <a:pt x="1050187" y="532236"/>
                    </a:lnTo>
                    <a:lnTo>
                      <a:pt x="1056363" y="532236"/>
                    </a:lnTo>
                    <a:lnTo>
                      <a:pt x="1085424" y="532236"/>
                    </a:lnTo>
                    <a:lnTo>
                      <a:pt x="1092880" y="532236"/>
                    </a:lnTo>
                    <a:lnTo>
                      <a:pt x="1097141" y="532236"/>
                    </a:lnTo>
                    <a:lnTo>
                      <a:pt x="1098830" y="532236"/>
                    </a:lnTo>
                    <a:lnTo>
                      <a:pt x="1104080" y="532236"/>
                    </a:lnTo>
                    <a:lnTo>
                      <a:pt x="1104641" y="532236"/>
                    </a:lnTo>
                    <a:lnTo>
                      <a:pt x="1133701" y="532236"/>
                    </a:lnTo>
                    <a:lnTo>
                      <a:pt x="1136472" y="532236"/>
                    </a:lnTo>
                    <a:lnTo>
                      <a:pt x="1143410" y="532236"/>
                    </a:lnTo>
                    <a:lnTo>
                      <a:pt x="1147671" y="532236"/>
                    </a:lnTo>
                    <a:lnTo>
                      <a:pt x="1164300" y="532236"/>
                    </a:lnTo>
                    <a:lnTo>
                      <a:pt x="1168561" y="532236"/>
                    </a:lnTo>
                    <a:lnTo>
                      <a:pt x="1175499" y="532236"/>
                    </a:lnTo>
                    <a:lnTo>
                      <a:pt x="1178270" y="532236"/>
                    </a:lnTo>
                    <a:lnTo>
                      <a:pt x="1207330" y="532236"/>
                    </a:lnTo>
                    <a:lnTo>
                      <a:pt x="1207891" y="532236"/>
                    </a:lnTo>
                    <a:lnTo>
                      <a:pt x="1213141" y="532236"/>
                    </a:lnTo>
                    <a:lnTo>
                      <a:pt x="1214830" y="532236"/>
                    </a:lnTo>
                    <a:lnTo>
                      <a:pt x="1219091" y="532236"/>
                    </a:lnTo>
                    <a:lnTo>
                      <a:pt x="1226547" y="532236"/>
                    </a:lnTo>
                    <a:lnTo>
                      <a:pt x="1255608" y="532236"/>
                    </a:lnTo>
                    <a:lnTo>
                      <a:pt x="1261784" y="532236"/>
                    </a:lnTo>
                    <a:lnTo>
                      <a:pt x="1286207" y="532236"/>
                    </a:lnTo>
                    <a:lnTo>
                      <a:pt x="1290846" y="532236"/>
                    </a:lnTo>
                    <a:lnTo>
                      <a:pt x="1297967" y="532236"/>
                    </a:lnTo>
                    <a:lnTo>
                      <a:pt x="1304252" y="532236"/>
                    </a:lnTo>
                    <a:lnTo>
                      <a:pt x="1317082" y="532236"/>
                    </a:lnTo>
                    <a:lnTo>
                      <a:pt x="1327028" y="532236"/>
                    </a:lnTo>
                    <a:lnTo>
                      <a:pt x="1380921" y="532236"/>
                    </a:lnTo>
                    <a:lnTo>
                      <a:pt x="1420251" y="532236"/>
                    </a:lnTo>
                    <a:lnTo>
                      <a:pt x="1424512" y="532236"/>
                    </a:lnTo>
                    <a:lnTo>
                      <a:pt x="1503388" y="532236"/>
                    </a:lnTo>
                    <a:lnTo>
                      <a:pt x="1532449" y="532236"/>
                    </a:lnTo>
                    <a:cubicBezTo>
                      <a:pt x="1547352" y="532236"/>
                      <a:pt x="1559434" y="521975"/>
                      <a:pt x="1559434" y="509317"/>
                    </a:cubicBezTo>
                    <a:lnTo>
                      <a:pt x="1559434" y="499618"/>
                    </a:lnTo>
                    <a:lnTo>
                      <a:pt x="1559434" y="412228"/>
                    </a:lnTo>
                    <a:lnTo>
                      <a:pt x="1559434" y="402529"/>
                    </a:lnTo>
                    <a:lnTo>
                      <a:pt x="1559434" y="387492"/>
                    </a:lnTo>
                    <a:lnTo>
                      <a:pt x="1559434" y="385653"/>
                    </a:lnTo>
                    <a:lnTo>
                      <a:pt x="1559434" y="365498"/>
                    </a:lnTo>
                    <a:lnTo>
                      <a:pt x="1559434" y="355799"/>
                    </a:lnTo>
                    <a:lnTo>
                      <a:pt x="1559434" y="322226"/>
                    </a:lnTo>
                    <a:lnTo>
                      <a:pt x="1559434" y="290403"/>
                    </a:lnTo>
                    <a:lnTo>
                      <a:pt x="1559434" y="288564"/>
                    </a:lnTo>
                    <a:lnTo>
                      <a:pt x="1559434" y="268409"/>
                    </a:lnTo>
                    <a:lnTo>
                      <a:pt x="1559434" y="263828"/>
                    </a:lnTo>
                    <a:lnTo>
                      <a:pt x="1559434" y="258710"/>
                    </a:lnTo>
                    <a:lnTo>
                      <a:pt x="1559434" y="243673"/>
                    </a:lnTo>
                    <a:lnTo>
                      <a:pt x="1559434" y="241834"/>
                    </a:lnTo>
                    <a:lnTo>
                      <a:pt x="1559434" y="225138"/>
                    </a:lnTo>
                    <a:lnTo>
                      <a:pt x="1559434" y="178407"/>
                    </a:lnTo>
                    <a:lnTo>
                      <a:pt x="1559434" y="166739"/>
                    </a:lnTo>
                    <a:lnTo>
                      <a:pt x="1559434" y="146584"/>
                    </a:lnTo>
                    <a:lnTo>
                      <a:pt x="1559434" y="144745"/>
                    </a:lnTo>
                    <a:lnTo>
                      <a:pt x="1559434" y="120008"/>
                    </a:lnTo>
                    <a:lnTo>
                      <a:pt x="1559434" y="81319"/>
                    </a:lnTo>
                    <a:lnTo>
                      <a:pt x="1559434" y="22919"/>
                    </a:lnTo>
                    <a:cubicBezTo>
                      <a:pt x="1559434" y="10261"/>
                      <a:pt x="1547352" y="0"/>
                      <a:pt x="1532449" y="0"/>
                    </a:cubicBezTo>
                    <a:lnTo>
                      <a:pt x="1503388" y="0"/>
                    </a:lnTo>
                    <a:lnTo>
                      <a:pt x="1424512" y="0"/>
                    </a:lnTo>
                    <a:lnTo>
                      <a:pt x="1420251" y="0"/>
                    </a:lnTo>
                    <a:lnTo>
                      <a:pt x="1380921" y="0"/>
                    </a:lnTo>
                    <a:lnTo>
                      <a:pt x="1327028" y="0"/>
                    </a:lnTo>
                    <a:lnTo>
                      <a:pt x="1317082" y="0"/>
                    </a:lnTo>
                    <a:lnTo>
                      <a:pt x="1304252" y="0"/>
                    </a:lnTo>
                    <a:lnTo>
                      <a:pt x="1297967" y="0"/>
                    </a:lnTo>
                    <a:lnTo>
                      <a:pt x="1290846" y="0"/>
                    </a:lnTo>
                    <a:lnTo>
                      <a:pt x="1286207" y="0"/>
                    </a:lnTo>
                    <a:lnTo>
                      <a:pt x="1261784" y="0"/>
                    </a:lnTo>
                    <a:lnTo>
                      <a:pt x="1255608" y="0"/>
                    </a:lnTo>
                    <a:lnTo>
                      <a:pt x="1226547" y="0"/>
                    </a:lnTo>
                    <a:lnTo>
                      <a:pt x="1219091" y="0"/>
                    </a:lnTo>
                    <a:lnTo>
                      <a:pt x="1214830" y="0"/>
                    </a:lnTo>
                    <a:lnTo>
                      <a:pt x="1213141" y="0"/>
                    </a:lnTo>
                    <a:lnTo>
                      <a:pt x="1207891" y="0"/>
                    </a:lnTo>
                    <a:lnTo>
                      <a:pt x="1207330" y="0"/>
                    </a:lnTo>
                    <a:lnTo>
                      <a:pt x="1178270" y="0"/>
                    </a:lnTo>
                    <a:lnTo>
                      <a:pt x="1175499" y="0"/>
                    </a:lnTo>
                    <a:lnTo>
                      <a:pt x="1168561" y="0"/>
                    </a:lnTo>
                    <a:lnTo>
                      <a:pt x="1164300" y="0"/>
                    </a:lnTo>
                    <a:lnTo>
                      <a:pt x="1147671" y="0"/>
                    </a:lnTo>
                    <a:lnTo>
                      <a:pt x="1143410" y="0"/>
                    </a:lnTo>
                    <a:lnTo>
                      <a:pt x="1136472" y="0"/>
                    </a:lnTo>
                    <a:lnTo>
                      <a:pt x="1133701" y="0"/>
                    </a:lnTo>
                    <a:lnTo>
                      <a:pt x="1104641" y="0"/>
                    </a:lnTo>
                    <a:lnTo>
                      <a:pt x="1104080" y="0"/>
                    </a:lnTo>
                    <a:lnTo>
                      <a:pt x="1098830" y="0"/>
                    </a:lnTo>
                    <a:lnTo>
                      <a:pt x="1097141" y="0"/>
                    </a:lnTo>
                    <a:lnTo>
                      <a:pt x="1092880" y="0"/>
                    </a:lnTo>
                    <a:lnTo>
                      <a:pt x="1085424" y="0"/>
                    </a:lnTo>
                    <a:lnTo>
                      <a:pt x="1056363" y="0"/>
                    </a:lnTo>
                    <a:lnTo>
                      <a:pt x="1050187" y="0"/>
                    </a:lnTo>
                    <a:lnTo>
                      <a:pt x="1025764" y="0"/>
                    </a:lnTo>
                    <a:lnTo>
                      <a:pt x="1021126" y="0"/>
                    </a:lnTo>
                    <a:lnTo>
                      <a:pt x="1015932" y="0"/>
                    </a:lnTo>
                    <a:lnTo>
                      <a:pt x="1014005" y="0"/>
                    </a:lnTo>
                    <a:lnTo>
                      <a:pt x="1007719" y="0"/>
                    </a:lnTo>
                    <a:lnTo>
                      <a:pt x="984943" y="0"/>
                    </a:lnTo>
                    <a:lnTo>
                      <a:pt x="942250" y="0"/>
                    </a:lnTo>
                    <a:lnTo>
                      <a:pt x="937989" y="0"/>
                    </a:lnTo>
                    <a:lnTo>
                      <a:pt x="937056" y="0"/>
                    </a:lnTo>
                    <a:lnTo>
                      <a:pt x="936300" y="0"/>
                    </a:lnTo>
                    <a:lnTo>
                      <a:pt x="931050" y="0"/>
                    </a:lnTo>
                    <a:lnTo>
                      <a:pt x="928279" y="0"/>
                    </a:lnTo>
                    <a:lnTo>
                      <a:pt x="907996" y="0"/>
                    </a:lnTo>
                    <a:lnTo>
                      <a:pt x="899219" y="0"/>
                    </a:lnTo>
                    <a:lnTo>
                      <a:pt x="898658" y="0"/>
                    </a:lnTo>
                    <a:lnTo>
                      <a:pt x="891720" y="0"/>
                    </a:lnTo>
                    <a:lnTo>
                      <a:pt x="887459" y="0"/>
                    </a:lnTo>
                    <a:lnTo>
                      <a:pt x="856860" y="0"/>
                    </a:lnTo>
                    <a:lnTo>
                      <a:pt x="828556" y="0"/>
                    </a:lnTo>
                    <a:lnTo>
                      <a:pt x="827800" y="0"/>
                    </a:lnTo>
                    <a:lnTo>
                      <a:pt x="820343" y="0"/>
                    </a:lnTo>
                    <a:lnTo>
                      <a:pt x="810511" y="0"/>
                    </a:lnTo>
                    <a:lnTo>
                      <a:pt x="808583" y="0"/>
                    </a:lnTo>
                    <a:lnTo>
                      <a:pt x="779912" y="0"/>
                    </a:lnTo>
                    <a:lnTo>
                      <a:pt x="779522" y="0"/>
                    </a:lnTo>
                    <a:lnTo>
                      <a:pt x="750851" y="0"/>
                    </a:lnTo>
                    <a:lnTo>
                      <a:pt x="748923" y="0"/>
                    </a:lnTo>
                    <a:lnTo>
                      <a:pt x="739091" y="0"/>
                    </a:lnTo>
                    <a:lnTo>
                      <a:pt x="731634" y="0"/>
                    </a:lnTo>
                    <a:lnTo>
                      <a:pt x="730878" y="0"/>
                    </a:lnTo>
                    <a:lnTo>
                      <a:pt x="702574" y="0"/>
                    </a:lnTo>
                    <a:lnTo>
                      <a:pt x="671975" y="0"/>
                    </a:lnTo>
                    <a:lnTo>
                      <a:pt x="667714" y="0"/>
                    </a:lnTo>
                    <a:lnTo>
                      <a:pt x="660776" y="0"/>
                    </a:lnTo>
                    <a:lnTo>
                      <a:pt x="660215" y="0"/>
                    </a:lnTo>
                    <a:lnTo>
                      <a:pt x="651438" y="0"/>
                    </a:lnTo>
                    <a:lnTo>
                      <a:pt x="631155" y="0"/>
                    </a:lnTo>
                    <a:lnTo>
                      <a:pt x="628384" y="0"/>
                    </a:lnTo>
                    <a:lnTo>
                      <a:pt x="623134" y="0"/>
                    </a:lnTo>
                    <a:lnTo>
                      <a:pt x="622378" y="0"/>
                    </a:lnTo>
                    <a:lnTo>
                      <a:pt x="621445" y="0"/>
                    </a:lnTo>
                    <a:lnTo>
                      <a:pt x="617184" y="0"/>
                    </a:lnTo>
                    <a:lnTo>
                      <a:pt x="574491" y="0"/>
                    </a:lnTo>
                    <a:lnTo>
                      <a:pt x="551715" y="0"/>
                    </a:lnTo>
                    <a:lnTo>
                      <a:pt x="545429" y="0"/>
                    </a:lnTo>
                    <a:lnTo>
                      <a:pt x="543502" y="0"/>
                    </a:lnTo>
                    <a:lnTo>
                      <a:pt x="538308" y="0"/>
                    </a:lnTo>
                    <a:lnTo>
                      <a:pt x="533670" y="0"/>
                    </a:lnTo>
                    <a:lnTo>
                      <a:pt x="509247" y="0"/>
                    </a:lnTo>
                    <a:lnTo>
                      <a:pt x="503071" y="0"/>
                    </a:lnTo>
                    <a:lnTo>
                      <a:pt x="474010" y="0"/>
                    </a:lnTo>
                    <a:lnTo>
                      <a:pt x="466554" y="0"/>
                    </a:lnTo>
                    <a:lnTo>
                      <a:pt x="462293" y="0"/>
                    </a:lnTo>
                    <a:lnTo>
                      <a:pt x="460604" y="0"/>
                    </a:lnTo>
                    <a:lnTo>
                      <a:pt x="455354" y="0"/>
                    </a:lnTo>
                    <a:lnTo>
                      <a:pt x="454793" y="0"/>
                    </a:lnTo>
                    <a:lnTo>
                      <a:pt x="425733" y="0"/>
                    </a:lnTo>
                    <a:lnTo>
                      <a:pt x="422962" y="0"/>
                    </a:lnTo>
                    <a:lnTo>
                      <a:pt x="416024" y="0"/>
                    </a:lnTo>
                    <a:lnTo>
                      <a:pt x="411763" y="0"/>
                    </a:lnTo>
                    <a:lnTo>
                      <a:pt x="395134" y="0"/>
                    </a:lnTo>
                    <a:lnTo>
                      <a:pt x="390873" y="0"/>
                    </a:lnTo>
                    <a:lnTo>
                      <a:pt x="383935" y="0"/>
                    </a:lnTo>
                    <a:lnTo>
                      <a:pt x="381164" y="0"/>
                    </a:lnTo>
                    <a:lnTo>
                      <a:pt x="352104" y="0"/>
                    </a:lnTo>
                    <a:lnTo>
                      <a:pt x="351543" y="0"/>
                    </a:lnTo>
                    <a:lnTo>
                      <a:pt x="346293" y="0"/>
                    </a:lnTo>
                    <a:lnTo>
                      <a:pt x="344604" y="0"/>
                    </a:lnTo>
                    <a:lnTo>
                      <a:pt x="340343" y="0"/>
                    </a:lnTo>
                    <a:lnTo>
                      <a:pt x="332887" y="0"/>
                    </a:lnTo>
                    <a:lnTo>
                      <a:pt x="303826" y="0"/>
                    </a:lnTo>
                    <a:lnTo>
                      <a:pt x="297650" y="0"/>
                    </a:lnTo>
                    <a:lnTo>
                      <a:pt x="273227" y="0"/>
                    </a:lnTo>
                    <a:lnTo>
                      <a:pt x="268588" y="0"/>
                    </a:lnTo>
                    <a:lnTo>
                      <a:pt x="261467" y="0"/>
                    </a:lnTo>
                    <a:lnTo>
                      <a:pt x="255182" y="0"/>
                    </a:lnTo>
                    <a:lnTo>
                      <a:pt x="242352" y="0"/>
                    </a:lnTo>
                    <a:lnTo>
                      <a:pt x="232406" y="0"/>
                    </a:lnTo>
                    <a:lnTo>
                      <a:pt x="178513" y="0"/>
                    </a:lnTo>
                    <a:lnTo>
                      <a:pt x="139183" y="0"/>
                    </a:lnTo>
                    <a:lnTo>
                      <a:pt x="134922" y="0"/>
                    </a:lnTo>
                    <a:lnTo>
                      <a:pt x="56046" y="0"/>
                    </a:lnTo>
                    <a:lnTo>
                      <a:pt x="26985" y="0"/>
                    </a:lnTo>
                    <a:cubicBezTo>
                      <a:pt x="12082" y="0"/>
                      <a:pt x="0" y="10261"/>
                      <a:pt x="0" y="22919"/>
                    </a:cubicBezTo>
                    <a:lnTo>
                      <a:pt x="0" y="32618"/>
                    </a:lnTo>
                    <a:lnTo>
                      <a:pt x="0" y="120008"/>
                    </a:lnTo>
                    <a:lnTo>
                      <a:pt x="0" y="129707"/>
                    </a:lnTo>
                    <a:lnTo>
                      <a:pt x="0" y="144744"/>
                    </a:lnTo>
                    <a:lnTo>
                      <a:pt x="0" y="146583"/>
                    </a:lnTo>
                    <a:lnTo>
                      <a:pt x="0" y="166738"/>
                    </a:lnTo>
                    <a:lnTo>
                      <a:pt x="0" y="176437"/>
                    </a:lnTo>
                    <a:lnTo>
                      <a:pt x="0" y="210010"/>
                    </a:lnTo>
                    <a:lnTo>
                      <a:pt x="0" y="241833"/>
                    </a:lnTo>
                    <a:lnTo>
                      <a:pt x="0" y="243672"/>
                    </a:lnTo>
                    <a:lnTo>
                      <a:pt x="0" y="263827"/>
                    </a:lnTo>
                    <a:lnTo>
                      <a:pt x="0" y="268408"/>
                    </a:lnTo>
                    <a:lnTo>
                      <a:pt x="0" y="273526"/>
                    </a:lnTo>
                    <a:lnTo>
                      <a:pt x="0" y="288563"/>
                    </a:lnTo>
                    <a:lnTo>
                      <a:pt x="0" y="290402"/>
                    </a:lnTo>
                    <a:lnTo>
                      <a:pt x="0" y="307098"/>
                    </a:lnTo>
                    <a:lnTo>
                      <a:pt x="0" y="353829"/>
                    </a:lnTo>
                    <a:lnTo>
                      <a:pt x="0" y="365497"/>
                    </a:lnTo>
                    <a:lnTo>
                      <a:pt x="0" y="385652"/>
                    </a:lnTo>
                    <a:lnTo>
                      <a:pt x="0" y="387491"/>
                    </a:lnTo>
                    <a:lnTo>
                      <a:pt x="0" y="412228"/>
                    </a:lnTo>
                    <a:lnTo>
                      <a:pt x="0" y="450917"/>
                    </a:lnTo>
                    <a:lnTo>
                      <a:pt x="0" y="509317"/>
                    </a:lnTo>
                    <a:cubicBezTo>
                      <a:pt x="0" y="521975"/>
                      <a:pt x="12082" y="532236"/>
                      <a:pt x="26985" y="53223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127000" dist="76200" dir="5400000" algn="ctr" rotWithShape="0">
                  <a:srgbClr val="000000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361D5C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60" name="Picture 159">
                <a:extLst>
                  <a:ext uri="{FF2B5EF4-FFF2-40B4-BE49-F238E27FC236}">
                    <a16:creationId xmlns:a16="http://schemas.microsoft.com/office/drawing/2014/main" id="{8F9CB0CA-8C2E-A4B3-4F2E-2D308131EB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8701447" y="2398356"/>
                <a:ext cx="1040864" cy="282608"/>
              </a:xfrm>
              <a:prstGeom prst="rect">
                <a:avLst/>
              </a:prstGeom>
            </p:spPr>
          </p:pic>
        </p:grpSp>
        <p:grpSp>
          <p:nvGrpSpPr>
            <p:cNvPr id="229" name="Group 228">
              <a:extLst>
                <a:ext uri="{FF2B5EF4-FFF2-40B4-BE49-F238E27FC236}">
                  <a16:creationId xmlns:a16="http://schemas.microsoft.com/office/drawing/2014/main" id="{ED776E12-DD46-3F0C-7B5E-162E858931E4}"/>
                </a:ext>
              </a:extLst>
            </p:cNvPr>
            <p:cNvGrpSpPr/>
            <p:nvPr/>
          </p:nvGrpSpPr>
          <p:grpSpPr>
            <a:xfrm>
              <a:off x="10078889" y="2273543"/>
              <a:ext cx="1559434" cy="532236"/>
              <a:chOff x="10078889" y="2273543"/>
              <a:chExt cx="1559434" cy="532236"/>
            </a:xfrm>
          </p:grpSpPr>
          <p:sp>
            <p:nvSpPr>
              <p:cNvPr id="203" name="Freeform 202">
                <a:extLst>
                  <a:ext uri="{FF2B5EF4-FFF2-40B4-BE49-F238E27FC236}">
                    <a16:creationId xmlns:a16="http://schemas.microsoft.com/office/drawing/2014/main" id="{FF35CCDE-DA42-5829-D9EE-D334B771802B}"/>
                  </a:ext>
                </a:extLst>
              </p:cNvPr>
              <p:cNvSpPr/>
              <p:nvPr/>
            </p:nvSpPr>
            <p:spPr>
              <a:xfrm rot="10800000" flipH="1">
                <a:off x="10078889" y="2273543"/>
                <a:ext cx="1559434" cy="532236"/>
              </a:xfrm>
              <a:custGeom>
                <a:avLst/>
                <a:gdLst>
                  <a:gd name="connsiteX0" fmla="*/ 26985 w 1559434"/>
                  <a:gd name="connsiteY0" fmla="*/ 532236 h 532236"/>
                  <a:gd name="connsiteX1" fmla="*/ 56046 w 1559434"/>
                  <a:gd name="connsiteY1" fmla="*/ 532236 h 532236"/>
                  <a:gd name="connsiteX2" fmla="*/ 134922 w 1559434"/>
                  <a:gd name="connsiteY2" fmla="*/ 532236 h 532236"/>
                  <a:gd name="connsiteX3" fmla="*/ 139183 w 1559434"/>
                  <a:gd name="connsiteY3" fmla="*/ 532236 h 532236"/>
                  <a:gd name="connsiteX4" fmla="*/ 178513 w 1559434"/>
                  <a:gd name="connsiteY4" fmla="*/ 532236 h 532236"/>
                  <a:gd name="connsiteX5" fmla="*/ 232406 w 1559434"/>
                  <a:gd name="connsiteY5" fmla="*/ 532236 h 532236"/>
                  <a:gd name="connsiteX6" fmla="*/ 242352 w 1559434"/>
                  <a:gd name="connsiteY6" fmla="*/ 532236 h 532236"/>
                  <a:gd name="connsiteX7" fmla="*/ 255182 w 1559434"/>
                  <a:gd name="connsiteY7" fmla="*/ 532236 h 532236"/>
                  <a:gd name="connsiteX8" fmla="*/ 261467 w 1559434"/>
                  <a:gd name="connsiteY8" fmla="*/ 532236 h 532236"/>
                  <a:gd name="connsiteX9" fmla="*/ 268588 w 1559434"/>
                  <a:gd name="connsiteY9" fmla="*/ 532236 h 532236"/>
                  <a:gd name="connsiteX10" fmla="*/ 273227 w 1559434"/>
                  <a:gd name="connsiteY10" fmla="*/ 532236 h 532236"/>
                  <a:gd name="connsiteX11" fmla="*/ 297650 w 1559434"/>
                  <a:gd name="connsiteY11" fmla="*/ 532236 h 532236"/>
                  <a:gd name="connsiteX12" fmla="*/ 303826 w 1559434"/>
                  <a:gd name="connsiteY12" fmla="*/ 532236 h 532236"/>
                  <a:gd name="connsiteX13" fmla="*/ 332887 w 1559434"/>
                  <a:gd name="connsiteY13" fmla="*/ 532236 h 532236"/>
                  <a:gd name="connsiteX14" fmla="*/ 340343 w 1559434"/>
                  <a:gd name="connsiteY14" fmla="*/ 532236 h 532236"/>
                  <a:gd name="connsiteX15" fmla="*/ 344604 w 1559434"/>
                  <a:gd name="connsiteY15" fmla="*/ 532236 h 532236"/>
                  <a:gd name="connsiteX16" fmla="*/ 346293 w 1559434"/>
                  <a:gd name="connsiteY16" fmla="*/ 532236 h 532236"/>
                  <a:gd name="connsiteX17" fmla="*/ 351543 w 1559434"/>
                  <a:gd name="connsiteY17" fmla="*/ 532236 h 532236"/>
                  <a:gd name="connsiteX18" fmla="*/ 352104 w 1559434"/>
                  <a:gd name="connsiteY18" fmla="*/ 532236 h 532236"/>
                  <a:gd name="connsiteX19" fmla="*/ 381164 w 1559434"/>
                  <a:gd name="connsiteY19" fmla="*/ 532236 h 532236"/>
                  <a:gd name="connsiteX20" fmla="*/ 383935 w 1559434"/>
                  <a:gd name="connsiteY20" fmla="*/ 532236 h 532236"/>
                  <a:gd name="connsiteX21" fmla="*/ 390873 w 1559434"/>
                  <a:gd name="connsiteY21" fmla="*/ 532236 h 532236"/>
                  <a:gd name="connsiteX22" fmla="*/ 395134 w 1559434"/>
                  <a:gd name="connsiteY22" fmla="*/ 532236 h 532236"/>
                  <a:gd name="connsiteX23" fmla="*/ 411763 w 1559434"/>
                  <a:gd name="connsiteY23" fmla="*/ 532236 h 532236"/>
                  <a:gd name="connsiteX24" fmla="*/ 416024 w 1559434"/>
                  <a:gd name="connsiteY24" fmla="*/ 532236 h 532236"/>
                  <a:gd name="connsiteX25" fmla="*/ 422962 w 1559434"/>
                  <a:gd name="connsiteY25" fmla="*/ 532236 h 532236"/>
                  <a:gd name="connsiteX26" fmla="*/ 425733 w 1559434"/>
                  <a:gd name="connsiteY26" fmla="*/ 532236 h 532236"/>
                  <a:gd name="connsiteX27" fmla="*/ 454793 w 1559434"/>
                  <a:gd name="connsiteY27" fmla="*/ 532236 h 532236"/>
                  <a:gd name="connsiteX28" fmla="*/ 455354 w 1559434"/>
                  <a:gd name="connsiteY28" fmla="*/ 532236 h 532236"/>
                  <a:gd name="connsiteX29" fmla="*/ 460604 w 1559434"/>
                  <a:gd name="connsiteY29" fmla="*/ 532236 h 532236"/>
                  <a:gd name="connsiteX30" fmla="*/ 462293 w 1559434"/>
                  <a:gd name="connsiteY30" fmla="*/ 532236 h 532236"/>
                  <a:gd name="connsiteX31" fmla="*/ 466554 w 1559434"/>
                  <a:gd name="connsiteY31" fmla="*/ 532236 h 532236"/>
                  <a:gd name="connsiteX32" fmla="*/ 474010 w 1559434"/>
                  <a:gd name="connsiteY32" fmla="*/ 532236 h 532236"/>
                  <a:gd name="connsiteX33" fmla="*/ 503071 w 1559434"/>
                  <a:gd name="connsiteY33" fmla="*/ 532236 h 532236"/>
                  <a:gd name="connsiteX34" fmla="*/ 509247 w 1559434"/>
                  <a:gd name="connsiteY34" fmla="*/ 532236 h 532236"/>
                  <a:gd name="connsiteX35" fmla="*/ 533670 w 1559434"/>
                  <a:gd name="connsiteY35" fmla="*/ 532236 h 532236"/>
                  <a:gd name="connsiteX36" fmla="*/ 538308 w 1559434"/>
                  <a:gd name="connsiteY36" fmla="*/ 532236 h 532236"/>
                  <a:gd name="connsiteX37" fmla="*/ 543502 w 1559434"/>
                  <a:gd name="connsiteY37" fmla="*/ 532236 h 532236"/>
                  <a:gd name="connsiteX38" fmla="*/ 545429 w 1559434"/>
                  <a:gd name="connsiteY38" fmla="*/ 532236 h 532236"/>
                  <a:gd name="connsiteX39" fmla="*/ 551715 w 1559434"/>
                  <a:gd name="connsiteY39" fmla="*/ 532236 h 532236"/>
                  <a:gd name="connsiteX40" fmla="*/ 574491 w 1559434"/>
                  <a:gd name="connsiteY40" fmla="*/ 532236 h 532236"/>
                  <a:gd name="connsiteX41" fmla="*/ 617184 w 1559434"/>
                  <a:gd name="connsiteY41" fmla="*/ 532236 h 532236"/>
                  <a:gd name="connsiteX42" fmla="*/ 621445 w 1559434"/>
                  <a:gd name="connsiteY42" fmla="*/ 532236 h 532236"/>
                  <a:gd name="connsiteX43" fmla="*/ 622378 w 1559434"/>
                  <a:gd name="connsiteY43" fmla="*/ 532236 h 532236"/>
                  <a:gd name="connsiteX44" fmla="*/ 623134 w 1559434"/>
                  <a:gd name="connsiteY44" fmla="*/ 532236 h 532236"/>
                  <a:gd name="connsiteX45" fmla="*/ 628384 w 1559434"/>
                  <a:gd name="connsiteY45" fmla="*/ 532236 h 532236"/>
                  <a:gd name="connsiteX46" fmla="*/ 631155 w 1559434"/>
                  <a:gd name="connsiteY46" fmla="*/ 532236 h 532236"/>
                  <a:gd name="connsiteX47" fmla="*/ 651438 w 1559434"/>
                  <a:gd name="connsiteY47" fmla="*/ 532236 h 532236"/>
                  <a:gd name="connsiteX48" fmla="*/ 660215 w 1559434"/>
                  <a:gd name="connsiteY48" fmla="*/ 532236 h 532236"/>
                  <a:gd name="connsiteX49" fmla="*/ 660776 w 1559434"/>
                  <a:gd name="connsiteY49" fmla="*/ 532236 h 532236"/>
                  <a:gd name="connsiteX50" fmla="*/ 667714 w 1559434"/>
                  <a:gd name="connsiteY50" fmla="*/ 532236 h 532236"/>
                  <a:gd name="connsiteX51" fmla="*/ 671975 w 1559434"/>
                  <a:gd name="connsiteY51" fmla="*/ 532236 h 532236"/>
                  <a:gd name="connsiteX52" fmla="*/ 702574 w 1559434"/>
                  <a:gd name="connsiteY52" fmla="*/ 532236 h 532236"/>
                  <a:gd name="connsiteX53" fmla="*/ 730878 w 1559434"/>
                  <a:gd name="connsiteY53" fmla="*/ 532236 h 532236"/>
                  <a:gd name="connsiteX54" fmla="*/ 731634 w 1559434"/>
                  <a:gd name="connsiteY54" fmla="*/ 532236 h 532236"/>
                  <a:gd name="connsiteX55" fmla="*/ 739091 w 1559434"/>
                  <a:gd name="connsiteY55" fmla="*/ 532236 h 532236"/>
                  <a:gd name="connsiteX56" fmla="*/ 748923 w 1559434"/>
                  <a:gd name="connsiteY56" fmla="*/ 532236 h 532236"/>
                  <a:gd name="connsiteX57" fmla="*/ 750851 w 1559434"/>
                  <a:gd name="connsiteY57" fmla="*/ 532236 h 532236"/>
                  <a:gd name="connsiteX58" fmla="*/ 779522 w 1559434"/>
                  <a:gd name="connsiteY58" fmla="*/ 532236 h 532236"/>
                  <a:gd name="connsiteX59" fmla="*/ 779912 w 1559434"/>
                  <a:gd name="connsiteY59" fmla="*/ 532236 h 532236"/>
                  <a:gd name="connsiteX60" fmla="*/ 808583 w 1559434"/>
                  <a:gd name="connsiteY60" fmla="*/ 532236 h 532236"/>
                  <a:gd name="connsiteX61" fmla="*/ 810511 w 1559434"/>
                  <a:gd name="connsiteY61" fmla="*/ 532236 h 532236"/>
                  <a:gd name="connsiteX62" fmla="*/ 820343 w 1559434"/>
                  <a:gd name="connsiteY62" fmla="*/ 532236 h 532236"/>
                  <a:gd name="connsiteX63" fmla="*/ 827800 w 1559434"/>
                  <a:gd name="connsiteY63" fmla="*/ 532236 h 532236"/>
                  <a:gd name="connsiteX64" fmla="*/ 828556 w 1559434"/>
                  <a:gd name="connsiteY64" fmla="*/ 532236 h 532236"/>
                  <a:gd name="connsiteX65" fmla="*/ 856860 w 1559434"/>
                  <a:gd name="connsiteY65" fmla="*/ 532236 h 532236"/>
                  <a:gd name="connsiteX66" fmla="*/ 887459 w 1559434"/>
                  <a:gd name="connsiteY66" fmla="*/ 532236 h 532236"/>
                  <a:gd name="connsiteX67" fmla="*/ 891720 w 1559434"/>
                  <a:gd name="connsiteY67" fmla="*/ 532236 h 532236"/>
                  <a:gd name="connsiteX68" fmla="*/ 898658 w 1559434"/>
                  <a:gd name="connsiteY68" fmla="*/ 532236 h 532236"/>
                  <a:gd name="connsiteX69" fmla="*/ 899219 w 1559434"/>
                  <a:gd name="connsiteY69" fmla="*/ 532236 h 532236"/>
                  <a:gd name="connsiteX70" fmla="*/ 907996 w 1559434"/>
                  <a:gd name="connsiteY70" fmla="*/ 532236 h 532236"/>
                  <a:gd name="connsiteX71" fmla="*/ 928279 w 1559434"/>
                  <a:gd name="connsiteY71" fmla="*/ 532236 h 532236"/>
                  <a:gd name="connsiteX72" fmla="*/ 931050 w 1559434"/>
                  <a:gd name="connsiteY72" fmla="*/ 532236 h 532236"/>
                  <a:gd name="connsiteX73" fmla="*/ 936300 w 1559434"/>
                  <a:gd name="connsiteY73" fmla="*/ 532236 h 532236"/>
                  <a:gd name="connsiteX74" fmla="*/ 937056 w 1559434"/>
                  <a:gd name="connsiteY74" fmla="*/ 532236 h 532236"/>
                  <a:gd name="connsiteX75" fmla="*/ 937989 w 1559434"/>
                  <a:gd name="connsiteY75" fmla="*/ 532236 h 532236"/>
                  <a:gd name="connsiteX76" fmla="*/ 942250 w 1559434"/>
                  <a:gd name="connsiteY76" fmla="*/ 532236 h 532236"/>
                  <a:gd name="connsiteX77" fmla="*/ 984943 w 1559434"/>
                  <a:gd name="connsiteY77" fmla="*/ 532236 h 532236"/>
                  <a:gd name="connsiteX78" fmla="*/ 1007719 w 1559434"/>
                  <a:gd name="connsiteY78" fmla="*/ 532236 h 532236"/>
                  <a:gd name="connsiteX79" fmla="*/ 1014005 w 1559434"/>
                  <a:gd name="connsiteY79" fmla="*/ 532236 h 532236"/>
                  <a:gd name="connsiteX80" fmla="*/ 1015932 w 1559434"/>
                  <a:gd name="connsiteY80" fmla="*/ 532236 h 532236"/>
                  <a:gd name="connsiteX81" fmla="*/ 1021126 w 1559434"/>
                  <a:gd name="connsiteY81" fmla="*/ 532236 h 532236"/>
                  <a:gd name="connsiteX82" fmla="*/ 1025764 w 1559434"/>
                  <a:gd name="connsiteY82" fmla="*/ 532236 h 532236"/>
                  <a:gd name="connsiteX83" fmla="*/ 1050187 w 1559434"/>
                  <a:gd name="connsiteY83" fmla="*/ 532236 h 532236"/>
                  <a:gd name="connsiteX84" fmla="*/ 1056363 w 1559434"/>
                  <a:gd name="connsiteY84" fmla="*/ 532236 h 532236"/>
                  <a:gd name="connsiteX85" fmla="*/ 1085424 w 1559434"/>
                  <a:gd name="connsiteY85" fmla="*/ 532236 h 532236"/>
                  <a:gd name="connsiteX86" fmla="*/ 1092880 w 1559434"/>
                  <a:gd name="connsiteY86" fmla="*/ 532236 h 532236"/>
                  <a:gd name="connsiteX87" fmla="*/ 1097141 w 1559434"/>
                  <a:gd name="connsiteY87" fmla="*/ 532236 h 532236"/>
                  <a:gd name="connsiteX88" fmla="*/ 1098830 w 1559434"/>
                  <a:gd name="connsiteY88" fmla="*/ 532236 h 532236"/>
                  <a:gd name="connsiteX89" fmla="*/ 1104080 w 1559434"/>
                  <a:gd name="connsiteY89" fmla="*/ 532236 h 532236"/>
                  <a:gd name="connsiteX90" fmla="*/ 1104641 w 1559434"/>
                  <a:gd name="connsiteY90" fmla="*/ 532236 h 532236"/>
                  <a:gd name="connsiteX91" fmla="*/ 1133701 w 1559434"/>
                  <a:gd name="connsiteY91" fmla="*/ 532236 h 532236"/>
                  <a:gd name="connsiteX92" fmla="*/ 1136472 w 1559434"/>
                  <a:gd name="connsiteY92" fmla="*/ 532236 h 532236"/>
                  <a:gd name="connsiteX93" fmla="*/ 1143410 w 1559434"/>
                  <a:gd name="connsiteY93" fmla="*/ 532236 h 532236"/>
                  <a:gd name="connsiteX94" fmla="*/ 1147671 w 1559434"/>
                  <a:gd name="connsiteY94" fmla="*/ 532236 h 532236"/>
                  <a:gd name="connsiteX95" fmla="*/ 1164300 w 1559434"/>
                  <a:gd name="connsiteY95" fmla="*/ 532236 h 532236"/>
                  <a:gd name="connsiteX96" fmla="*/ 1168561 w 1559434"/>
                  <a:gd name="connsiteY96" fmla="*/ 532236 h 532236"/>
                  <a:gd name="connsiteX97" fmla="*/ 1175499 w 1559434"/>
                  <a:gd name="connsiteY97" fmla="*/ 532236 h 532236"/>
                  <a:gd name="connsiteX98" fmla="*/ 1178270 w 1559434"/>
                  <a:gd name="connsiteY98" fmla="*/ 532236 h 532236"/>
                  <a:gd name="connsiteX99" fmla="*/ 1207330 w 1559434"/>
                  <a:gd name="connsiteY99" fmla="*/ 532236 h 532236"/>
                  <a:gd name="connsiteX100" fmla="*/ 1207891 w 1559434"/>
                  <a:gd name="connsiteY100" fmla="*/ 532236 h 532236"/>
                  <a:gd name="connsiteX101" fmla="*/ 1213141 w 1559434"/>
                  <a:gd name="connsiteY101" fmla="*/ 532236 h 532236"/>
                  <a:gd name="connsiteX102" fmla="*/ 1214830 w 1559434"/>
                  <a:gd name="connsiteY102" fmla="*/ 532236 h 532236"/>
                  <a:gd name="connsiteX103" fmla="*/ 1219091 w 1559434"/>
                  <a:gd name="connsiteY103" fmla="*/ 532236 h 532236"/>
                  <a:gd name="connsiteX104" fmla="*/ 1226547 w 1559434"/>
                  <a:gd name="connsiteY104" fmla="*/ 532236 h 532236"/>
                  <a:gd name="connsiteX105" fmla="*/ 1255608 w 1559434"/>
                  <a:gd name="connsiteY105" fmla="*/ 532236 h 532236"/>
                  <a:gd name="connsiteX106" fmla="*/ 1261784 w 1559434"/>
                  <a:gd name="connsiteY106" fmla="*/ 532236 h 532236"/>
                  <a:gd name="connsiteX107" fmla="*/ 1286207 w 1559434"/>
                  <a:gd name="connsiteY107" fmla="*/ 532236 h 532236"/>
                  <a:gd name="connsiteX108" fmla="*/ 1290846 w 1559434"/>
                  <a:gd name="connsiteY108" fmla="*/ 532236 h 532236"/>
                  <a:gd name="connsiteX109" fmla="*/ 1297967 w 1559434"/>
                  <a:gd name="connsiteY109" fmla="*/ 532236 h 532236"/>
                  <a:gd name="connsiteX110" fmla="*/ 1304252 w 1559434"/>
                  <a:gd name="connsiteY110" fmla="*/ 532236 h 532236"/>
                  <a:gd name="connsiteX111" fmla="*/ 1317082 w 1559434"/>
                  <a:gd name="connsiteY111" fmla="*/ 532236 h 532236"/>
                  <a:gd name="connsiteX112" fmla="*/ 1327028 w 1559434"/>
                  <a:gd name="connsiteY112" fmla="*/ 532236 h 532236"/>
                  <a:gd name="connsiteX113" fmla="*/ 1380921 w 1559434"/>
                  <a:gd name="connsiteY113" fmla="*/ 532236 h 532236"/>
                  <a:gd name="connsiteX114" fmla="*/ 1420251 w 1559434"/>
                  <a:gd name="connsiteY114" fmla="*/ 532236 h 532236"/>
                  <a:gd name="connsiteX115" fmla="*/ 1424512 w 1559434"/>
                  <a:gd name="connsiteY115" fmla="*/ 532236 h 532236"/>
                  <a:gd name="connsiteX116" fmla="*/ 1503388 w 1559434"/>
                  <a:gd name="connsiteY116" fmla="*/ 532236 h 532236"/>
                  <a:gd name="connsiteX117" fmla="*/ 1532449 w 1559434"/>
                  <a:gd name="connsiteY117" fmla="*/ 532236 h 532236"/>
                  <a:gd name="connsiteX118" fmla="*/ 1559434 w 1559434"/>
                  <a:gd name="connsiteY118" fmla="*/ 509317 h 532236"/>
                  <a:gd name="connsiteX119" fmla="*/ 1559434 w 1559434"/>
                  <a:gd name="connsiteY119" fmla="*/ 499618 h 532236"/>
                  <a:gd name="connsiteX120" fmla="*/ 1559434 w 1559434"/>
                  <a:gd name="connsiteY120" fmla="*/ 412228 h 532236"/>
                  <a:gd name="connsiteX121" fmla="*/ 1559434 w 1559434"/>
                  <a:gd name="connsiteY121" fmla="*/ 402529 h 532236"/>
                  <a:gd name="connsiteX122" fmla="*/ 1559434 w 1559434"/>
                  <a:gd name="connsiteY122" fmla="*/ 387492 h 532236"/>
                  <a:gd name="connsiteX123" fmla="*/ 1559434 w 1559434"/>
                  <a:gd name="connsiteY123" fmla="*/ 385653 h 532236"/>
                  <a:gd name="connsiteX124" fmla="*/ 1559434 w 1559434"/>
                  <a:gd name="connsiteY124" fmla="*/ 365498 h 532236"/>
                  <a:gd name="connsiteX125" fmla="*/ 1559434 w 1559434"/>
                  <a:gd name="connsiteY125" fmla="*/ 355799 h 532236"/>
                  <a:gd name="connsiteX126" fmla="*/ 1559434 w 1559434"/>
                  <a:gd name="connsiteY126" fmla="*/ 322226 h 532236"/>
                  <a:gd name="connsiteX127" fmla="*/ 1559434 w 1559434"/>
                  <a:gd name="connsiteY127" fmla="*/ 290403 h 532236"/>
                  <a:gd name="connsiteX128" fmla="*/ 1559434 w 1559434"/>
                  <a:gd name="connsiteY128" fmla="*/ 288564 h 532236"/>
                  <a:gd name="connsiteX129" fmla="*/ 1559434 w 1559434"/>
                  <a:gd name="connsiteY129" fmla="*/ 268409 h 532236"/>
                  <a:gd name="connsiteX130" fmla="*/ 1559434 w 1559434"/>
                  <a:gd name="connsiteY130" fmla="*/ 263828 h 532236"/>
                  <a:gd name="connsiteX131" fmla="*/ 1559434 w 1559434"/>
                  <a:gd name="connsiteY131" fmla="*/ 258710 h 532236"/>
                  <a:gd name="connsiteX132" fmla="*/ 1559434 w 1559434"/>
                  <a:gd name="connsiteY132" fmla="*/ 243673 h 532236"/>
                  <a:gd name="connsiteX133" fmla="*/ 1559434 w 1559434"/>
                  <a:gd name="connsiteY133" fmla="*/ 241834 h 532236"/>
                  <a:gd name="connsiteX134" fmla="*/ 1559434 w 1559434"/>
                  <a:gd name="connsiteY134" fmla="*/ 225138 h 532236"/>
                  <a:gd name="connsiteX135" fmla="*/ 1559434 w 1559434"/>
                  <a:gd name="connsiteY135" fmla="*/ 178407 h 532236"/>
                  <a:gd name="connsiteX136" fmla="*/ 1559434 w 1559434"/>
                  <a:gd name="connsiteY136" fmla="*/ 166739 h 532236"/>
                  <a:gd name="connsiteX137" fmla="*/ 1559434 w 1559434"/>
                  <a:gd name="connsiteY137" fmla="*/ 146584 h 532236"/>
                  <a:gd name="connsiteX138" fmla="*/ 1559434 w 1559434"/>
                  <a:gd name="connsiteY138" fmla="*/ 144745 h 532236"/>
                  <a:gd name="connsiteX139" fmla="*/ 1559434 w 1559434"/>
                  <a:gd name="connsiteY139" fmla="*/ 120008 h 532236"/>
                  <a:gd name="connsiteX140" fmla="*/ 1559434 w 1559434"/>
                  <a:gd name="connsiteY140" fmla="*/ 81319 h 532236"/>
                  <a:gd name="connsiteX141" fmla="*/ 1559434 w 1559434"/>
                  <a:gd name="connsiteY141" fmla="*/ 22919 h 532236"/>
                  <a:gd name="connsiteX142" fmla="*/ 1532449 w 1559434"/>
                  <a:gd name="connsiteY142" fmla="*/ 0 h 532236"/>
                  <a:gd name="connsiteX143" fmla="*/ 1503388 w 1559434"/>
                  <a:gd name="connsiteY143" fmla="*/ 0 h 532236"/>
                  <a:gd name="connsiteX144" fmla="*/ 1424512 w 1559434"/>
                  <a:gd name="connsiteY144" fmla="*/ 0 h 532236"/>
                  <a:gd name="connsiteX145" fmla="*/ 1420251 w 1559434"/>
                  <a:gd name="connsiteY145" fmla="*/ 0 h 532236"/>
                  <a:gd name="connsiteX146" fmla="*/ 1380921 w 1559434"/>
                  <a:gd name="connsiteY146" fmla="*/ 0 h 532236"/>
                  <a:gd name="connsiteX147" fmla="*/ 1327028 w 1559434"/>
                  <a:gd name="connsiteY147" fmla="*/ 0 h 532236"/>
                  <a:gd name="connsiteX148" fmla="*/ 1317082 w 1559434"/>
                  <a:gd name="connsiteY148" fmla="*/ 0 h 532236"/>
                  <a:gd name="connsiteX149" fmla="*/ 1304252 w 1559434"/>
                  <a:gd name="connsiteY149" fmla="*/ 0 h 532236"/>
                  <a:gd name="connsiteX150" fmla="*/ 1297967 w 1559434"/>
                  <a:gd name="connsiteY150" fmla="*/ 0 h 532236"/>
                  <a:gd name="connsiteX151" fmla="*/ 1290846 w 1559434"/>
                  <a:gd name="connsiteY151" fmla="*/ 0 h 532236"/>
                  <a:gd name="connsiteX152" fmla="*/ 1286207 w 1559434"/>
                  <a:gd name="connsiteY152" fmla="*/ 0 h 532236"/>
                  <a:gd name="connsiteX153" fmla="*/ 1261784 w 1559434"/>
                  <a:gd name="connsiteY153" fmla="*/ 0 h 532236"/>
                  <a:gd name="connsiteX154" fmla="*/ 1255608 w 1559434"/>
                  <a:gd name="connsiteY154" fmla="*/ 0 h 532236"/>
                  <a:gd name="connsiteX155" fmla="*/ 1226547 w 1559434"/>
                  <a:gd name="connsiteY155" fmla="*/ 0 h 532236"/>
                  <a:gd name="connsiteX156" fmla="*/ 1219091 w 1559434"/>
                  <a:gd name="connsiteY156" fmla="*/ 0 h 532236"/>
                  <a:gd name="connsiteX157" fmla="*/ 1214830 w 1559434"/>
                  <a:gd name="connsiteY157" fmla="*/ 0 h 532236"/>
                  <a:gd name="connsiteX158" fmla="*/ 1213141 w 1559434"/>
                  <a:gd name="connsiteY158" fmla="*/ 0 h 532236"/>
                  <a:gd name="connsiteX159" fmla="*/ 1207891 w 1559434"/>
                  <a:gd name="connsiteY159" fmla="*/ 0 h 532236"/>
                  <a:gd name="connsiteX160" fmla="*/ 1207330 w 1559434"/>
                  <a:gd name="connsiteY160" fmla="*/ 0 h 532236"/>
                  <a:gd name="connsiteX161" fmla="*/ 1178270 w 1559434"/>
                  <a:gd name="connsiteY161" fmla="*/ 0 h 532236"/>
                  <a:gd name="connsiteX162" fmla="*/ 1175499 w 1559434"/>
                  <a:gd name="connsiteY162" fmla="*/ 0 h 532236"/>
                  <a:gd name="connsiteX163" fmla="*/ 1168561 w 1559434"/>
                  <a:gd name="connsiteY163" fmla="*/ 0 h 532236"/>
                  <a:gd name="connsiteX164" fmla="*/ 1164300 w 1559434"/>
                  <a:gd name="connsiteY164" fmla="*/ 0 h 532236"/>
                  <a:gd name="connsiteX165" fmla="*/ 1147671 w 1559434"/>
                  <a:gd name="connsiteY165" fmla="*/ 0 h 532236"/>
                  <a:gd name="connsiteX166" fmla="*/ 1143410 w 1559434"/>
                  <a:gd name="connsiteY166" fmla="*/ 0 h 532236"/>
                  <a:gd name="connsiteX167" fmla="*/ 1136472 w 1559434"/>
                  <a:gd name="connsiteY167" fmla="*/ 0 h 532236"/>
                  <a:gd name="connsiteX168" fmla="*/ 1133701 w 1559434"/>
                  <a:gd name="connsiteY168" fmla="*/ 0 h 532236"/>
                  <a:gd name="connsiteX169" fmla="*/ 1104641 w 1559434"/>
                  <a:gd name="connsiteY169" fmla="*/ 0 h 532236"/>
                  <a:gd name="connsiteX170" fmla="*/ 1104080 w 1559434"/>
                  <a:gd name="connsiteY170" fmla="*/ 0 h 532236"/>
                  <a:gd name="connsiteX171" fmla="*/ 1098830 w 1559434"/>
                  <a:gd name="connsiteY171" fmla="*/ 0 h 532236"/>
                  <a:gd name="connsiteX172" fmla="*/ 1097141 w 1559434"/>
                  <a:gd name="connsiteY172" fmla="*/ 0 h 532236"/>
                  <a:gd name="connsiteX173" fmla="*/ 1092880 w 1559434"/>
                  <a:gd name="connsiteY173" fmla="*/ 0 h 532236"/>
                  <a:gd name="connsiteX174" fmla="*/ 1085424 w 1559434"/>
                  <a:gd name="connsiteY174" fmla="*/ 0 h 532236"/>
                  <a:gd name="connsiteX175" fmla="*/ 1056363 w 1559434"/>
                  <a:gd name="connsiteY175" fmla="*/ 0 h 532236"/>
                  <a:gd name="connsiteX176" fmla="*/ 1050187 w 1559434"/>
                  <a:gd name="connsiteY176" fmla="*/ 0 h 532236"/>
                  <a:gd name="connsiteX177" fmla="*/ 1025764 w 1559434"/>
                  <a:gd name="connsiteY177" fmla="*/ 0 h 532236"/>
                  <a:gd name="connsiteX178" fmla="*/ 1021126 w 1559434"/>
                  <a:gd name="connsiteY178" fmla="*/ 0 h 532236"/>
                  <a:gd name="connsiteX179" fmla="*/ 1015932 w 1559434"/>
                  <a:gd name="connsiteY179" fmla="*/ 0 h 532236"/>
                  <a:gd name="connsiteX180" fmla="*/ 1014005 w 1559434"/>
                  <a:gd name="connsiteY180" fmla="*/ 0 h 532236"/>
                  <a:gd name="connsiteX181" fmla="*/ 1007719 w 1559434"/>
                  <a:gd name="connsiteY181" fmla="*/ 0 h 532236"/>
                  <a:gd name="connsiteX182" fmla="*/ 984943 w 1559434"/>
                  <a:gd name="connsiteY182" fmla="*/ 0 h 532236"/>
                  <a:gd name="connsiteX183" fmla="*/ 942250 w 1559434"/>
                  <a:gd name="connsiteY183" fmla="*/ 0 h 532236"/>
                  <a:gd name="connsiteX184" fmla="*/ 937989 w 1559434"/>
                  <a:gd name="connsiteY184" fmla="*/ 0 h 532236"/>
                  <a:gd name="connsiteX185" fmla="*/ 937056 w 1559434"/>
                  <a:gd name="connsiteY185" fmla="*/ 0 h 532236"/>
                  <a:gd name="connsiteX186" fmla="*/ 936300 w 1559434"/>
                  <a:gd name="connsiteY186" fmla="*/ 0 h 532236"/>
                  <a:gd name="connsiteX187" fmla="*/ 931050 w 1559434"/>
                  <a:gd name="connsiteY187" fmla="*/ 0 h 532236"/>
                  <a:gd name="connsiteX188" fmla="*/ 928279 w 1559434"/>
                  <a:gd name="connsiteY188" fmla="*/ 0 h 532236"/>
                  <a:gd name="connsiteX189" fmla="*/ 907996 w 1559434"/>
                  <a:gd name="connsiteY189" fmla="*/ 0 h 532236"/>
                  <a:gd name="connsiteX190" fmla="*/ 899219 w 1559434"/>
                  <a:gd name="connsiteY190" fmla="*/ 0 h 532236"/>
                  <a:gd name="connsiteX191" fmla="*/ 898658 w 1559434"/>
                  <a:gd name="connsiteY191" fmla="*/ 0 h 532236"/>
                  <a:gd name="connsiteX192" fmla="*/ 891720 w 1559434"/>
                  <a:gd name="connsiteY192" fmla="*/ 0 h 532236"/>
                  <a:gd name="connsiteX193" fmla="*/ 887459 w 1559434"/>
                  <a:gd name="connsiteY193" fmla="*/ 0 h 532236"/>
                  <a:gd name="connsiteX194" fmla="*/ 856860 w 1559434"/>
                  <a:gd name="connsiteY194" fmla="*/ 0 h 532236"/>
                  <a:gd name="connsiteX195" fmla="*/ 828556 w 1559434"/>
                  <a:gd name="connsiteY195" fmla="*/ 0 h 532236"/>
                  <a:gd name="connsiteX196" fmla="*/ 827800 w 1559434"/>
                  <a:gd name="connsiteY196" fmla="*/ 0 h 532236"/>
                  <a:gd name="connsiteX197" fmla="*/ 820343 w 1559434"/>
                  <a:gd name="connsiteY197" fmla="*/ 0 h 532236"/>
                  <a:gd name="connsiteX198" fmla="*/ 810511 w 1559434"/>
                  <a:gd name="connsiteY198" fmla="*/ 0 h 532236"/>
                  <a:gd name="connsiteX199" fmla="*/ 808583 w 1559434"/>
                  <a:gd name="connsiteY199" fmla="*/ 0 h 532236"/>
                  <a:gd name="connsiteX200" fmla="*/ 779912 w 1559434"/>
                  <a:gd name="connsiteY200" fmla="*/ 0 h 532236"/>
                  <a:gd name="connsiteX201" fmla="*/ 779522 w 1559434"/>
                  <a:gd name="connsiteY201" fmla="*/ 0 h 532236"/>
                  <a:gd name="connsiteX202" fmla="*/ 750851 w 1559434"/>
                  <a:gd name="connsiteY202" fmla="*/ 0 h 532236"/>
                  <a:gd name="connsiteX203" fmla="*/ 748923 w 1559434"/>
                  <a:gd name="connsiteY203" fmla="*/ 0 h 532236"/>
                  <a:gd name="connsiteX204" fmla="*/ 739091 w 1559434"/>
                  <a:gd name="connsiteY204" fmla="*/ 0 h 532236"/>
                  <a:gd name="connsiteX205" fmla="*/ 731634 w 1559434"/>
                  <a:gd name="connsiteY205" fmla="*/ 0 h 532236"/>
                  <a:gd name="connsiteX206" fmla="*/ 730878 w 1559434"/>
                  <a:gd name="connsiteY206" fmla="*/ 0 h 532236"/>
                  <a:gd name="connsiteX207" fmla="*/ 702574 w 1559434"/>
                  <a:gd name="connsiteY207" fmla="*/ 0 h 532236"/>
                  <a:gd name="connsiteX208" fmla="*/ 671975 w 1559434"/>
                  <a:gd name="connsiteY208" fmla="*/ 0 h 532236"/>
                  <a:gd name="connsiteX209" fmla="*/ 667714 w 1559434"/>
                  <a:gd name="connsiteY209" fmla="*/ 0 h 532236"/>
                  <a:gd name="connsiteX210" fmla="*/ 660776 w 1559434"/>
                  <a:gd name="connsiteY210" fmla="*/ 0 h 532236"/>
                  <a:gd name="connsiteX211" fmla="*/ 660215 w 1559434"/>
                  <a:gd name="connsiteY211" fmla="*/ 0 h 532236"/>
                  <a:gd name="connsiteX212" fmla="*/ 651438 w 1559434"/>
                  <a:gd name="connsiteY212" fmla="*/ 0 h 532236"/>
                  <a:gd name="connsiteX213" fmla="*/ 631155 w 1559434"/>
                  <a:gd name="connsiteY213" fmla="*/ 0 h 532236"/>
                  <a:gd name="connsiteX214" fmla="*/ 628384 w 1559434"/>
                  <a:gd name="connsiteY214" fmla="*/ 0 h 532236"/>
                  <a:gd name="connsiteX215" fmla="*/ 623134 w 1559434"/>
                  <a:gd name="connsiteY215" fmla="*/ 0 h 532236"/>
                  <a:gd name="connsiteX216" fmla="*/ 622378 w 1559434"/>
                  <a:gd name="connsiteY216" fmla="*/ 0 h 532236"/>
                  <a:gd name="connsiteX217" fmla="*/ 621445 w 1559434"/>
                  <a:gd name="connsiteY217" fmla="*/ 0 h 532236"/>
                  <a:gd name="connsiteX218" fmla="*/ 617184 w 1559434"/>
                  <a:gd name="connsiteY218" fmla="*/ 0 h 532236"/>
                  <a:gd name="connsiteX219" fmla="*/ 574491 w 1559434"/>
                  <a:gd name="connsiteY219" fmla="*/ 0 h 532236"/>
                  <a:gd name="connsiteX220" fmla="*/ 551715 w 1559434"/>
                  <a:gd name="connsiteY220" fmla="*/ 0 h 532236"/>
                  <a:gd name="connsiteX221" fmla="*/ 545429 w 1559434"/>
                  <a:gd name="connsiteY221" fmla="*/ 0 h 532236"/>
                  <a:gd name="connsiteX222" fmla="*/ 543502 w 1559434"/>
                  <a:gd name="connsiteY222" fmla="*/ 0 h 532236"/>
                  <a:gd name="connsiteX223" fmla="*/ 538308 w 1559434"/>
                  <a:gd name="connsiteY223" fmla="*/ 0 h 532236"/>
                  <a:gd name="connsiteX224" fmla="*/ 533670 w 1559434"/>
                  <a:gd name="connsiteY224" fmla="*/ 0 h 532236"/>
                  <a:gd name="connsiteX225" fmla="*/ 509247 w 1559434"/>
                  <a:gd name="connsiteY225" fmla="*/ 0 h 532236"/>
                  <a:gd name="connsiteX226" fmla="*/ 503071 w 1559434"/>
                  <a:gd name="connsiteY226" fmla="*/ 0 h 532236"/>
                  <a:gd name="connsiteX227" fmla="*/ 474010 w 1559434"/>
                  <a:gd name="connsiteY227" fmla="*/ 0 h 532236"/>
                  <a:gd name="connsiteX228" fmla="*/ 466554 w 1559434"/>
                  <a:gd name="connsiteY228" fmla="*/ 0 h 532236"/>
                  <a:gd name="connsiteX229" fmla="*/ 462293 w 1559434"/>
                  <a:gd name="connsiteY229" fmla="*/ 0 h 532236"/>
                  <a:gd name="connsiteX230" fmla="*/ 460604 w 1559434"/>
                  <a:gd name="connsiteY230" fmla="*/ 0 h 532236"/>
                  <a:gd name="connsiteX231" fmla="*/ 455354 w 1559434"/>
                  <a:gd name="connsiteY231" fmla="*/ 0 h 532236"/>
                  <a:gd name="connsiteX232" fmla="*/ 454793 w 1559434"/>
                  <a:gd name="connsiteY232" fmla="*/ 0 h 532236"/>
                  <a:gd name="connsiteX233" fmla="*/ 425733 w 1559434"/>
                  <a:gd name="connsiteY233" fmla="*/ 0 h 532236"/>
                  <a:gd name="connsiteX234" fmla="*/ 422962 w 1559434"/>
                  <a:gd name="connsiteY234" fmla="*/ 0 h 532236"/>
                  <a:gd name="connsiteX235" fmla="*/ 416024 w 1559434"/>
                  <a:gd name="connsiteY235" fmla="*/ 0 h 532236"/>
                  <a:gd name="connsiteX236" fmla="*/ 411763 w 1559434"/>
                  <a:gd name="connsiteY236" fmla="*/ 0 h 532236"/>
                  <a:gd name="connsiteX237" fmla="*/ 395134 w 1559434"/>
                  <a:gd name="connsiteY237" fmla="*/ 0 h 532236"/>
                  <a:gd name="connsiteX238" fmla="*/ 390873 w 1559434"/>
                  <a:gd name="connsiteY238" fmla="*/ 0 h 532236"/>
                  <a:gd name="connsiteX239" fmla="*/ 383935 w 1559434"/>
                  <a:gd name="connsiteY239" fmla="*/ 0 h 532236"/>
                  <a:gd name="connsiteX240" fmla="*/ 381164 w 1559434"/>
                  <a:gd name="connsiteY240" fmla="*/ 0 h 532236"/>
                  <a:gd name="connsiteX241" fmla="*/ 352104 w 1559434"/>
                  <a:gd name="connsiteY241" fmla="*/ 0 h 532236"/>
                  <a:gd name="connsiteX242" fmla="*/ 351543 w 1559434"/>
                  <a:gd name="connsiteY242" fmla="*/ 0 h 532236"/>
                  <a:gd name="connsiteX243" fmla="*/ 346293 w 1559434"/>
                  <a:gd name="connsiteY243" fmla="*/ 0 h 532236"/>
                  <a:gd name="connsiteX244" fmla="*/ 344604 w 1559434"/>
                  <a:gd name="connsiteY244" fmla="*/ 0 h 532236"/>
                  <a:gd name="connsiteX245" fmla="*/ 340343 w 1559434"/>
                  <a:gd name="connsiteY245" fmla="*/ 0 h 532236"/>
                  <a:gd name="connsiteX246" fmla="*/ 332887 w 1559434"/>
                  <a:gd name="connsiteY246" fmla="*/ 0 h 532236"/>
                  <a:gd name="connsiteX247" fmla="*/ 303826 w 1559434"/>
                  <a:gd name="connsiteY247" fmla="*/ 0 h 532236"/>
                  <a:gd name="connsiteX248" fmla="*/ 297650 w 1559434"/>
                  <a:gd name="connsiteY248" fmla="*/ 0 h 532236"/>
                  <a:gd name="connsiteX249" fmla="*/ 273227 w 1559434"/>
                  <a:gd name="connsiteY249" fmla="*/ 0 h 532236"/>
                  <a:gd name="connsiteX250" fmla="*/ 268588 w 1559434"/>
                  <a:gd name="connsiteY250" fmla="*/ 0 h 532236"/>
                  <a:gd name="connsiteX251" fmla="*/ 261467 w 1559434"/>
                  <a:gd name="connsiteY251" fmla="*/ 0 h 532236"/>
                  <a:gd name="connsiteX252" fmla="*/ 255182 w 1559434"/>
                  <a:gd name="connsiteY252" fmla="*/ 0 h 532236"/>
                  <a:gd name="connsiteX253" fmla="*/ 242352 w 1559434"/>
                  <a:gd name="connsiteY253" fmla="*/ 0 h 532236"/>
                  <a:gd name="connsiteX254" fmla="*/ 232406 w 1559434"/>
                  <a:gd name="connsiteY254" fmla="*/ 0 h 532236"/>
                  <a:gd name="connsiteX255" fmla="*/ 178513 w 1559434"/>
                  <a:gd name="connsiteY255" fmla="*/ 0 h 532236"/>
                  <a:gd name="connsiteX256" fmla="*/ 139183 w 1559434"/>
                  <a:gd name="connsiteY256" fmla="*/ 0 h 532236"/>
                  <a:gd name="connsiteX257" fmla="*/ 134922 w 1559434"/>
                  <a:gd name="connsiteY257" fmla="*/ 0 h 532236"/>
                  <a:gd name="connsiteX258" fmla="*/ 56046 w 1559434"/>
                  <a:gd name="connsiteY258" fmla="*/ 0 h 532236"/>
                  <a:gd name="connsiteX259" fmla="*/ 26985 w 1559434"/>
                  <a:gd name="connsiteY259" fmla="*/ 0 h 532236"/>
                  <a:gd name="connsiteX260" fmla="*/ 0 w 1559434"/>
                  <a:gd name="connsiteY260" fmla="*/ 22919 h 532236"/>
                  <a:gd name="connsiteX261" fmla="*/ 0 w 1559434"/>
                  <a:gd name="connsiteY261" fmla="*/ 32618 h 532236"/>
                  <a:gd name="connsiteX262" fmla="*/ 0 w 1559434"/>
                  <a:gd name="connsiteY262" fmla="*/ 120008 h 532236"/>
                  <a:gd name="connsiteX263" fmla="*/ 0 w 1559434"/>
                  <a:gd name="connsiteY263" fmla="*/ 129707 h 532236"/>
                  <a:gd name="connsiteX264" fmla="*/ 0 w 1559434"/>
                  <a:gd name="connsiteY264" fmla="*/ 144744 h 532236"/>
                  <a:gd name="connsiteX265" fmla="*/ 0 w 1559434"/>
                  <a:gd name="connsiteY265" fmla="*/ 146583 h 532236"/>
                  <a:gd name="connsiteX266" fmla="*/ 0 w 1559434"/>
                  <a:gd name="connsiteY266" fmla="*/ 166738 h 532236"/>
                  <a:gd name="connsiteX267" fmla="*/ 0 w 1559434"/>
                  <a:gd name="connsiteY267" fmla="*/ 176437 h 532236"/>
                  <a:gd name="connsiteX268" fmla="*/ 0 w 1559434"/>
                  <a:gd name="connsiteY268" fmla="*/ 210010 h 532236"/>
                  <a:gd name="connsiteX269" fmla="*/ 0 w 1559434"/>
                  <a:gd name="connsiteY269" fmla="*/ 241833 h 532236"/>
                  <a:gd name="connsiteX270" fmla="*/ 0 w 1559434"/>
                  <a:gd name="connsiteY270" fmla="*/ 243672 h 532236"/>
                  <a:gd name="connsiteX271" fmla="*/ 0 w 1559434"/>
                  <a:gd name="connsiteY271" fmla="*/ 263827 h 532236"/>
                  <a:gd name="connsiteX272" fmla="*/ 0 w 1559434"/>
                  <a:gd name="connsiteY272" fmla="*/ 268408 h 532236"/>
                  <a:gd name="connsiteX273" fmla="*/ 0 w 1559434"/>
                  <a:gd name="connsiteY273" fmla="*/ 273526 h 532236"/>
                  <a:gd name="connsiteX274" fmla="*/ 0 w 1559434"/>
                  <a:gd name="connsiteY274" fmla="*/ 288563 h 532236"/>
                  <a:gd name="connsiteX275" fmla="*/ 0 w 1559434"/>
                  <a:gd name="connsiteY275" fmla="*/ 290402 h 532236"/>
                  <a:gd name="connsiteX276" fmla="*/ 0 w 1559434"/>
                  <a:gd name="connsiteY276" fmla="*/ 307098 h 532236"/>
                  <a:gd name="connsiteX277" fmla="*/ 0 w 1559434"/>
                  <a:gd name="connsiteY277" fmla="*/ 353829 h 532236"/>
                  <a:gd name="connsiteX278" fmla="*/ 0 w 1559434"/>
                  <a:gd name="connsiteY278" fmla="*/ 365497 h 532236"/>
                  <a:gd name="connsiteX279" fmla="*/ 0 w 1559434"/>
                  <a:gd name="connsiteY279" fmla="*/ 385652 h 532236"/>
                  <a:gd name="connsiteX280" fmla="*/ 0 w 1559434"/>
                  <a:gd name="connsiteY280" fmla="*/ 387491 h 532236"/>
                  <a:gd name="connsiteX281" fmla="*/ 0 w 1559434"/>
                  <a:gd name="connsiteY281" fmla="*/ 412228 h 532236"/>
                  <a:gd name="connsiteX282" fmla="*/ 0 w 1559434"/>
                  <a:gd name="connsiteY282" fmla="*/ 450917 h 532236"/>
                  <a:gd name="connsiteX283" fmla="*/ 0 w 1559434"/>
                  <a:gd name="connsiteY283" fmla="*/ 509317 h 532236"/>
                  <a:gd name="connsiteX284" fmla="*/ 26985 w 1559434"/>
                  <a:gd name="connsiteY284" fmla="*/ 532236 h 5322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</a:cxnLst>
                <a:rect l="l" t="t" r="r" b="b"/>
                <a:pathLst>
                  <a:path w="1559434" h="532236">
                    <a:moveTo>
                      <a:pt x="26985" y="532236"/>
                    </a:moveTo>
                    <a:lnTo>
                      <a:pt x="56046" y="532236"/>
                    </a:lnTo>
                    <a:lnTo>
                      <a:pt x="134922" y="532236"/>
                    </a:lnTo>
                    <a:lnTo>
                      <a:pt x="139183" y="532236"/>
                    </a:lnTo>
                    <a:lnTo>
                      <a:pt x="178513" y="532236"/>
                    </a:lnTo>
                    <a:lnTo>
                      <a:pt x="232406" y="532236"/>
                    </a:lnTo>
                    <a:lnTo>
                      <a:pt x="242352" y="532236"/>
                    </a:lnTo>
                    <a:lnTo>
                      <a:pt x="255182" y="532236"/>
                    </a:lnTo>
                    <a:lnTo>
                      <a:pt x="261467" y="532236"/>
                    </a:lnTo>
                    <a:lnTo>
                      <a:pt x="268588" y="532236"/>
                    </a:lnTo>
                    <a:lnTo>
                      <a:pt x="273227" y="532236"/>
                    </a:lnTo>
                    <a:lnTo>
                      <a:pt x="297650" y="532236"/>
                    </a:lnTo>
                    <a:lnTo>
                      <a:pt x="303826" y="532236"/>
                    </a:lnTo>
                    <a:lnTo>
                      <a:pt x="332887" y="532236"/>
                    </a:lnTo>
                    <a:lnTo>
                      <a:pt x="340343" y="532236"/>
                    </a:lnTo>
                    <a:lnTo>
                      <a:pt x="344604" y="532236"/>
                    </a:lnTo>
                    <a:lnTo>
                      <a:pt x="346293" y="532236"/>
                    </a:lnTo>
                    <a:lnTo>
                      <a:pt x="351543" y="532236"/>
                    </a:lnTo>
                    <a:lnTo>
                      <a:pt x="352104" y="532236"/>
                    </a:lnTo>
                    <a:lnTo>
                      <a:pt x="381164" y="532236"/>
                    </a:lnTo>
                    <a:lnTo>
                      <a:pt x="383935" y="532236"/>
                    </a:lnTo>
                    <a:lnTo>
                      <a:pt x="390873" y="532236"/>
                    </a:lnTo>
                    <a:lnTo>
                      <a:pt x="395134" y="532236"/>
                    </a:lnTo>
                    <a:lnTo>
                      <a:pt x="411763" y="532236"/>
                    </a:lnTo>
                    <a:lnTo>
                      <a:pt x="416024" y="532236"/>
                    </a:lnTo>
                    <a:lnTo>
                      <a:pt x="422962" y="532236"/>
                    </a:lnTo>
                    <a:lnTo>
                      <a:pt x="425733" y="532236"/>
                    </a:lnTo>
                    <a:lnTo>
                      <a:pt x="454793" y="532236"/>
                    </a:lnTo>
                    <a:lnTo>
                      <a:pt x="455354" y="532236"/>
                    </a:lnTo>
                    <a:lnTo>
                      <a:pt x="460604" y="532236"/>
                    </a:lnTo>
                    <a:lnTo>
                      <a:pt x="462293" y="532236"/>
                    </a:lnTo>
                    <a:lnTo>
                      <a:pt x="466554" y="532236"/>
                    </a:lnTo>
                    <a:lnTo>
                      <a:pt x="474010" y="532236"/>
                    </a:lnTo>
                    <a:lnTo>
                      <a:pt x="503071" y="532236"/>
                    </a:lnTo>
                    <a:lnTo>
                      <a:pt x="509247" y="532236"/>
                    </a:lnTo>
                    <a:lnTo>
                      <a:pt x="533670" y="532236"/>
                    </a:lnTo>
                    <a:lnTo>
                      <a:pt x="538308" y="532236"/>
                    </a:lnTo>
                    <a:lnTo>
                      <a:pt x="543502" y="532236"/>
                    </a:lnTo>
                    <a:lnTo>
                      <a:pt x="545429" y="532236"/>
                    </a:lnTo>
                    <a:lnTo>
                      <a:pt x="551715" y="532236"/>
                    </a:lnTo>
                    <a:lnTo>
                      <a:pt x="574491" y="532236"/>
                    </a:lnTo>
                    <a:lnTo>
                      <a:pt x="617184" y="532236"/>
                    </a:lnTo>
                    <a:lnTo>
                      <a:pt x="621445" y="532236"/>
                    </a:lnTo>
                    <a:lnTo>
                      <a:pt x="622378" y="532236"/>
                    </a:lnTo>
                    <a:lnTo>
                      <a:pt x="623134" y="532236"/>
                    </a:lnTo>
                    <a:lnTo>
                      <a:pt x="628384" y="532236"/>
                    </a:lnTo>
                    <a:lnTo>
                      <a:pt x="631155" y="532236"/>
                    </a:lnTo>
                    <a:lnTo>
                      <a:pt x="651438" y="532236"/>
                    </a:lnTo>
                    <a:lnTo>
                      <a:pt x="660215" y="532236"/>
                    </a:lnTo>
                    <a:lnTo>
                      <a:pt x="660776" y="532236"/>
                    </a:lnTo>
                    <a:lnTo>
                      <a:pt x="667714" y="532236"/>
                    </a:lnTo>
                    <a:lnTo>
                      <a:pt x="671975" y="532236"/>
                    </a:lnTo>
                    <a:lnTo>
                      <a:pt x="702574" y="532236"/>
                    </a:lnTo>
                    <a:lnTo>
                      <a:pt x="730878" y="532236"/>
                    </a:lnTo>
                    <a:lnTo>
                      <a:pt x="731634" y="532236"/>
                    </a:lnTo>
                    <a:lnTo>
                      <a:pt x="739091" y="532236"/>
                    </a:lnTo>
                    <a:lnTo>
                      <a:pt x="748923" y="532236"/>
                    </a:lnTo>
                    <a:lnTo>
                      <a:pt x="750851" y="532236"/>
                    </a:lnTo>
                    <a:lnTo>
                      <a:pt x="779522" y="532236"/>
                    </a:lnTo>
                    <a:lnTo>
                      <a:pt x="779912" y="532236"/>
                    </a:lnTo>
                    <a:lnTo>
                      <a:pt x="808583" y="532236"/>
                    </a:lnTo>
                    <a:lnTo>
                      <a:pt x="810511" y="532236"/>
                    </a:lnTo>
                    <a:lnTo>
                      <a:pt x="820343" y="532236"/>
                    </a:lnTo>
                    <a:lnTo>
                      <a:pt x="827800" y="532236"/>
                    </a:lnTo>
                    <a:lnTo>
                      <a:pt x="828556" y="532236"/>
                    </a:lnTo>
                    <a:lnTo>
                      <a:pt x="856860" y="532236"/>
                    </a:lnTo>
                    <a:lnTo>
                      <a:pt x="887459" y="532236"/>
                    </a:lnTo>
                    <a:lnTo>
                      <a:pt x="891720" y="532236"/>
                    </a:lnTo>
                    <a:lnTo>
                      <a:pt x="898658" y="532236"/>
                    </a:lnTo>
                    <a:lnTo>
                      <a:pt x="899219" y="532236"/>
                    </a:lnTo>
                    <a:lnTo>
                      <a:pt x="907996" y="532236"/>
                    </a:lnTo>
                    <a:lnTo>
                      <a:pt x="928279" y="532236"/>
                    </a:lnTo>
                    <a:lnTo>
                      <a:pt x="931050" y="532236"/>
                    </a:lnTo>
                    <a:lnTo>
                      <a:pt x="936300" y="532236"/>
                    </a:lnTo>
                    <a:lnTo>
                      <a:pt x="937056" y="532236"/>
                    </a:lnTo>
                    <a:lnTo>
                      <a:pt x="937989" y="532236"/>
                    </a:lnTo>
                    <a:lnTo>
                      <a:pt x="942250" y="532236"/>
                    </a:lnTo>
                    <a:lnTo>
                      <a:pt x="984943" y="532236"/>
                    </a:lnTo>
                    <a:lnTo>
                      <a:pt x="1007719" y="532236"/>
                    </a:lnTo>
                    <a:lnTo>
                      <a:pt x="1014005" y="532236"/>
                    </a:lnTo>
                    <a:lnTo>
                      <a:pt x="1015932" y="532236"/>
                    </a:lnTo>
                    <a:lnTo>
                      <a:pt x="1021126" y="532236"/>
                    </a:lnTo>
                    <a:lnTo>
                      <a:pt x="1025764" y="532236"/>
                    </a:lnTo>
                    <a:lnTo>
                      <a:pt x="1050187" y="532236"/>
                    </a:lnTo>
                    <a:lnTo>
                      <a:pt x="1056363" y="532236"/>
                    </a:lnTo>
                    <a:lnTo>
                      <a:pt x="1085424" y="532236"/>
                    </a:lnTo>
                    <a:lnTo>
                      <a:pt x="1092880" y="532236"/>
                    </a:lnTo>
                    <a:lnTo>
                      <a:pt x="1097141" y="532236"/>
                    </a:lnTo>
                    <a:lnTo>
                      <a:pt x="1098830" y="532236"/>
                    </a:lnTo>
                    <a:lnTo>
                      <a:pt x="1104080" y="532236"/>
                    </a:lnTo>
                    <a:lnTo>
                      <a:pt x="1104641" y="532236"/>
                    </a:lnTo>
                    <a:lnTo>
                      <a:pt x="1133701" y="532236"/>
                    </a:lnTo>
                    <a:lnTo>
                      <a:pt x="1136472" y="532236"/>
                    </a:lnTo>
                    <a:lnTo>
                      <a:pt x="1143410" y="532236"/>
                    </a:lnTo>
                    <a:lnTo>
                      <a:pt x="1147671" y="532236"/>
                    </a:lnTo>
                    <a:lnTo>
                      <a:pt x="1164300" y="532236"/>
                    </a:lnTo>
                    <a:lnTo>
                      <a:pt x="1168561" y="532236"/>
                    </a:lnTo>
                    <a:lnTo>
                      <a:pt x="1175499" y="532236"/>
                    </a:lnTo>
                    <a:lnTo>
                      <a:pt x="1178270" y="532236"/>
                    </a:lnTo>
                    <a:lnTo>
                      <a:pt x="1207330" y="532236"/>
                    </a:lnTo>
                    <a:lnTo>
                      <a:pt x="1207891" y="532236"/>
                    </a:lnTo>
                    <a:lnTo>
                      <a:pt x="1213141" y="532236"/>
                    </a:lnTo>
                    <a:lnTo>
                      <a:pt x="1214830" y="532236"/>
                    </a:lnTo>
                    <a:lnTo>
                      <a:pt x="1219091" y="532236"/>
                    </a:lnTo>
                    <a:lnTo>
                      <a:pt x="1226547" y="532236"/>
                    </a:lnTo>
                    <a:lnTo>
                      <a:pt x="1255608" y="532236"/>
                    </a:lnTo>
                    <a:lnTo>
                      <a:pt x="1261784" y="532236"/>
                    </a:lnTo>
                    <a:lnTo>
                      <a:pt x="1286207" y="532236"/>
                    </a:lnTo>
                    <a:lnTo>
                      <a:pt x="1290846" y="532236"/>
                    </a:lnTo>
                    <a:lnTo>
                      <a:pt x="1297967" y="532236"/>
                    </a:lnTo>
                    <a:lnTo>
                      <a:pt x="1304252" y="532236"/>
                    </a:lnTo>
                    <a:lnTo>
                      <a:pt x="1317082" y="532236"/>
                    </a:lnTo>
                    <a:lnTo>
                      <a:pt x="1327028" y="532236"/>
                    </a:lnTo>
                    <a:lnTo>
                      <a:pt x="1380921" y="532236"/>
                    </a:lnTo>
                    <a:lnTo>
                      <a:pt x="1420251" y="532236"/>
                    </a:lnTo>
                    <a:lnTo>
                      <a:pt x="1424512" y="532236"/>
                    </a:lnTo>
                    <a:lnTo>
                      <a:pt x="1503388" y="532236"/>
                    </a:lnTo>
                    <a:lnTo>
                      <a:pt x="1532449" y="532236"/>
                    </a:lnTo>
                    <a:cubicBezTo>
                      <a:pt x="1547352" y="532236"/>
                      <a:pt x="1559434" y="521975"/>
                      <a:pt x="1559434" y="509317"/>
                    </a:cubicBezTo>
                    <a:lnTo>
                      <a:pt x="1559434" y="499618"/>
                    </a:lnTo>
                    <a:lnTo>
                      <a:pt x="1559434" y="412228"/>
                    </a:lnTo>
                    <a:lnTo>
                      <a:pt x="1559434" y="402529"/>
                    </a:lnTo>
                    <a:lnTo>
                      <a:pt x="1559434" y="387492"/>
                    </a:lnTo>
                    <a:lnTo>
                      <a:pt x="1559434" y="385653"/>
                    </a:lnTo>
                    <a:lnTo>
                      <a:pt x="1559434" y="365498"/>
                    </a:lnTo>
                    <a:lnTo>
                      <a:pt x="1559434" y="355799"/>
                    </a:lnTo>
                    <a:lnTo>
                      <a:pt x="1559434" y="322226"/>
                    </a:lnTo>
                    <a:lnTo>
                      <a:pt x="1559434" y="290403"/>
                    </a:lnTo>
                    <a:lnTo>
                      <a:pt x="1559434" y="288564"/>
                    </a:lnTo>
                    <a:lnTo>
                      <a:pt x="1559434" y="268409"/>
                    </a:lnTo>
                    <a:lnTo>
                      <a:pt x="1559434" y="263828"/>
                    </a:lnTo>
                    <a:lnTo>
                      <a:pt x="1559434" y="258710"/>
                    </a:lnTo>
                    <a:lnTo>
                      <a:pt x="1559434" y="243673"/>
                    </a:lnTo>
                    <a:lnTo>
                      <a:pt x="1559434" y="241834"/>
                    </a:lnTo>
                    <a:lnTo>
                      <a:pt x="1559434" y="225138"/>
                    </a:lnTo>
                    <a:lnTo>
                      <a:pt x="1559434" y="178407"/>
                    </a:lnTo>
                    <a:lnTo>
                      <a:pt x="1559434" y="166739"/>
                    </a:lnTo>
                    <a:lnTo>
                      <a:pt x="1559434" y="146584"/>
                    </a:lnTo>
                    <a:lnTo>
                      <a:pt x="1559434" y="144745"/>
                    </a:lnTo>
                    <a:lnTo>
                      <a:pt x="1559434" y="120008"/>
                    </a:lnTo>
                    <a:lnTo>
                      <a:pt x="1559434" y="81319"/>
                    </a:lnTo>
                    <a:lnTo>
                      <a:pt x="1559434" y="22919"/>
                    </a:lnTo>
                    <a:cubicBezTo>
                      <a:pt x="1559434" y="10261"/>
                      <a:pt x="1547352" y="0"/>
                      <a:pt x="1532449" y="0"/>
                    </a:cubicBezTo>
                    <a:lnTo>
                      <a:pt x="1503388" y="0"/>
                    </a:lnTo>
                    <a:lnTo>
                      <a:pt x="1424512" y="0"/>
                    </a:lnTo>
                    <a:lnTo>
                      <a:pt x="1420251" y="0"/>
                    </a:lnTo>
                    <a:lnTo>
                      <a:pt x="1380921" y="0"/>
                    </a:lnTo>
                    <a:lnTo>
                      <a:pt x="1327028" y="0"/>
                    </a:lnTo>
                    <a:lnTo>
                      <a:pt x="1317082" y="0"/>
                    </a:lnTo>
                    <a:lnTo>
                      <a:pt x="1304252" y="0"/>
                    </a:lnTo>
                    <a:lnTo>
                      <a:pt x="1297967" y="0"/>
                    </a:lnTo>
                    <a:lnTo>
                      <a:pt x="1290846" y="0"/>
                    </a:lnTo>
                    <a:lnTo>
                      <a:pt x="1286207" y="0"/>
                    </a:lnTo>
                    <a:lnTo>
                      <a:pt x="1261784" y="0"/>
                    </a:lnTo>
                    <a:lnTo>
                      <a:pt x="1255608" y="0"/>
                    </a:lnTo>
                    <a:lnTo>
                      <a:pt x="1226547" y="0"/>
                    </a:lnTo>
                    <a:lnTo>
                      <a:pt x="1219091" y="0"/>
                    </a:lnTo>
                    <a:lnTo>
                      <a:pt x="1214830" y="0"/>
                    </a:lnTo>
                    <a:lnTo>
                      <a:pt x="1213141" y="0"/>
                    </a:lnTo>
                    <a:lnTo>
                      <a:pt x="1207891" y="0"/>
                    </a:lnTo>
                    <a:lnTo>
                      <a:pt x="1207330" y="0"/>
                    </a:lnTo>
                    <a:lnTo>
                      <a:pt x="1178270" y="0"/>
                    </a:lnTo>
                    <a:lnTo>
                      <a:pt x="1175499" y="0"/>
                    </a:lnTo>
                    <a:lnTo>
                      <a:pt x="1168561" y="0"/>
                    </a:lnTo>
                    <a:lnTo>
                      <a:pt x="1164300" y="0"/>
                    </a:lnTo>
                    <a:lnTo>
                      <a:pt x="1147671" y="0"/>
                    </a:lnTo>
                    <a:lnTo>
                      <a:pt x="1143410" y="0"/>
                    </a:lnTo>
                    <a:lnTo>
                      <a:pt x="1136472" y="0"/>
                    </a:lnTo>
                    <a:lnTo>
                      <a:pt x="1133701" y="0"/>
                    </a:lnTo>
                    <a:lnTo>
                      <a:pt x="1104641" y="0"/>
                    </a:lnTo>
                    <a:lnTo>
                      <a:pt x="1104080" y="0"/>
                    </a:lnTo>
                    <a:lnTo>
                      <a:pt x="1098830" y="0"/>
                    </a:lnTo>
                    <a:lnTo>
                      <a:pt x="1097141" y="0"/>
                    </a:lnTo>
                    <a:lnTo>
                      <a:pt x="1092880" y="0"/>
                    </a:lnTo>
                    <a:lnTo>
                      <a:pt x="1085424" y="0"/>
                    </a:lnTo>
                    <a:lnTo>
                      <a:pt x="1056363" y="0"/>
                    </a:lnTo>
                    <a:lnTo>
                      <a:pt x="1050187" y="0"/>
                    </a:lnTo>
                    <a:lnTo>
                      <a:pt x="1025764" y="0"/>
                    </a:lnTo>
                    <a:lnTo>
                      <a:pt x="1021126" y="0"/>
                    </a:lnTo>
                    <a:lnTo>
                      <a:pt x="1015932" y="0"/>
                    </a:lnTo>
                    <a:lnTo>
                      <a:pt x="1014005" y="0"/>
                    </a:lnTo>
                    <a:lnTo>
                      <a:pt x="1007719" y="0"/>
                    </a:lnTo>
                    <a:lnTo>
                      <a:pt x="984943" y="0"/>
                    </a:lnTo>
                    <a:lnTo>
                      <a:pt x="942250" y="0"/>
                    </a:lnTo>
                    <a:lnTo>
                      <a:pt x="937989" y="0"/>
                    </a:lnTo>
                    <a:lnTo>
                      <a:pt x="937056" y="0"/>
                    </a:lnTo>
                    <a:lnTo>
                      <a:pt x="936300" y="0"/>
                    </a:lnTo>
                    <a:lnTo>
                      <a:pt x="931050" y="0"/>
                    </a:lnTo>
                    <a:lnTo>
                      <a:pt x="928279" y="0"/>
                    </a:lnTo>
                    <a:lnTo>
                      <a:pt x="907996" y="0"/>
                    </a:lnTo>
                    <a:lnTo>
                      <a:pt x="899219" y="0"/>
                    </a:lnTo>
                    <a:lnTo>
                      <a:pt x="898658" y="0"/>
                    </a:lnTo>
                    <a:lnTo>
                      <a:pt x="891720" y="0"/>
                    </a:lnTo>
                    <a:lnTo>
                      <a:pt x="887459" y="0"/>
                    </a:lnTo>
                    <a:lnTo>
                      <a:pt x="856860" y="0"/>
                    </a:lnTo>
                    <a:lnTo>
                      <a:pt x="828556" y="0"/>
                    </a:lnTo>
                    <a:lnTo>
                      <a:pt x="827800" y="0"/>
                    </a:lnTo>
                    <a:lnTo>
                      <a:pt x="820343" y="0"/>
                    </a:lnTo>
                    <a:lnTo>
                      <a:pt x="810511" y="0"/>
                    </a:lnTo>
                    <a:lnTo>
                      <a:pt x="808583" y="0"/>
                    </a:lnTo>
                    <a:lnTo>
                      <a:pt x="779912" y="0"/>
                    </a:lnTo>
                    <a:lnTo>
                      <a:pt x="779522" y="0"/>
                    </a:lnTo>
                    <a:lnTo>
                      <a:pt x="750851" y="0"/>
                    </a:lnTo>
                    <a:lnTo>
                      <a:pt x="748923" y="0"/>
                    </a:lnTo>
                    <a:lnTo>
                      <a:pt x="739091" y="0"/>
                    </a:lnTo>
                    <a:lnTo>
                      <a:pt x="731634" y="0"/>
                    </a:lnTo>
                    <a:lnTo>
                      <a:pt x="730878" y="0"/>
                    </a:lnTo>
                    <a:lnTo>
                      <a:pt x="702574" y="0"/>
                    </a:lnTo>
                    <a:lnTo>
                      <a:pt x="671975" y="0"/>
                    </a:lnTo>
                    <a:lnTo>
                      <a:pt x="667714" y="0"/>
                    </a:lnTo>
                    <a:lnTo>
                      <a:pt x="660776" y="0"/>
                    </a:lnTo>
                    <a:lnTo>
                      <a:pt x="660215" y="0"/>
                    </a:lnTo>
                    <a:lnTo>
                      <a:pt x="651438" y="0"/>
                    </a:lnTo>
                    <a:lnTo>
                      <a:pt x="631155" y="0"/>
                    </a:lnTo>
                    <a:lnTo>
                      <a:pt x="628384" y="0"/>
                    </a:lnTo>
                    <a:lnTo>
                      <a:pt x="623134" y="0"/>
                    </a:lnTo>
                    <a:lnTo>
                      <a:pt x="622378" y="0"/>
                    </a:lnTo>
                    <a:lnTo>
                      <a:pt x="621445" y="0"/>
                    </a:lnTo>
                    <a:lnTo>
                      <a:pt x="617184" y="0"/>
                    </a:lnTo>
                    <a:lnTo>
                      <a:pt x="574491" y="0"/>
                    </a:lnTo>
                    <a:lnTo>
                      <a:pt x="551715" y="0"/>
                    </a:lnTo>
                    <a:lnTo>
                      <a:pt x="545429" y="0"/>
                    </a:lnTo>
                    <a:lnTo>
                      <a:pt x="543502" y="0"/>
                    </a:lnTo>
                    <a:lnTo>
                      <a:pt x="538308" y="0"/>
                    </a:lnTo>
                    <a:lnTo>
                      <a:pt x="533670" y="0"/>
                    </a:lnTo>
                    <a:lnTo>
                      <a:pt x="509247" y="0"/>
                    </a:lnTo>
                    <a:lnTo>
                      <a:pt x="503071" y="0"/>
                    </a:lnTo>
                    <a:lnTo>
                      <a:pt x="474010" y="0"/>
                    </a:lnTo>
                    <a:lnTo>
                      <a:pt x="466554" y="0"/>
                    </a:lnTo>
                    <a:lnTo>
                      <a:pt x="462293" y="0"/>
                    </a:lnTo>
                    <a:lnTo>
                      <a:pt x="460604" y="0"/>
                    </a:lnTo>
                    <a:lnTo>
                      <a:pt x="455354" y="0"/>
                    </a:lnTo>
                    <a:lnTo>
                      <a:pt x="454793" y="0"/>
                    </a:lnTo>
                    <a:lnTo>
                      <a:pt x="425733" y="0"/>
                    </a:lnTo>
                    <a:lnTo>
                      <a:pt x="422962" y="0"/>
                    </a:lnTo>
                    <a:lnTo>
                      <a:pt x="416024" y="0"/>
                    </a:lnTo>
                    <a:lnTo>
                      <a:pt x="411763" y="0"/>
                    </a:lnTo>
                    <a:lnTo>
                      <a:pt x="395134" y="0"/>
                    </a:lnTo>
                    <a:lnTo>
                      <a:pt x="390873" y="0"/>
                    </a:lnTo>
                    <a:lnTo>
                      <a:pt x="383935" y="0"/>
                    </a:lnTo>
                    <a:lnTo>
                      <a:pt x="381164" y="0"/>
                    </a:lnTo>
                    <a:lnTo>
                      <a:pt x="352104" y="0"/>
                    </a:lnTo>
                    <a:lnTo>
                      <a:pt x="351543" y="0"/>
                    </a:lnTo>
                    <a:lnTo>
                      <a:pt x="346293" y="0"/>
                    </a:lnTo>
                    <a:lnTo>
                      <a:pt x="344604" y="0"/>
                    </a:lnTo>
                    <a:lnTo>
                      <a:pt x="340343" y="0"/>
                    </a:lnTo>
                    <a:lnTo>
                      <a:pt x="332887" y="0"/>
                    </a:lnTo>
                    <a:lnTo>
                      <a:pt x="303826" y="0"/>
                    </a:lnTo>
                    <a:lnTo>
                      <a:pt x="297650" y="0"/>
                    </a:lnTo>
                    <a:lnTo>
                      <a:pt x="273227" y="0"/>
                    </a:lnTo>
                    <a:lnTo>
                      <a:pt x="268588" y="0"/>
                    </a:lnTo>
                    <a:lnTo>
                      <a:pt x="261467" y="0"/>
                    </a:lnTo>
                    <a:lnTo>
                      <a:pt x="255182" y="0"/>
                    </a:lnTo>
                    <a:lnTo>
                      <a:pt x="242352" y="0"/>
                    </a:lnTo>
                    <a:lnTo>
                      <a:pt x="232406" y="0"/>
                    </a:lnTo>
                    <a:lnTo>
                      <a:pt x="178513" y="0"/>
                    </a:lnTo>
                    <a:lnTo>
                      <a:pt x="139183" y="0"/>
                    </a:lnTo>
                    <a:lnTo>
                      <a:pt x="134922" y="0"/>
                    </a:lnTo>
                    <a:lnTo>
                      <a:pt x="56046" y="0"/>
                    </a:lnTo>
                    <a:lnTo>
                      <a:pt x="26985" y="0"/>
                    </a:lnTo>
                    <a:cubicBezTo>
                      <a:pt x="12082" y="0"/>
                      <a:pt x="0" y="10261"/>
                      <a:pt x="0" y="22919"/>
                    </a:cubicBezTo>
                    <a:lnTo>
                      <a:pt x="0" y="32618"/>
                    </a:lnTo>
                    <a:lnTo>
                      <a:pt x="0" y="120008"/>
                    </a:lnTo>
                    <a:lnTo>
                      <a:pt x="0" y="129707"/>
                    </a:lnTo>
                    <a:lnTo>
                      <a:pt x="0" y="144744"/>
                    </a:lnTo>
                    <a:lnTo>
                      <a:pt x="0" y="146583"/>
                    </a:lnTo>
                    <a:lnTo>
                      <a:pt x="0" y="166738"/>
                    </a:lnTo>
                    <a:lnTo>
                      <a:pt x="0" y="176437"/>
                    </a:lnTo>
                    <a:lnTo>
                      <a:pt x="0" y="210010"/>
                    </a:lnTo>
                    <a:lnTo>
                      <a:pt x="0" y="241833"/>
                    </a:lnTo>
                    <a:lnTo>
                      <a:pt x="0" y="243672"/>
                    </a:lnTo>
                    <a:lnTo>
                      <a:pt x="0" y="263827"/>
                    </a:lnTo>
                    <a:lnTo>
                      <a:pt x="0" y="268408"/>
                    </a:lnTo>
                    <a:lnTo>
                      <a:pt x="0" y="273526"/>
                    </a:lnTo>
                    <a:lnTo>
                      <a:pt x="0" y="288563"/>
                    </a:lnTo>
                    <a:lnTo>
                      <a:pt x="0" y="290402"/>
                    </a:lnTo>
                    <a:lnTo>
                      <a:pt x="0" y="307098"/>
                    </a:lnTo>
                    <a:lnTo>
                      <a:pt x="0" y="353829"/>
                    </a:lnTo>
                    <a:lnTo>
                      <a:pt x="0" y="365497"/>
                    </a:lnTo>
                    <a:lnTo>
                      <a:pt x="0" y="385652"/>
                    </a:lnTo>
                    <a:lnTo>
                      <a:pt x="0" y="387491"/>
                    </a:lnTo>
                    <a:lnTo>
                      <a:pt x="0" y="412228"/>
                    </a:lnTo>
                    <a:lnTo>
                      <a:pt x="0" y="450917"/>
                    </a:lnTo>
                    <a:lnTo>
                      <a:pt x="0" y="509317"/>
                    </a:lnTo>
                    <a:cubicBezTo>
                      <a:pt x="0" y="521975"/>
                      <a:pt x="12082" y="532236"/>
                      <a:pt x="26985" y="53223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127000" dist="76200" dir="5400000" algn="ctr" rotWithShape="0">
                  <a:srgbClr val="000000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361D5C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61" name="Picture 160">
                <a:extLst>
                  <a:ext uri="{FF2B5EF4-FFF2-40B4-BE49-F238E27FC236}">
                    <a16:creationId xmlns:a16="http://schemas.microsoft.com/office/drawing/2014/main" id="{DAA2F5F0-A64D-F875-90CB-09915448D6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0361644" y="2378982"/>
                <a:ext cx="1111892" cy="301982"/>
              </a:xfrm>
              <a:prstGeom prst="rect">
                <a:avLst/>
              </a:prstGeom>
            </p:spPr>
          </p:pic>
        </p:grp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5F9941D8-9137-A368-C6B3-D9DCD8F07170}"/>
                </a:ext>
              </a:extLst>
            </p:cNvPr>
            <p:cNvSpPr txBox="1"/>
            <p:nvPr/>
          </p:nvSpPr>
          <p:spPr>
            <a:xfrm>
              <a:off x="8556081" y="1892109"/>
              <a:ext cx="296832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6693"/>
                  </a:solidFill>
                  <a:effectLst/>
                  <a:uLnTx/>
                  <a:uFillTx/>
                  <a:latin typeface="Aptos" panose="020B0004020202020204" pitchFamily="34" charset="0"/>
                  <a:ea typeface="+mn-ea"/>
                  <a:cs typeface="+mn-cs"/>
                </a:rPr>
                <a:t>External services</a:t>
              </a:r>
            </a:p>
          </p:txBody>
        </p:sp>
      </p:grpSp>
      <p:sp>
        <p:nvSpPr>
          <p:cNvPr id="151" name="Freeform 150">
            <a:extLst>
              <a:ext uri="{FF2B5EF4-FFF2-40B4-BE49-F238E27FC236}">
                <a16:creationId xmlns:a16="http://schemas.microsoft.com/office/drawing/2014/main" id="{E7539245-5E75-9011-0666-A882FFD73252}"/>
              </a:ext>
            </a:extLst>
          </p:cNvPr>
          <p:cNvSpPr/>
          <p:nvPr/>
        </p:nvSpPr>
        <p:spPr>
          <a:xfrm flipH="1">
            <a:off x="8449127" y="3512831"/>
            <a:ext cx="3189196" cy="528502"/>
          </a:xfrm>
          <a:custGeom>
            <a:avLst/>
            <a:gdLst>
              <a:gd name="connsiteX0" fmla="*/ 3162211 w 3189196"/>
              <a:gd name="connsiteY0" fmla="*/ 0 h 528502"/>
              <a:gd name="connsiteX1" fmla="*/ 3133150 w 3189196"/>
              <a:gd name="connsiteY1" fmla="*/ 0 h 528502"/>
              <a:gd name="connsiteX2" fmla="*/ 3054274 w 3189196"/>
              <a:gd name="connsiteY2" fmla="*/ 0 h 528502"/>
              <a:gd name="connsiteX3" fmla="*/ 3050013 w 3189196"/>
              <a:gd name="connsiteY3" fmla="*/ 0 h 528502"/>
              <a:gd name="connsiteX4" fmla="*/ 3010683 w 3189196"/>
              <a:gd name="connsiteY4" fmla="*/ 0 h 528502"/>
              <a:gd name="connsiteX5" fmla="*/ 2956790 w 3189196"/>
              <a:gd name="connsiteY5" fmla="*/ 0 h 528502"/>
              <a:gd name="connsiteX6" fmla="*/ 2927729 w 3189196"/>
              <a:gd name="connsiteY6" fmla="*/ 0 h 528502"/>
              <a:gd name="connsiteX7" fmla="*/ 2892335 w 3189196"/>
              <a:gd name="connsiteY7" fmla="*/ 0 h 528502"/>
              <a:gd name="connsiteX8" fmla="*/ 2863274 w 3189196"/>
              <a:gd name="connsiteY8" fmla="*/ 0 h 528502"/>
              <a:gd name="connsiteX9" fmla="*/ 2848853 w 3189196"/>
              <a:gd name="connsiteY9" fmla="*/ 0 h 528502"/>
              <a:gd name="connsiteX10" fmla="*/ 2844592 w 3189196"/>
              <a:gd name="connsiteY10" fmla="*/ 0 h 528502"/>
              <a:gd name="connsiteX11" fmla="*/ 2842903 w 3189196"/>
              <a:gd name="connsiteY11" fmla="*/ 0 h 528502"/>
              <a:gd name="connsiteX12" fmla="*/ 2805261 w 3189196"/>
              <a:gd name="connsiteY12" fmla="*/ 0 h 528502"/>
              <a:gd name="connsiteX13" fmla="*/ 2784398 w 3189196"/>
              <a:gd name="connsiteY13" fmla="*/ 0 h 528502"/>
              <a:gd name="connsiteX14" fmla="*/ 2780137 w 3189196"/>
              <a:gd name="connsiteY14" fmla="*/ 0 h 528502"/>
              <a:gd name="connsiteX15" fmla="*/ 2763463 w 3189196"/>
              <a:gd name="connsiteY15" fmla="*/ 0 h 528502"/>
              <a:gd name="connsiteX16" fmla="*/ 2740807 w 3189196"/>
              <a:gd name="connsiteY16" fmla="*/ 0 h 528502"/>
              <a:gd name="connsiteX17" fmla="*/ 2734403 w 3189196"/>
              <a:gd name="connsiteY17" fmla="*/ 0 h 528502"/>
              <a:gd name="connsiteX18" fmla="*/ 2686914 w 3189196"/>
              <a:gd name="connsiteY18" fmla="*/ 0 h 528502"/>
              <a:gd name="connsiteX19" fmla="*/ 2657853 w 3189196"/>
              <a:gd name="connsiteY19" fmla="*/ 0 h 528502"/>
              <a:gd name="connsiteX20" fmla="*/ 2655526 w 3189196"/>
              <a:gd name="connsiteY20" fmla="*/ 0 h 528502"/>
              <a:gd name="connsiteX21" fmla="*/ 2637481 w 3189196"/>
              <a:gd name="connsiteY21" fmla="*/ 0 h 528502"/>
              <a:gd name="connsiteX22" fmla="*/ 2578977 w 3189196"/>
              <a:gd name="connsiteY22" fmla="*/ 0 h 528502"/>
              <a:gd name="connsiteX23" fmla="*/ 2574716 w 3189196"/>
              <a:gd name="connsiteY23" fmla="*/ 0 h 528502"/>
              <a:gd name="connsiteX24" fmla="*/ 2573027 w 3189196"/>
              <a:gd name="connsiteY24" fmla="*/ 0 h 528502"/>
              <a:gd name="connsiteX25" fmla="*/ 2558041 w 3189196"/>
              <a:gd name="connsiteY25" fmla="*/ 0 h 528502"/>
              <a:gd name="connsiteX26" fmla="*/ 2535385 w 3189196"/>
              <a:gd name="connsiteY26" fmla="*/ 0 h 528502"/>
              <a:gd name="connsiteX27" fmla="*/ 2528981 w 3189196"/>
              <a:gd name="connsiteY27" fmla="*/ 0 h 528502"/>
              <a:gd name="connsiteX28" fmla="*/ 2493587 w 3189196"/>
              <a:gd name="connsiteY28" fmla="*/ 0 h 528502"/>
              <a:gd name="connsiteX29" fmla="*/ 2464527 w 3189196"/>
              <a:gd name="connsiteY29" fmla="*/ 0 h 528502"/>
              <a:gd name="connsiteX30" fmla="*/ 2450105 w 3189196"/>
              <a:gd name="connsiteY30" fmla="*/ 0 h 528502"/>
              <a:gd name="connsiteX31" fmla="*/ 2409674 w 3189196"/>
              <a:gd name="connsiteY31" fmla="*/ 0 h 528502"/>
              <a:gd name="connsiteX32" fmla="*/ 2385650 w 3189196"/>
              <a:gd name="connsiteY32" fmla="*/ 0 h 528502"/>
              <a:gd name="connsiteX33" fmla="*/ 2380613 w 3189196"/>
              <a:gd name="connsiteY33" fmla="*/ 0 h 528502"/>
              <a:gd name="connsiteX34" fmla="*/ 2367605 w 3189196"/>
              <a:gd name="connsiteY34" fmla="*/ 0 h 528502"/>
              <a:gd name="connsiteX35" fmla="*/ 2301737 w 3189196"/>
              <a:gd name="connsiteY35" fmla="*/ 0 h 528502"/>
              <a:gd name="connsiteX36" fmla="*/ 2297476 w 3189196"/>
              <a:gd name="connsiteY36" fmla="*/ 0 h 528502"/>
              <a:gd name="connsiteX37" fmla="*/ 2288165 w 3189196"/>
              <a:gd name="connsiteY37" fmla="*/ 0 h 528502"/>
              <a:gd name="connsiteX38" fmla="*/ 2259105 w 3189196"/>
              <a:gd name="connsiteY38" fmla="*/ 0 h 528502"/>
              <a:gd name="connsiteX39" fmla="*/ 2258146 w 3189196"/>
              <a:gd name="connsiteY39" fmla="*/ 0 h 528502"/>
              <a:gd name="connsiteX40" fmla="*/ 2204253 w 3189196"/>
              <a:gd name="connsiteY40" fmla="*/ 0 h 528502"/>
              <a:gd name="connsiteX41" fmla="*/ 2180229 w 3189196"/>
              <a:gd name="connsiteY41" fmla="*/ 0 h 528502"/>
              <a:gd name="connsiteX42" fmla="*/ 2175191 w 3189196"/>
              <a:gd name="connsiteY42" fmla="*/ 0 h 528502"/>
              <a:gd name="connsiteX43" fmla="*/ 2139798 w 3189196"/>
              <a:gd name="connsiteY43" fmla="*/ 0 h 528502"/>
              <a:gd name="connsiteX44" fmla="*/ 2110737 w 3189196"/>
              <a:gd name="connsiteY44" fmla="*/ 0 h 528502"/>
              <a:gd name="connsiteX45" fmla="*/ 2096316 w 3189196"/>
              <a:gd name="connsiteY45" fmla="*/ 0 h 528502"/>
              <a:gd name="connsiteX46" fmla="*/ 2092055 w 3189196"/>
              <a:gd name="connsiteY46" fmla="*/ 0 h 528502"/>
              <a:gd name="connsiteX47" fmla="*/ 2090366 w 3189196"/>
              <a:gd name="connsiteY47" fmla="*/ 0 h 528502"/>
              <a:gd name="connsiteX48" fmla="*/ 2052724 w 3189196"/>
              <a:gd name="connsiteY48" fmla="*/ 0 h 528502"/>
              <a:gd name="connsiteX49" fmla="*/ 2031861 w 3189196"/>
              <a:gd name="connsiteY49" fmla="*/ 0 h 528502"/>
              <a:gd name="connsiteX50" fmla="*/ 2027600 w 3189196"/>
              <a:gd name="connsiteY50" fmla="*/ 0 h 528502"/>
              <a:gd name="connsiteX51" fmla="*/ 2010926 w 3189196"/>
              <a:gd name="connsiteY51" fmla="*/ 0 h 528502"/>
              <a:gd name="connsiteX52" fmla="*/ 1988270 w 3189196"/>
              <a:gd name="connsiteY52" fmla="*/ 0 h 528502"/>
              <a:gd name="connsiteX53" fmla="*/ 1981866 w 3189196"/>
              <a:gd name="connsiteY53" fmla="*/ 0 h 528502"/>
              <a:gd name="connsiteX54" fmla="*/ 1934377 w 3189196"/>
              <a:gd name="connsiteY54" fmla="*/ 0 h 528502"/>
              <a:gd name="connsiteX55" fmla="*/ 1905315 w 3189196"/>
              <a:gd name="connsiteY55" fmla="*/ 0 h 528502"/>
              <a:gd name="connsiteX56" fmla="*/ 1902989 w 3189196"/>
              <a:gd name="connsiteY56" fmla="*/ 0 h 528502"/>
              <a:gd name="connsiteX57" fmla="*/ 1884944 w 3189196"/>
              <a:gd name="connsiteY57" fmla="*/ 0 h 528502"/>
              <a:gd name="connsiteX58" fmla="*/ 1826440 w 3189196"/>
              <a:gd name="connsiteY58" fmla="*/ 0 h 528502"/>
              <a:gd name="connsiteX59" fmla="*/ 1822179 w 3189196"/>
              <a:gd name="connsiteY59" fmla="*/ 0 h 528502"/>
              <a:gd name="connsiteX60" fmla="*/ 1820490 w 3189196"/>
              <a:gd name="connsiteY60" fmla="*/ 0 h 528502"/>
              <a:gd name="connsiteX61" fmla="*/ 1805505 w 3189196"/>
              <a:gd name="connsiteY61" fmla="*/ 0 h 528502"/>
              <a:gd name="connsiteX62" fmla="*/ 1782848 w 3189196"/>
              <a:gd name="connsiteY62" fmla="*/ 0 h 528502"/>
              <a:gd name="connsiteX63" fmla="*/ 1776444 w 3189196"/>
              <a:gd name="connsiteY63" fmla="*/ 0 h 528502"/>
              <a:gd name="connsiteX64" fmla="*/ 1761504 w 3189196"/>
              <a:gd name="connsiteY64" fmla="*/ 0 h 528502"/>
              <a:gd name="connsiteX65" fmla="*/ 1741050 w 3189196"/>
              <a:gd name="connsiteY65" fmla="*/ 0 h 528502"/>
              <a:gd name="connsiteX66" fmla="*/ 1711990 w 3189196"/>
              <a:gd name="connsiteY66" fmla="*/ 0 h 528502"/>
              <a:gd name="connsiteX67" fmla="*/ 1697568 w 3189196"/>
              <a:gd name="connsiteY67" fmla="*/ 0 h 528502"/>
              <a:gd name="connsiteX68" fmla="*/ 1682628 w 3189196"/>
              <a:gd name="connsiteY68" fmla="*/ 0 h 528502"/>
              <a:gd name="connsiteX69" fmla="*/ 1653567 w 3189196"/>
              <a:gd name="connsiteY69" fmla="*/ 0 h 528502"/>
              <a:gd name="connsiteX70" fmla="*/ 1633113 w 3189196"/>
              <a:gd name="connsiteY70" fmla="*/ 0 h 528502"/>
              <a:gd name="connsiteX71" fmla="*/ 1615068 w 3189196"/>
              <a:gd name="connsiteY71" fmla="*/ 0 h 528502"/>
              <a:gd name="connsiteX72" fmla="*/ 1574128 w 3189196"/>
              <a:gd name="connsiteY72" fmla="*/ 0 h 528502"/>
              <a:gd name="connsiteX73" fmla="*/ 1556083 w 3189196"/>
              <a:gd name="connsiteY73" fmla="*/ 0 h 528502"/>
              <a:gd name="connsiteX74" fmla="*/ 1535629 w 3189196"/>
              <a:gd name="connsiteY74" fmla="*/ 0 h 528502"/>
              <a:gd name="connsiteX75" fmla="*/ 1506568 w 3189196"/>
              <a:gd name="connsiteY75" fmla="*/ 0 h 528502"/>
              <a:gd name="connsiteX76" fmla="*/ 1491628 w 3189196"/>
              <a:gd name="connsiteY76" fmla="*/ 0 h 528502"/>
              <a:gd name="connsiteX77" fmla="*/ 1477207 w 3189196"/>
              <a:gd name="connsiteY77" fmla="*/ 0 h 528502"/>
              <a:gd name="connsiteX78" fmla="*/ 1448146 w 3189196"/>
              <a:gd name="connsiteY78" fmla="*/ 0 h 528502"/>
              <a:gd name="connsiteX79" fmla="*/ 1427692 w 3189196"/>
              <a:gd name="connsiteY79" fmla="*/ 0 h 528502"/>
              <a:gd name="connsiteX80" fmla="*/ 1412752 w 3189196"/>
              <a:gd name="connsiteY80" fmla="*/ 0 h 528502"/>
              <a:gd name="connsiteX81" fmla="*/ 1406349 w 3189196"/>
              <a:gd name="connsiteY81" fmla="*/ 0 h 528502"/>
              <a:gd name="connsiteX82" fmla="*/ 1383691 w 3189196"/>
              <a:gd name="connsiteY82" fmla="*/ 0 h 528502"/>
              <a:gd name="connsiteX83" fmla="*/ 1368706 w 3189196"/>
              <a:gd name="connsiteY83" fmla="*/ 0 h 528502"/>
              <a:gd name="connsiteX84" fmla="*/ 1367017 w 3189196"/>
              <a:gd name="connsiteY84" fmla="*/ 0 h 528502"/>
              <a:gd name="connsiteX85" fmla="*/ 1362756 w 3189196"/>
              <a:gd name="connsiteY85" fmla="*/ 0 h 528502"/>
              <a:gd name="connsiteX86" fmla="*/ 1304252 w 3189196"/>
              <a:gd name="connsiteY86" fmla="*/ 0 h 528502"/>
              <a:gd name="connsiteX87" fmla="*/ 1286207 w 3189196"/>
              <a:gd name="connsiteY87" fmla="*/ 0 h 528502"/>
              <a:gd name="connsiteX88" fmla="*/ 1283881 w 3189196"/>
              <a:gd name="connsiteY88" fmla="*/ 0 h 528502"/>
              <a:gd name="connsiteX89" fmla="*/ 1254820 w 3189196"/>
              <a:gd name="connsiteY89" fmla="*/ 0 h 528502"/>
              <a:gd name="connsiteX90" fmla="*/ 1207331 w 3189196"/>
              <a:gd name="connsiteY90" fmla="*/ 0 h 528502"/>
              <a:gd name="connsiteX91" fmla="*/ 1200927 w 3189196"/>
              <a:gd name="connsiteY91" fmla="*/ 0 h 528502"/>
              <a:gd name="connsiteX92" fmla="*/ 1178270 w 3189196"/>
              <a:gd name="connsiteY92" fmla="*/ 0 h 528502"/>
              <a:gd name="connsiteX93" fmla="*/ 1161596 w 3189196"/>
              <a:gd name="connsiteY93" fmla="*/ 0 h 528502"/>
              <a:gd name="connsiteX94" fmla="*/ 1157335 w 3189196"/>
              <a:gd name="connsiteY94" fmla="*/ 0 h 528502"/>
              <a:gd name="connsiteX95" fmla="*/ 1136473 w 3189196"/>
              <a:gd name="connsiteY95" fmla="*/ 0 h 528502"/>
              <a:gd name="connsiteX96" fmla="*/ 1098830 w 3189196"/>
              <a:gd name="connsiteY96" fmla="*/ 0 h 528502"/>
              <a:gd name="connsiteX97" fmla="*/ 1097141 w 3189196"/>
              <a:gd name="connsiteY97" fmla="*/ 0 h 528502"/>
              <a:gd name="connsiteX98" fmla="*/ 1092880 w 3189196"/>
              <a:gd name="connsiteY98" fmla="*/ 0 h 528502"/>
              <a:gd name="connsiteX99" fmla="*/ 1078459 w 3189196"/>
              <a:gd name="connsiteY99" fmla="*/ 0 h 528502"/>
              <a:gd name="connsiteX100" fmla="*/ 1049398 w 3189196"/>
              <a:gd name="connsiteY100" fmla="*/ 0 h 528502"/>
              <a:gd name="connsiteX101" fmla="*/ 1014005 w 3189196"/>
              <a:gd name="connsiteY101" fmla="*/ 0 h 528502"/>
              <a:gd name="connsiteX102" fmla="*/ 1008967 w 3189196"/>
              <a:gd name="connsiteY102" fmla="*/ 0 h 528502"/>
              <a:gd name="connsiteX103" fmla="*/ 984944 w 3189196"/>
              <a:gd name="connsiteY103" fmla="*/ 0 h 528502"/>
              <a:gd name="connsiteX104" fmla="*/ 931051 w 3189196"/>
              <a:gd name="connsiteY104" fmla="*/ 0 h 528502"/>
              <a:gd name="connsiteX105" fmla="*/ 930091 w 3189196"/>
              <a:gd name="connsiteY105" fmla="*/ 0 h 528502"/>
              <a:gd name="connsiteX106" fmla="*/ 901031 w 3189196"/>
              <a:gd name="connsiteY106" fmla="*/ 0 h 528502"/>
              <a:gd name="connsiteX107" fmla="*/ 891720 w 3189196"/>
              <a:gd name="connsiteY107" fmla="*/ 0 h 528502"/>
              <a:gd name="connsiteX108" fmla="*/ 887459 w 3189196"/>
              <a:gd name="connsiteY108" fmla="*/ 0 h 528502"/>
              <a:gd name="connsiteX109" fmla="*/ 821591 w 3189196"/>
              <a:gd name="connsiteY109" fmla="*/ 0 h 528502"/>
              <a:gd name="connsiteX110" fmla="*/ 808583 w 3189196"/>
              <a:gd name="connsiteY110" fmla="*/ 0 h 528502"/>
              <a:gd name="connsiteX111" fmla="*/ 803546 w 3189196"/>
              <a:gd name="connsiteY111" fmla="*/ 0 h 528502"/>
              <a:gd name="connsiteX112" fmla="*/ 779522 w 3189196"/>
              <a:gd name="connsiteY112" fmla="*/ 0 h 528502"/>
              <a:gd name="connsiteX113" fmla="*/ 739091 w 3189196"/>
              <a:gd name="connsiteY113" fmla="*/ 0 h 528502"/>
              <a:gd name="connsiteX114" fmla="*/ 724670 w 3189196"/>
              <a:gd name="connsiteY114" fmla="*/ 0 h 528502"/>
              <a:gd name="connsiteX115" fmla="*/ 695609 w 3189196"/>
              <a:gd name="connsiteY115" fmla="*/ 0 h 528502"/>
              <a:gd name="connsiteX116" fmla="*/ 660215 w 3189196"/>
              <a:gd name="connsiteY116" fmla="*/ 0 h 528502"/>
              <a:gd name="connsiteX117" fmla="*/ 653812 w 3189196"/>
              <a:gd name="connsiteY117" fmla="*/ 0 h 528502"/>
              <a:gd name="connsiteX118" fmla="*/ 631155 w 3189196"/>
              <a:gd name="connsiteY118" fmla="*/ 0 h 528502"/>
              <a:gd name="connsiteX119" fmla="*/ 616169 w 3189196"/>
              <a:gd name="connsiteY119" fmla="*/ 0 h 528502"/>
              <a:gd name="connsiteX120" fmla="*/ 614480 w 3189196"/>
              <a:gd name="connsiteY120" fmla="*/ 0 h 528502"/>
              <a:gd name="connsiteX121" fmla="*/ 610219 w 3189196"/>
              <a:gd name="connsiteY121" fmla="*/ 0 h 528502"/>
              <a:gd name="connsiteX122" fmla="*/ 551715 w 3189196"/>
              <a:gd name="connsiteY122" fmla="*/ 0 h 528502"/>
              <a:gd name="connsiteX123" fmla="*/ 533670 w 3189196"/>
              <a:gd name="connsiteY123" fmla="*/ 0 h 528502"/>
              <a:gd name="connsiteX124" fmla="*/ 531344 w 3189196"/>
              <a:gd name="connsiteY124" fmla="*/ 0 h 528502"/>
              <a:gd name="connsiteX125" fmla="*/ 502283 w 3189196"/>
              <a:gd name="connsiteY125" fmla="*/ 0 h 528502"/>
              <a:gd name="connsiteX126" fmla="*/ 454794 w 3189196"/>
              <a:gd name="connsiteY126" fmla="*/ 0 h 528502"/>
              <a:gd name="connsiteX127" fmla="*/ 448390 w 3189196"/>
              <a:gd name="connsiteY127" fmla="*/ 0 h 528502"/>
              <a:gd name="connsiteX128" fmla="*/ 425733 w 3189196"/>
              <a:gd name="connsiteY128" fmla="*/ 0 h 528502"/>
              <a:gd name="connsiteX129" fmla="*/ 409059 w 3189196"/>
              <a:gd name="connsiteY129" fmla="*/ 0 h 528502"/>
              <a:gd name="connsiteX130" fmla="*/ 404798 w 3189196"/>
              <a:gd name="connsiteY130" fmla="*/ 0 h 528502"/>
              <a:gd name="connsiteX131" fmla="*/ 383936 w 3189196"/>
              <a:gd name="connsiteY131" fmla="*/ 0 h 528502"/>
              <a:gd name="connsiteX132" fmla="*/ 346293 w 3189196"/>
              <a:gd name="connsiteY132" fmla="*/ 0 h 528502"/>
              <a:gd name="connsiteX133" fmla="*/ 344604 w 3189196"/>
              <a:gd name="connsiteY133" fmla="*/ 0 h 528502"/>
              <a:gd name="connsiteX134" fmla="*/ 340343 w 3189196"/>
              <a:gd name="connsiteY134" fmla="*/ 0 h 528502"/>
              <a:gd name="connsiteX135" fmla="*/ 325922 w 3189196"/>
              <a:gd name="connsiteY135" fmla="*/ 0 h 528502"/>
              <a:gd name="connsiteX136" fmla="*/ 296861 w 3189196"/>
              <a:gd name="connsiteY136" fmla="*/ 0 h 528502"/>
              <a:gd name="connsiteX137" fmla="*/ 261468 w 3189196"/>
              <a:gd name="connsiteY137" fmla="*/ 0 h 528502"/>
              <a:gd name="connsiteX138" fmla="*/ 232407 w 3189196"/>
              <a:gd name="connsiteY138" fmla="*/ 0 h 528502"/>
              <a:gd name="connsiteX139" fmla="*/ 178514 w 3189196"/>
              <a:gd name="connsiteY139" fmla="*/ 0 h 528502"/>
              <a:gd name="connsiteX140" fmla="*/ 139183 w 3189196"/>
              <a:gd name="connsiteY140" fmla="*/ 0 h 528502"/>
              <a:gd name="connsiteX141" fmla="*/ 134922 w 3189196"/>
              <a:gd name="connsiteY141" fmla="*/ 0 h 528502"/>
              <a:gd name="connsiteX142" fmla="*/ 56046 w 3189196"/>
              <a:gd name="connsiteY142" fmla="*/ 0 h 528502"/>
              <a:gd name="connsiteX143" fmla="*/ 26985 w 3189196"/>
              <a:gd name="connsiteY143" fmla="*/ 0 h 528502"/>
              <a:gd name="connsiteX144" fmla="*/ 0 w 3189196"/>
              <a:gd name="connsiteY144" fmla="*/ 22919 h 528502"/>
              <a:gd name="connsiteX145" fmla="*/ 0 w 3189196"/>
              <a:gd name="connsiteY145" fmla="*/ 32619 h 528502"/>
              <a:gd name="connsiteX146" fmla="*/ 0 w 3189196"/>
              <a:gd name="connsiteY146" fmla="*/ 120008 h 528502"/>
              <a:gd name="connsiteX147" fmla="*/ 0 w 3189196"/>
              <a:gd name="connsiteY147" fmla="*/ 129708 h 528502"/>
              <a:gd name="connsiteX148" fmla="*/ 0 w 3189196"/>
              <a:gd name="connsiteY148" fmla="*/ 144745 h 528502"/>
              <a:gd name="connsiteX149" fmla="*/ 0 w 3189196"/>
              <a:gd name="connsiteY149" fmla="*/ 146583 h 528502"/>
              <a:gd name="connsiteX150" fmla="*/ 0 w 3189196"/>
              <a:gd name="connsiteY150" fmla="*/ 163005 h 528502"/>
              <a:gd name="connsiteX151" fmla="*/ 0 w 3189196"/>
              <a:gd name="connsiteY151" fmla="*/ 172704 h 528502"/>
              <a:gd name="connsiteX152" fmla="*/ 0 w 3189196"/>
              <a:gd name="connsiteY152" fmla="*/ 210010 h 528502"/>
              <a:gd name="connsiteX153" fmla="*/ 0 w 3189196"/>
              <a:gd name="connsiteY153" fmla="*/ 241833 h 528502"/>
              <a:gd name="connsiteX154" fmla="*/ 0 w 3189196"/>
              <a:gd name="connsiteY154" fmla="*/ 243672 h 528502"/>
              <a:gd name="connsiteX155" fmla="*/ 0 w 3189196"/>
              <a:gd name="connsiteY155" fmla="*/ 260094 h 528502"/>
              <a:gd name="connsiteX156" fmla="*/ 0 w 3189196"/>
              <a:gd name="connsiteY156" fmla="*/ 268409 h 528502"/>
              <a:gd name="connsiteX157" fmla="*/ 0 w 3189196"/>
              <a:gd name="connsiteY157" fmla="*/ 269793 h 528502"/>
              <a:gd name="connsiteX158" fmla="*/ 0 w 3189196"/>
              <a:gd name="connsiteY158" fmla="*/ 284830 h 528502"/>
              <a:gd name="connsiteX159" fmla="*/ 0 w 3189196"/>
              <a:gd name="connsiteY159" fmla="*/ 286668 h 528502"/>
              <a:gd name="connsiteX160" fmla="*/ 0 w 3189196"/>
              <a:gd name="connsiteY160" fmla="*/ 307099 h 528502"/>
              <a:gd name="connsiteX161" fmla="*/ 0 w 3189196"/>
              <a:gd name="connsiteY161" fmla="*/ 350095 h 528502"/>
              <a:gd name="connsiteX162" fmla="*/ 0 w 3189196"/>
              <a:gd name="connsiteY162" fmla="*/ 365498 h 528502"/>
              <a:gd name="connsiteX163" fmla="*/ 0 w 3189196"/>
              <a:gd name="connsiteY163" fmla="*/ 381918 h 528502"/>
              <a:gd name="connsiteX164" fmla="*/ 0 w 3189196"/>
              <a:gd name="connsiteY164" fmla="*/ 383757 h 528502"/>
              <a:gd name="connsiteX165" fmla="*/ 0 w 3189196"/>
              <a:gd name="connsiteY165" fmla="*/ 408494 h 528502"/>
              <a:gd name="connsiteX166" fmla="*/ 0 w 3189196"/>
              <a:gd name="connsiteY166" fmla="*/ 447184 h 528502"/>
              <a:gd name="connsiteX167" fmla="*/ 0 w 3189196"/>
              <a:gd name="connsiteY167" fmla="*/ 505583 h 528502"/>
              <a:gd name="connsiteX168" fmla="*/ 26985 w 3189196"/>
              <a:gd name="connsiteY168" fmla="*/ 528502 h 528502"/>
              <a:gd name="connsiteX169" fmla="*/ 56046 w 3189196"/>
              <a:gd name="connsiteY169" fmla="*/ 528502 h 528502"/>
              <a:gd name="connsiteX170" fmla="*/ 134922 w 3189196"/>
              <a:gd name="connsiteY170" fmla="*/ 528502 h 528502"/>
              <a:gd name="connsiteX171" fmla="*/ 139183 w 3189196"/>
              <a:gd name="connsiteY171" fmla="*/ 528502 h 528502"/>
              <a:gd name="connsiteX172" fmla="*/ 178514 w 3189196"/>
              <a:gd name="connsiteY172" fmla="*/ 528502 h 528502"/>
              <a:gd name="connsiteX173" fmla="*/ 232407 w 3189196"/>
              <a:gd name="connsiteY173" fmla="*/ 528502 h 528502"/>
              <a:gd name="connsiteX174" fmla="*/ 261468 w 3189196"/>
              <a:gd name="connsiteY174" fmla="*/ 528502 h 528502"/>
              <a:gd name="connsiteX175" fmla="*/ 296861 w 3189196"/>
              <a:gd name="connsiteY175" fmla="*/ 528502 h 528502"/>
              <a:gd name="connsiteX176" fmla="*/ 325922 w 3189196"/>
              <a:gd name="connsiteY176" fmla="*/ 528502 h 528502"/>
              <a:gd name="connsiteX177" fmla="*/ 340343 w 3189196"/>
              <a:gd name="connsiteY177" fmla="*/ 528502 h 528502"/>
              <a:gd name="connsiteX178" fmla="*/ 344604 w 3189196"/>
              <a:gd name="connsiteY178" fmla="*/ 528502 h 528502"/>
              <a:gd name="connsiteX179" fmla="*/ 346293 w 3189196"/>
              <a:gd name="connsiteY179" fmla="*/ 528502 h 528502"/>
              <a:gd name="connsiteX180" fmla="*/ 383936 w 3189196"/>
              <a:gd name="connsiteY180" fmla="*/ 528502 h 528502"/>
              <a:gd name="connsiteX181" fmla="*/ 404798 w 3189196"/>
              <a:gd name="connsiteY181" fmla="*/ 528502 h 528502"/>
              <a:gd name="connsiteX182" fmla="*/ 409059 w 3189196"/>
              <a:gd name="connsiteY182" fmla="*/ 528502 h 528502"/>
              <a:gd name="connsiteX183" fmla="*/ 425733 w 3189196"/>
              <a:gd name="connsiteY183" fmla="*/ 528502 h 528502"/>
              <a:gd name="connsiteX184" fmla="*/ 448390 w 3189196"/>
              <a:gd name="connsiteY184" fmla="*/ 528502 h 528502"/>
              <a:gd name="connsiteX185" fmla="*/ 454794 w 3189196"/>
              <a:gd name="connsiteY185" fmla="*/ 528502 h 528502"/>
              <a:gd name="connsiteX186" fmla="*/ 502283 w 3189196"/>
              <a:gd name="connsiteY186" fmla="*/ 528502 h 528502"/>
              <a:gd name="connsiteX187" fmla="*/ 531344 w 3189196"/>
              <a:gd name="connsiteY187" fmla="*/ 528502 h 528502"/>
              <a:gd name="connsiteX188" fmla="*/ 533670 w 3189196"/>
              <a:gd name="connsiteY188" fmla="*/ 528502 h 528502"/>
              <a:gd name="connsiteX189" fmla="*/ 551715 w 3189196"/>
              <a:gd name="connsiteY189" fmla="*/ 528502 h 528502"/>
              <a:gd name="connsiteX190" fmla="*/ 610219 w 3189196"/>
              <a:gd name="connsiteY190" fmla="*/ 528502 h 528502"/>
              <a:gd name="connsiteX191" fmla="*/ 614480 w 3189196"/>
              <a:gd name="connsiteY191" fmla="*/ 528502 h 528502"/>
              <a:gd name="connsiteX192" fmla="*/ 616169 w 3189196"/>
              <a:gd name="connsiteY192" fmla="*/ 528502 h 528502"/>
              <a:gd name="connsiteX193" fmla="*/ 631155 w 3189196"/>
              <a:gd name="connsiteY193" fmla="*/ 528502 h 528502"/>
              <a:gd name="connsiteX194" fmla="*/ 653812 w 3189196"/>
              <a:gd name="connsiteY194" fmla="*/ 528502 h 528502"/>
              <a:gd name="connsiteX195" fmla="*/ 660215 w 3189196"/>
              <a:gd name="connsiteY195" fmla="*/ 528502 h 528502"/>
              <a:gd name="connsiteX196" fmla="*/ 695609 w 3189196"/>
              <a:gd name="connsiteY196" fmla="*/ 528502 h 528502"/>
              <a:gd name="connsiteX197" fmla="*/ 724670 w 3189196"/>
              <a:gd name="connsiteY197" fmla="*/ 528502 h 528502"/>
              <a:gd name="connsiteX198" fmla="*/ 739091 w 3189196"/>
              <a:gd name="connsiteY198" fmla="*/ 528502 h 528502"/>
              <a:gd name="connsiteX199" fmla="*/ 779522 w 3189196"/>
              <a:gd name="connsiteY199" fmla="*/ 528502 h 528502"/>
              <a:gd name="connsiteX200" fmla="*/ 803546 w 3189196"/>
              <a:gd name="connsiteY200" fmla="*/ 528502 h 528502"/>
              <a:gd name="connsiteX201" fmla="*/ 808583 w 3189196"/>
              <a:gd name="connsiteY201" fmla="*/ 528502 h 528502"/>
              <a:gd name="connsiteX202" fmla="*/ 821591 w 3189196"/>
              <a:gd name="connsiteY202" fmla="*/ 528502 h 528502"/>
              <a:gd name="connsiteX203" fmla="*/ 887459 w 3189196"/>
              <a:gd name="connsiteY203" fmla="*/ 528502 h 528502"/>
              <a:gd name="connsiteX204" fmla="*/ 891720 w 3189196"/>
              <a:gd name="connsiteY204" fmla="*/ 528502 h 528502"/>
              <a:gd name="connsiteX205" fmla="*/ 901031 w 3189196"/>
              <a:gd name="connsiteY205" fmla="*/ 528502 h 528502"/>
              <a:gd name="connsiteX206" fmla="*/ 930091 w 3189196"/>
              <a:gd name="connsiteY206" fmla="*/ 528502 h 528502"/>
              <a:gd name="connsiteX207" fmla="*/ 931051 w 3189196"/>
              <a:gd name="connsiteY207" fmla="*/ 528502 h 528502"/>
              <a:gd name="connsiteX208" fmla="*/ 984944 w 3189196"/>
              <a:gd name="connsiteY208" fmla="*/ 528502 h 528502"/>
              <a:gd name="connsiteX209" fmla="*/ 1008967 w 3189196"/>
              <a:gd name="connsiteY209" fmla="*/ 528502 h 528502"/>
              <a:gd name="connsiteX210" fmla="*/ 1014005 w 3189196"/>
              <a:gd name="connsiteY210" fmla="*/ 528502 h 528502"/>
              <a:gd name="connsiteX211" fmla="*/ 1049398 w 3189196"/>
              <a:gd name="connsiteY211" fmla="*/ 528502 h 528502"/>
              <a:gd name="connsiteX212" fmla="*/ 1078459 w 3189196"/>
              <a:gd name="connsiteY212" fmla="*/ 528502 h 528502"/>
              <a:gd name="connsiteX213" fmla="*/ 1092880 w 3189196"/>
              <a:gd name="connsiteY213" fmla="*/ 528502 h 528502"/>
              <a:gd name="connsiteX214" fmla="*/ 1097141 w 3189196"/>
              <a:gd name="connsiteY214" fmla="*/ 528502 h 528502"/>
              <a:gd name="connsiteX215" fmla="*/ 1098830 w 3189196"/>
              <a:gd name="connsiteY215" fmla="*/ 528502 h 528502"/>
              <a:gd name="connsiteX216" fmla="*/ 1136473 w 3189196"/>
              <a:gd name="connsiteY216" fmla="*/ 528502 h 528502"/>
              <a:gd name="connsiteX217" fmla="*/ 1157335 w 3189196"/>
              <a:gd name="connsiteY217" fmla="*/ 528502 h 528502"/>
              <a:gd name="connsiteX218" fmla="*/ 1161596 w 3189196"/>
              <a:gd name="connsiteY218" fmla="*/ 528502 h 528502"/>
              <a:gd name="connsiteX219" fmla="*/ 1178270 w 3189196"/>
              <a:gd name="connsiteY219" fmla="*/ 528502 h 528502"/>
              <a:gd name="connsiteX220" fmla="*/ 1200927 w 3189196"/>
              <a:gd name="connsiteY220" fmla="*/ 528502 h 528502"/>
              <a:gd name="connsiteX221" fmla="*/ 1207331 w 3189196"/>
              <a:gd name="connsiteY221" fmla="*/ 528502 h 528502"/>
              <a:gd name="connsiteX222" fmla="*/ 1254820 w 3189196"/>
              <a:gd name="connsiteY222" fmla="*/ 528502 h 528502"/>
              <a:gd name="connsiteX223" fmla="*/ 1283881 w 3189196"/>
              <a:gd name="connsiteY223" fmla="*/ 528502 h 528502"/>
              <a:gd name="connsiteX224" fmla="*/ 1286207 w 3189196"/>
              <a:gd name="connsiteY224" fmla="*/ 528502 h 528502"/>
              <a:gd name="connsiteX225" fmla="*/ 1304252 w 3189196"/>
              <a:gd name="connsiteY225" fmla="*/ 528502 h 528502"/>
              <a:gd name="connsiteX226" fmla="*/ 1362756 w 3189196"/>
              <a:gd name="connsiteY226" fmla="*/ 528502 h 528502"/>
              <a:gd name="connsiteX227" fmla="*/ 1367017 w 3189196"/>
              <a:gd name="connsiteY227" fmla="*/ 528502 h 528502"/>
              <a:gd name="connsiteX228" fmla="*/ 1368706 w 3189196"/>
              <a:gd name="connsiteY228" fmla="*/ 528502 h 528502"/>
              <a:gd name="connsiteX229" fmla="*/ 1383691 w 3189196"/>
              <a:gd name="connsiteY229" fmla="*/ 528502 h 528502"/>
              <a:gd name="connsiteX230" fmla="*/ 1406349 w 3189196"/>
              <a:gd name="connsiteY230" fmla="*/ 528502 h 528502"/>
              <a:gd name="connsiteX231" fmla="*/ 1412752 w 3189196"/>
              <a:gd name="connsiteY231" fmla="*/ 528502 h 528502"/>
              <a:gd name="connsiteX232" fmla="*/ 1427692 w 3189196"/>
              <a:gd name="connsiteY232" fmla="*/ 528502 h 528502"/>
              <a:gd name="connsiteX233" fmla="*/ 1448146 w 3189196"/>
              <a:gd name="connsiteY233" fmla="*/ 528502 h 528502"/>
              <a:gd name="connsiteX234" fmla="*/ 1477207 w 3189196"/>
              <a:gd name="connsiteY234" fmla="*/ 528502 h 528502"/>
              <a:gd name="connsiteX235" fmla="*/ 1491628 w 3189196"/>
              <a:gd name="connsiteY235" fmla="*/ 528502 h 528502"/>
              <a:gd name="connsiteX236" fmla="*/ 1506568 w 3189196"/>
              <a:gd name="connsiteY236" fmla="*/ 528502 h 528502"/>
              <a:gd name="connsiteX237" fmla="*/ 1535629 w 3189196"/>
              <a:gd name="connsiteY237" fmla="*/ 528502 h 528502"/>
              <a:gd name="connsiteX238" fmla="*/ 1556083 w 3189196"/>
              <a:gd name="connsiteY238" fmla="*/ 528502 h 528502"/>
              <a:gd name="connsiteX239" fmla="*/ 1574128 w 3189196"/>
              <a:gd name="connsiteY239" fmla="*/ 528502 h 528502"/>
              <a:gd name="connsiteX240" fmla="*/ 1615068 w 3189196"/>
              <a:gd name="connsiteY240" fmla="*/ 528502 h 528502"/>
              <a:gd name="connsiteX241" fmla="*/ 1633113 w 3189196"/>
              <a:gd name="connsiteY241" fmla="*/ 528502 h 528502"/>
              <a:gd name="connsiteX242" fmla="*/ 1653567 w 3189196"/>
              <a:gd name="connsiteY242" fmla="*/ 528502 h 528502"/>
              <a:gd name="connsiteX243" fmla="*/ 1682628 w 3189196"/>
              <a:gd name="connsiteY243" fmla="*/ 528502 h 528502"/>
              <a:gd name="connsiteX244" fmla="*/ 1697568 w 3189196"/>
              <a:gd name="connsiteY244" fmla="*/ 528502 h 528502"/>
              <a:gd name="connsiteX245" fmla="*/ 1711990 w 3189196"/>
              <a:gd name="connsiteY245" fmla="*/ 528502 h 528502"/>
              <a:gd name="connsiteX246" fmla="*/ 1741050 w 3189196"/>
              <a:gd name="connsiteY246" fmla="*/ 528502 h 528502"/>
              <a:gd name="connsiteX247" fmla="*/ 1761504 w 3189196"/>
              <a:gd name="connsiteY247" fmla="*/ 528502 h 528502"/>
              <a:gd name="connsiteX248" fmla="*/ 1776444 w 3189196"/>
              <a:gd name="connsiteY248" fmla="*/ 528502 h 528502"/>
              <a:gd name="connsiteX249" fmla="*/ 1782848 w 3189196"/>
              <a:gd name="connsiteY249" fmla="*/ 528502 h 528502"/>
              <a:gd name="connsiteX250" fmla="*/ 1805505 w 3189196"/>
              <a:gd name="connsiteY250" fmla="*/ 528502 h 528502"/>
              <a:gd name="connsiteX251" fmla="*/ 1820490 w 3189196"/>
              <a:gd name="connsiteY251" fmla="*/ 528502 h 528502"/>
              <a:gd name="connsiteX252" fmla="*/ 1822179 w 3189196"/>
              <a:gd name="connsiteY252" fmla="*/ 528502 h 528502"/>
              <a:gd name="connsiteX253" fmla="*/ 1826440 w 3189196"/>
              <a:gd name="connsiteY253" fmla="*/ 528502 h 528502"/>
              <a:gd name="connsiteX254" fmla="*/ 1884944 w 3189196"/>
              <a:gd name="connsiteY254" fmla="*/ 528502 h 528502"/>
              <a:gd name="connsiteX255" fmla="*/ 1902989 w 3189196"/>
              <a:gd name="connsiteY255" fmla="*/ 528502 h 528502"/>
              <a:gd name="connsiteX256" fmla="*/ 1905315 w 3189196"/>
              <a:gd name="connsiteY256" fmla="*/ 528502 h 528502"/>
              <a:gd name="connsiteX257" fmla="*/ 1934377 w 3189196"/>
              <a:gd name="connsiteY257" fmla="*/ 528502 h 528502"/>
              <a:gd name="connsiteX258" fmla="*/ 1981866 w 3189196"/>
              <a:gd name="connsiteY258" fmla="*/ 528502 h 528502"/>
              <a:gd name="connsiteX259" fmla="*/ 1988270 w 3189196"/>
              <a:gd name="connsiteY259" fmla="*/ 528502 h 528502"/>
              <a:gd name="connsiteX260" fmla="*/ 2010926 w 3189196"/>
              <a:gd name="connsiteY260" fmla="*/ 528502 h 528502"/>
              <a:gd name="connsiteX261" fmla="*/ 2027600 w 3189196"/>
              <a:gd name="connsiteY261" fmla="*/ 528502 h 528502"/>
              <a:gd name="connsiteX262" fmla="*/ 2031861 w 3189196"/>
              <a:gd name="connsiteY262" fmla="*/ 528502 h 528502"/>
              <a:gd name="connsiteX263" fmla="*/ 2052724 w 3189196"/>
              <a:gd name="connsiteY263" fmla="*/ 528502 h 528502"/>
              <a:gd name="connsiteX264" fmla="*/ 2090366 w 3189196"/>
              <a:gd name="connsiteY264" fmla="*/ 528502 h 528502"/>
              <a:gd name="connsiteX265" fmla="*/ 2092055 w 3189196"/>
              <a:gd name="connsiteY265" fmla="*/ 528502 h 528502"/>
              <a:gd name="connsiteX266" fmla="*/ 2096316 w 3189196"/>
              <a:gd name="connsiteY266" fmla="*/ 528502 h 528502"/>
              <a:gd name="connsiteX267" fmla="*/ 2110737 w 3189196"/>
              <a:gd name="connsiteY267" fmla="*/ 528502 h 528502"/>
              <a:gd name="connsiteX268" fmla="*/ 2139798 w 3189196"/>
              <a:gd name="connsiteY268" fmla="*/ 528502 h 528502"/>
              <a:gd name="connsiteX269" fmla="*/ 2175191 w 3189196"/>
              <a:gd name="connsiteY269" fmla="*/ 528502 h 528502"/>
              <a:gd name="connsiteX270" fmla="*/ 2180229 w 3189196"/>
              <a:gd name="connsiteY270" fmla="*/ 528502 h 528502"/>
              <a:gd name="connsiteX271" fmla="*/ 2204253 w 3189196"/>
              <a:gd name="connsiteY271" fmla="*/ 528502 h 528502"/>
              <a:gd name="connsiteX272" fmla="*/ 2258146 w 3189196"/>
              <a:gd name="connsiteY272" fmla="*/ 528502 h 528502"/>
              <a:gd name="connsiteX273" fmla="*/ 2259105 w 3189196"/>
              <a:gd name="connsiteY273" fmla="*/ 528502 h 528502"/>
              <a:gd name="connsiteX274" fmla="*/ 2288165 w 3189196"/>
              <a:gd name="connsiteY274" fmla="*/ 528502 h 528502"/>
              <a:gd name="connsiteX275" fmla="*/ 2297476 w 3189196"/>
              <a:gd name="connsiteY275" fmla="*/ 528502 h 528502"/>
              <a:gd name="connsiteX276" fmla="*/ 2301737 w 3189196"/>
              <a:gd name="connsiteY276" fmla="*/ 528502 h 528502"/>
              <a:gd name="connsiteX277" fmla="*/ 2367605 w 3189196"/>
              <a:gd name="connsiteY277" fmla="*/ 528502 h 528502"/>
              <a:gd name="connsiteX278" fmla="*/ 2380613 w 3189196"/>
              <a:gd name="connsiteY278" fmla="*/ 528502 h 528502"/>
              <a:gd name="connsiteX279" fmla="*/ 2385650 w 3189196"/>
              <a:gd name="connsiteY279" fmla="*/ 528502 h 528502"/>
              <a:gd name="connsiteX280" fmla="*/ 2409674 w 3189196"/>
              <a:gd name="connsiteY280" fmla="*/ 528502 h 528502"/>
              <a:gd name="connsiteX281" fmla="*/ 2450105 w 3189196"/>
              <a:gd name="connsiteY281" fmla="*/ 528502 h 528502"/>
              <a:gd name="connsiteX282" fmla="*/ 2464527 w 3189196"/>
              <a:gd name="connsiteY282" fmla="*/ 528502 h 528502"/>
              <a:gd name="connsiteX283" fmla="*/ 2493587 w 3189196"/>
              <a:gd name="connsiteY283" fmla="*/ 528502 h 528502"/>
              <a:gd name="connsiteX284" fmla="*/ 2528981 w 3189196"/>
              <a:gd name="connsiteY284" fmla="*/ 528502 h 528502"/>
              <a:gd name="connsiteX285" fmla="*/ 2535385 w 3189196"/>
              <a:gd name="connsiteY285" fmla="*/ 528502 h 528502"/>
              <a:gd name="connsiteX286" fmla="*/ 2558041 w 3189196"/>
              <a:gd name="connsiteY286" fmla="*/ 528502 h 528502"/>
              <a:gd name="connsiteX287" fmla="*/ 2573027 w 3189196"/>
              <a:gd name="connsiteY287" fmla="*/ 528502 h 528502"/>
              <a:gd name="connsiteX288" fmla="*/ 2574716 w 3189196"/>
              <a:gd name="connsiteY288" fmla="*/ 528502 h 528502"/>
              <a:gd name="connsiteX289" fmla="*/ 2578977 w 3189196"/>
              <a:gd name="connsiteY289" fmla="*/ 528502 h 528502"/>
              <a:gd name="connsiteX290" fmla="*/ 2637481 w 3189196"/>
              <a:gd name="connsiteY290" fmla="*/ 528502 h 528502"/>
              <a:gd name="connsiteX291" fmla="*/ 2655526 w 3189196"/>
              <a:gd name="connsiteY291" fmla="*/ 528502 h 528502"/>
              <a:gd name="connsiteX292" fmla="*/ 2657853 w 3189196"/>
              <a:gd name="connsiteY292" fmla="*/ 528502 h 528502"/>
              <a:gd name="connsiteX293" fmla="*/ 2686914 w 3189196"/>
              <a:gd name="connsiteY293" fmla="*/ 528502 h 528502"/>
              <a:gd name="connsiteX294" fmla="*/ 2734403 w 3189196"/>
              <a:gd name="connsiteY294" fmla="*/ 528502 h 528502"/>
              <a:gd name="connsiteX295" fmla="*/ 2740807 w 3189196"/>
              <a:gd name="connsiteY295" fmla="*/ 528502 h 528502"/>
              <a:gd name="connsiteX296" fmla="*/ 2763463 w 3189196"/>
              <a:gd name="connsiteY296" fmla="*/ 528502 h 528502"/>
              <a:gd name="connsiteX297" fmla="*/ 2780137 w 3189196"/>
              <a:gd name="connsiteY297" fmla="*/ 528502 h 528502"/>
              <a:gd name="connsiteX298" fmla="*/ 2784398 w 3189196"/>
              <a:gd name="connsiteY298" fmla="*/ 528502 h 528502"/>
              <a:gd name="connsiteX299" fmla="*/ 2805261 w 3189196"/>
              <a:gd name="connsiteY299" fmla="*/ 528502 h 528502"/>
              <a:gd name="connsiteX300" fmla="*/ 2842903 w 3189196"/>
              <a:gd name="connsiteY300" fmla="*/ 528502 h 528502"/>
              <a:gd name="connsiteX301" fmla="*/ 2844592 w 3189196"/>
              <a:gd name="connsiteY301" fmla="*/ 528502 h 528502"/>
              <a:gd name="connsiteX302" fmla="*/ 2848853 w 3189196"/>
              <a:gd name="connsiteY302" fmla="*/ 528502 h 528502"/>
              <a:gd name="connsiteX303" fmla="*/ 2863274 w 3189196"/>
              <a:gd name="connsiteY303" fmla="*/ 528502 h 528502"/>
              <a:gd name="connsiteX304" fmla="*/ 2892335 w 3189196"/>
              <a:gd name="connsiteY304" fmla="*/ 528502 h 528502"/>
              <a:gd name="connsiteX305" fmla="*/ 2927729 w 3189196"/>
              <a:gd name="connsiteY305" fmla="*/ 528502 h 528502"/>
              <a:gd name="connsiteX306" fmla="*/ 2956790 w 3189196"/>
              <a:gd name="connsiteY306" fmla="*/ 528502 h 528502"/>
              <a:gd name="connsiteX307" fmla="*/ 3010683 w 3189196"/>
              <a:gd name="connsiteY307" fmla="*/ 528502 h 528502"/>
              <a:gd name="connsiteX308" fmla="*/ 3050013 w 3189196"/>
              <a:gd name="connsiteY308" fmla="*/ 528502 h 528502"/>
              <a:gd name="connsiteX309" fmla="*/ 3054274 w 3189196"/>
              <a:gd name="connsiteY309" fmla="*/ 528502 h 528502"/>
              <a:gd name="connsiteX310" fmla="*/ 3133150 w 3189196"/>
              <a:gd name="connsiteY310" fmla="*/ 528502 h 528502"/>
              <a:gd name="connsiteX311" fmla="*/ 3162211 w 3189196"/>
              <a:gd name="connsiteY311" fmla="*/ 528502 h 528502"/>
              <a:gd name="connsiteX312" fmla="*/ 3189196 w 3189196"/>
              <a:gd name="connsiteY312" fmla="*/ 505583 h 528502"/>
              <a:gd name="connsiteX313" fmla="*/ 3189196 w 3189196"/>
              <a:gd name="connsiteY313" fmla="*/ 495884 h 528502"/>
              <a:gd name="connsiteX314" fmla="*/ 3189196 w 3189196"/>
              <a:gd name="connsiteY314" fmla="*/ 408494 h 528502"/>
              <a:gd name="connsiteX315" fmla="*/ 3189196 w 3189196"/>
              <a:gd name="connsiteY315" fmla="*/ 398795 h 528502"/>
              <a:gd name="connsiteX316" fmla="*/ 3189196 w 3189196"/>
              <a:gd name="connsiteY316" fmla="*/ 383758 h 528502"/>
              <a:gd name="connsiteX317" fmla="*/ 3189196 w 3189196"/>
              <a:gd name="connsiteY317" fmla="*/ 381919 h 528502"/>
              <a:gd name="connsiteX318" fmla="*/ 3189196 w 3189196"/>
              <a:gd name="connsiteY318" fmla="*/ 365498 h 528502"/>
              <a:gd name="connsiteX319" fmla="*/ 3189196 w 3189196"/>
              <a:gd name="connsiteY319" fmla="*/ 355799 h 528502"/>
              <a:gd name="connsiteX320" fmla="*/ 3189196 w 3189196"/>
              <a:gd name="connsiteY320" fmla="*/ 318492 h 528502"/>
              <a:gd name="connsiteX321" fmla="*/ 3189196 w 3189196"/>
              <a:gd name="connsiteY321" fmla="*/ 286669 h 528502"/>
              <a:gd name="connsiteX322" fmla="*/ 3189196 w 3189196"/>
              <a:gd name="connsiteY322" fmla="*/ 284830 h 528502"/>
              <a:gd name="connsiteX323" fmla="*/ 3189196 w 3189196"/>
              <a:gd name="connsiteY323" fmla="*/ 268409 h 528502"/>
              <a:gd name="connsiteX324" fmla="*/ 3189196 w 3189196"/>
              <a:gd name="connsiteY324" fmla="*/ 260094 h 528502"/>
              <a:gd name="connsiteX325" fmla="*/ 3189196 w 3189196"/>
              <a:gd name="connsiteY325" fmla="*/ 258710 h 528502"/>
              <a:gd name="connsiteX326" fmla="*/ 3189196 w 3189196"/>
              <a:gd name="connsiteY326" fmla="*/ 243673 h 528502"/>
              <a:gd name="connsiteX327" fmla="*/ 3189196 w 3189196"/>
              <a:gd name="connsiteY327" fmla="*/ 241834 h 528502"/>
              <a:gd name="connsiteX328" fmla="*/ 3189196 w 3189196"/>
              <a:gd name="connsiteY328" fmla="*/ 221404 h 528502"/>
              <a:gd name="connsiteX329" fmla="*/ 3189196 w 3189196"/>
              <a:gd name="connsiteY329" fmla="*/ 178407 h 528502"/>
              <a:gd name="connsiteX330" fmla="*/ 3189196 w 3189196"/>
              <a:gd name="connsiteY330" fmla="*/ 163005 h 528502"/>
              <a:gd name="connsiteX331" fmla="*/ 3189196 w 3189196"/>
              <a:gd name="connsiteY331" fmla="*/ 146584 h 528502"/>
              <a:gd name="connsiteX332" fmla="*/ 3189196 w 3189196"/>
              <a:gd name="connsiteY332" fmla="*/ 144745 h 528502"/>
              <a:gd name="connsiteX333" fmla="*/ 3189196 w 3189196"/>
              <a:gd name="connsiteY333" fmla="*/ 120008 h 528502"/>
              <a:gd name="connsiteX334" fmla="*/ 3189196 w 3189196"/>
              <a:gd name="connsiteY334" fmla="*/ 81319 h 528502"/>
              <a:gd name="connsiteX335" fmla="*/ 3189196 w 3189196"/>
              <a:gd name="connsiteY335" fmla="*/ 22919 h 528502"/>
              <a:gd name="connsiteX336" fmla="*/ 3162211 w 3189196"/>
              <a:gd name="connsiteY336" fmla="*/ 0 h 528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</a:cxnLst>
            <a:rect l="l" t="t" r="r" b="b"/>
            <a:pathLst>
              <a:path w="3189196" h="528502">
                <a:moveTo>
                  <a:pt x="3162211" y="0"/>
                </a:moveTo>
                <a:lnTo>
                  <a:pt x="3133150" y="0"/>
                </a:lnTo>
                <a:lnTo>
                  <a:pt x="3054274" y="0"/>
                </a:lnTo>
                <a:lnTo>
                  <a:pt x="3050013" y="0"/>
                </a:lnTo>
                <a:lnTo>
                  <a:pt x="3010683" y="0"/>
                </a:lnTo>
                <a:lnTo>
                  <a:pt x="2956790" y="0"/>
                </a:lnTo>
                <a:lnTo>
                  <a:pt x="2927729" y="0"/>
                </a:lnTo>
                <a:lnTo>
                  <a:pt x="2892335" y="0"/>
                </a:lnTo>
                <a:lnTo>
                  <a:pt x="2863274" y="0"/>
                </a:lnTo>
                <a:lnTo>
                  <a:pt x="2848853" y="0"/>
                </a:lnTo>
                <a:lnTo>
                  <a:pt x="2844592" y="0"/>
                </a:lnTo>
                <a:lnTo>
                  <a:pt x="2842903" y="0"/>
                </a:lnTo>
                <a:lnTo>
                  <a:pt x="2805261" y="0"/>
                </a:lnTo>
                <a:lnTo>
                  <a:pt x="2784398" y="0"/>
                </a:lnTo>
                <a:lnTo>
                  <a:pt x="2780137" y="0"/>
                </a:lnTo>
                <a:lnTo>
                  <a:pt x="2763463" y="0"/>
                </a:lnTo>
                <a:lnTo>
                  <a:pt x="2740807" y="0"/>
                </a:lnTo>
                <a:lnTo>
                  <a:pt x="2734403" y="0"/>
                </a:lnTo>
                <a:lnTo>
                  <a:pt x="2686914" y="0"/>
                </a:lnTo>
                <a:lnTo>
                  <a:pt x="2657853" y="0"/>
                </a:lnTo>
                <a:lnTo>
                  <a:pt x="2655526" y="0"/>
                </a:lnTo>
                <a:lnTo>
                  <a:pt x="2637481" y="0"/>
                </a:lnTo>
                <a:lnTo>
                  <a:pt x="2578977" y="0"/>
                </a:lnTo>
                <a:lnTo>
                  <a:pt x="2574716" y="0"/>
                </a:lnTo>
                <a:lnTo>
                  <a:pt x="2573027" y="0"/>
                </a:lnTo>
                <a:lnTo>
                  <a:pt x="2558041" y="0"/>
                </a:lnTo>
                <a:lnTo>
                  <a:pt x="2535385" y="0"/>
                </a:lnTo>
                <a:lnTo>
                  <a:pt x="2528981" y="0"/>
                </a:lnTo>
                <a:lnTo>
                  <a:pt x="2493587" y="0"/>
                </a:lnTo>
                <a:lnTo>
                  <a:pt x="2464527" y="0"/>
                </a:lnTo>
                <a:lnTo>
                  <a:pt x="2450105" y="0"/>
                </a:lnTo>
                <a:lnTo>
                  <a:pt x="2409674" y="0"/>
                </a:lnTo>
                <a:lnTo>
                  <a:pt x="2385650" y="0"/>
                </a:lnTo>
                <a:lnTo>
                  <a:pt x="2380613" y="0"/>
                </a:lnTo>
                <a:lnTo>
                  <a:pt x="2367605" y="0"/>
                </a:lnTo>
                <a:lnTo>
                  <a:pt x="2301737" y="0"/>
                </a:lnTo>
                <a:lnTo>
                  <a:pt x="2297476" y="0"/>
                </a:lnTo>
                <a:lnTo>
                  <a:pt x="2288165" y="0"/>
                </a:lnTo>
                <a:lnTo>
                  <a:pt x="2259105" y="0"/>
                </a:lnTo>
                <a:lnTo>
                  <a:pt x="2258146" y="0"/>
                </a:lnTo>
                <a:lnTo>
                  <a:pt x="2204253" y="0"/>
                </a:lnTo>
                <a:lnTo>
                  <a:pt x="2180229" y="0"/>
                </a:lnTo>
                <a:lnTo>
                  <a:pt x="2175191" y="0"/>
                </a:lnTo>
                <a:lnTo>
                  <a:pt x="2139798" y="0"/>
                </a:lnTo>
                <a:lnTo>
                  <a:pt x="2110737" y="0"/>
                </a:lnTo>
                <a:lnTo>
                  <a:pt x="2096316" y="0"/>
                </a:lnTo>
                <a:lnTo>
                  <a:pt x="2092055" y="0"/>
                </a:lnTo>
                <a:lnTo>
                  <a:pt x="2090366" y="0"/>
                </a:lnTo>
                <a:lnTo>
                  <a:pt x="2052724" y="0"/>
                </a:lnTo>
                <a:lnTo>
                  <a:pt x="2031861" y="0"/>
                </a:lnTo>
                <a:lnTo>
                  <a:pt x="2027600" y="0"/>
                </a:lnTo>
                <a:lnTo>
                  <a:pt x="2010926" y="0"/>
                </a:lnTo>
                <a:lnTo>
                  <a:pt x="1988270" y="0"/>
                </a:lnTo>
                <a:lnTo>
                  <a:pt x="1981866" y="0"/>
                </a:lnTo>
                <a:lnTo>
                  <a:pt x="1934377" y="0"/>
                </a:lnTo>
                <a:lnTo>
                  <a:pt x="1905315" y="0"/>
                </a:lnTo>
                <a:lnTo>
                  <a:pt x="1902989" y="0"/>
                </a:lnTo>
                <a:lnTo>
                  <a:pt x="1884944" y="0"/>
                </a:lnTo>
                <a:lnTo>
                  <a:pt x="1826440" y="0"/>
                </a:lnTo>
                <a:lnTo>
                  <a:pt x="1822179" y="0"/>
                </a:lnTo>
                <a:lnTo>
                  <a:pt x="1820490" y="0"/>
                </a:lnTo>
                <a:lnTo>
                  <a:pt x="1805505" y="0"/>
                </a:lnTo>
                <a:lnTo>
                  <a:pt x="1782848" y="0"/>
                </a:lnTo>
                <a:lnTo>
                  <a:pt x="1776444" y="0"/>
                </a:lnTo>
                <a:lnTo>
                  <a:pt x="1761504" y="0"/>
                </a:lnTo>
                <a:lnTo>
                  <a:pt x="1741050" y="0"/>
                </a:lnTo>
                <a:lnTo>
                  <a:pt x="1711990" y="0"/>
                </a:lnTo>
                <a:lnTo>
                  <a:pt x="1697568" y="0"/>
                </a:lnTo>
                <a:lnTo>
                  <a:pt x="1682628" y="0"/>
                </a:lnTo>
                <a:lnTo>
                  <a:pt x="1653567" y="0"/>
                </a:lnTo>
                <a:lnTo>
                  <a:pt x="1633113" y="0"/>
                </a:lnTo>
                <a:lnTo>
                  <a:pt x="1615068" y="0"/>
                </a:lnTo>
                <a:lnTo>
                  <a:pt x="1574128" y="0"/>
                </a:lnTo>
                <a:lnTo>
                  <a:pt x="1556083" y="0"/>
                </a:lnTo>
                <a:lnTo>
                  <a:pt x="1535629" y="0"/>
                </a:lnTo>
                <a:lnTo>
                  <a:pt x="1506568" y="0"/>
                </a:lnTo>
                <a:lnTo>
                  <a:pt x="1491628" y="0"/>
                </a:lnTo>
                <a:lnTo>
                  <a:pt x="1477207" y="0"/>
                </a:lnTo>
                <a:lnTo>
                  <a:pt x="1448146" y="0"/>
                </a:lnTo>
                <a:lnTo>
                  <a:pt x="1427692" y="0"/>
                </a:lnTo>
                <a:lnTo>
                  <a:pt x="1412752" y="0"/>
                </a:lnTo>
                <a:lnTo>
                  <a:pt x="1406349" y="0"/>
                </a:lnTo>
                <a:lnTo>
                  <a:pt x="1383691" y="0"/>
                </a:lnTo>
                <a:lnTo>
                  <a:pt x="1368706" y="0"/>
                </a:lnTo>
                <a:lnTo>
                  <a:pt x="1367017" y="0"/>
                </a:lnTo>
                <a:lnTo>
                  <a:pt x="1362756" y="0"/>
                </a:lnTo>
                <a:lnTo>
                  <a:pt x="1304252" y="0"/>
                </a:lnTo>
                <a:lnTo>
                  <a:pt x="1286207" y="0"/>
                </a:lnTo>
                <a:lnTo>
                  <a:pt x="1283881" y="0"/>
                </a:lnTo>
                <a:lnTo>
                  <a:pt x="1254820" y="0"/>
                </a:lnTo>
                <a:lnTo>
                  <a:pt x="1207331" y="0"/>
                </a:lnTo>
                <a:lnTo>
                  <a:pt x="1200927" y="0"/>
                </a:lnTo>
                <a:lnTo>
                  <a:pt x="1178270" y="0"/>
                </a:lnTo>
                <a:lnTo>
                  <a:pt x="1161596" y="0"/>
                </a:lnTo>
                <a:lnTo>
                  <a:pt x="1157335" y="0"/>
                </a:lnTo>
                <a:lnTo>
                  <a:pt x="1136473" y="0"/>
                </a:lnTo>
                <a:lnTo>
                  <a:pt x="1098830" y="0"/>
                </a:lnTo>
                <a:lnTo>
                  <a:pt x="1097141" y="0"/>
                </a:lnTo>
                <a:lnTo>
                  <a:pt x="1092880" y="0"/>
                </a:lnTo>
                <a:lnTo>
                  <a:pt x="1078459" y="0"/>
                </a:lnTo>
                <a:lnTo>
                  <a:pt x="1049398" y="0"/>
                </a:lnTo>
                <a:lnTo>
                  <a:pt x="1014005" y="0"/>
                </a:lnTo>
                <a:lnTo>
                  <a:pt x="1008967" y="0"/>
                </a:lnTo>
                <a:lnTo>
                  <a:pt x="984944" y="0"/>
                </a:lnTo>
                <a:lnTo>
                  <a:pt x="931051" y="0"/>
                </a:lnTo>
                <a:lnTo>
                  <a:pt x="930091" y="0"/>
                </a:lnTo>
                <a:lnTo>
                  <a:pt x="901031" y="0"/>
                </a:lnTo>
                <a:lnTo>
                  <a:pt x="891720" y="0"/>
                </a:lnTo>
                <a:lnTo>
                  <a:pt x="887459" y="0"/>
                </a:lnTo>
                <a:lnTo>
                  <a:pt x="821591" y="0"/>
                </a:lnTo>
                <a:lnTo>
                  <a:pt x="808583" y="0"/>
                </a:lnTo>
                <a:lnTo>
                  <a:pt x="803546" y="0"/>
                </a:lnTo>
                <a:lnTo>
                  <a:pt x="779522" y="0"/>
                </a:lnTo>
                <a:lnTo>
                  <a:pt x="739091" y="0"/>
                </a:lnTo>
                <a:lnTo>
                  <a:pt x="724670" y="0"/>
                </a:lnTo>
                <a:lnTo>
                  <a:pt x="695609" y="0"/>
                </a:lnTo>
                <a:lnTo>
                  <a:pt x="660215" y="0"/>
                </a:lnTo>
                <a:lnTo>
                  <a:pt x="653812" y="0"/>
                </a:lnTo>
                <a:lnTo>
                  <a:pt x="631155" y="0"/>
                </a:lnTo>
                <a:lnTo>
                  <a:pt x="616169" y="0"/>
                </a:lnTo>
                <a:lnTo>
                  <a:pt x="614480" y="0"/>
                </a:lnTo>
                <a:lnTo>
                  <a:pt x="610219" y="0"/>
                </a:lnTo>
                <a:lnTo>
                  <a:pt x="551715" y="0"/>
                </a:lnTo>
                <a:lnTo>
                  <a:pt x="533670" y="0"/>
                </a:lnTo>
                <a:lnTo>
                  <a:pt x="531344" y="0"/>
                </a:lnTo>
                <a:lnTo>
                  <a:pt x="502283" y="0"/>
                </a:lnTo>
                <a:lnTo>
                  <a:pt x="454794" y="0"/>
                </a:lnTo>
                <a:lnTo>
                  <a:pt x="448390" y="0"/>
                </a:lnTo>
                <a:lnTo>
                  <a:pt x="425733" y="0"/>
                </a:lnTo>
                <a:lnTo>
                  <a:pt x="409059" y="0"/>
                </a:lnTo>
                <a:lnTo>
                  <a:pt x="404798" y="0"/>
                </a:lnTo>
                <a:lnTo>
                  <a:pt x="383936" y="0"/>
                </a:lnTo>
                <a:lnTo>
                  <a:pt x="346293" y="0"/>
                </a:lnTo>
                <a:lnTo>
                  <a:pt x="344604" y="0"/>
                </a:lnTo>
                <a:lnTo>
                  <a:pt x="340343" y="0"/>
                </a:lnTo>
                <a:lnTo>
                  <a:pt x="325922" y="0"/>
                </a:lnTo>
                <a:lnTo>
                  <a:pt x="296861" y="0"/>
                </a:lnTo>
                <a:lnTo>
                  <a:pt x="261468" y="0"/>
                </a:lnTo>
                <a:lnTo>
                  <a:pt x="232407" y="0"/>
                </a:lnTo>
                <a:lnTo>
                  <a:pt x="178514" y="0"/>
                </a:lnTo>
                <a:lnTo>
                  <a:pt x="139183" y="0"/>
                </a:lnTo>
                <a:lnTo>
                  <a:pt x="134922" y="0"/>
                </a:lnTo>
                <a:lnTo>
                  <a:pt x="56046" y="0"/>
                </a:lnTo>
                <a:lnTo>
                  <a:pt x="26985" y="0"/>
                </a:lnTo>
                <a:cubicBezTo>
                  <a:pt x="12083" y="0"/>
                  <a:pt x="0" y="10261"/>
                  <a:pt x="0" y="22919"/>
                </a:cubicBezTo>
                <a:lnTo>
                  <a:pt x="0" y="32619"/>
                </a:lnTo>
                <a:lnTo>
                  <a:pt x="0" y="120008"/>
                </a:lnTo>
                <a:lnTo>
                  <a:pt x="0" y="129708"/>
                </a:lnTo>
                <a:lnTo>
                  <a:pt x="0" y="144745"/>
                </a:lnTo>
                <a:lnTo>
                  <a:pt x="0" y="146583"/>
                </a:lnTo>
                <a:lnTo>
                  <a:pt x="0" y="163005"/>
                </a:lnTo>
                <a:lnTo>
                  <a:pt x="0" y="172704"/>
                </a:lnTo>
                <a:lnTo>
                  <a:pt x="0" y="210010"/>
                </a:lnTo>
                <a:lnTo>
                  <a:pt x="0" y="241833"/>
                </a:lnTo>
                <a:lnTo>
                  <a:pt x="0" y="243672"/>
                </a:lnTo>
                <a:lnTo>
                  <a:pt x="0" y="260094"/>
                </a:lnTo>
                <a:lnTo>
                  <a:pt x="0" y="268409"/>
                </a:lnTo>
                <a:lnTo>
                  <a:pt x="0" y="269793"/>
                </a:lnTo>
                <a:lnTo>
                  <a:pt x="0" y="284830"/>
                </a:lnTo>
                <a:lnTo>
                  <a:pt x="0" y="286668"/>
                </a:lnTo>
                <a:lnTo>
                  <a:pt x="0" y="307099"/>
                </a:lnTo>
                <a:lnTo>
                  <a:pt x="0" y="350095"/>
                </a:lnTo>
                <a:lnTo>
                  <a:pt x="0" y="365498"/>
                </a:lnTo>
                <a:lnTo>
                  <a:pt x="0" y="381918"/>
                </a:lnTo>
                <a:lnTo>
                  <a:pt x="0" y="383757"/>
                </a:lnTo>
                <a:lnTo>
                  <a:pt x="0" y="408494"/>
                </a:lnTo>
                <a:lnTo>
                  <a:pt x="0" y="447184"/>
                </a:lnTo>
                <a:lnTo>
                  <a:pt x="0" y="505583"/>
                </a:lnTo>
                <a:cubicBezTo>
                  <a:pt x="0" y="518241"/>
                  <a:pt x="12083" y="528502"/>
                  <a:pt x="26985" y="528502"/>
                </a:cubicBezTo>
                <a:lnTo>
                  <a:pt x="56046" y="528502"/>
                </a:lnTo>
                <a:lnTo>
                  <a:pt x="134922" y="528502"/>
                </a:lnTo>
                <a:lnTo>
                  <a:pt x="139183" y="528502"/>
                </a:lnTo>
                <a:lnTo>
                  <a:pt x="178514" y="528502"/>
                </a:lnTo>
                <a:lnTo>
                  <a:pt x="232407" y="528502"/>
                </a:lnTo>
                <a:lnTo>
                  <a:pt x="261468" y="528502"/>
                </a:lnTo>
                <a:lnTo>
                  <a:pt x="296861" y="528502"/>
                </a:lnTo>
                <a:lnTo>
                  <a:pt x="325922" y="528502"/>
                </a:lnTo>
                <a:lnTo>
                  <a:pt x="340343" y="528502"/>
                </a:lnTo>
                <a:lnTo>
                  <a:pt x="344604" y="528502"/>
                </a:lnTo>
                <a:lnTo>
                  <a:pt x="346293" y="528502"/>
                </a:lnTo>
                <a:lnTo>
                  <a:pt x="383936" y="528502"/>
                </a:lnTo>
                <a:lnTo>
                  <a:pt x="404798" y="528502"/>
                </a:lnTo>
                <a:lnTo>
                  <a:pt x="409059" y="528502"/>
                </a:lnTo>
                <a:lnTo>
                  <a:pt x="425733" y="528502"/>
                </a:lnTo>
                <a:lnTo>
                  <a:pt x="448390" y="528502"/>
                </a:lnTo>
                <a:lnTo>
                  <a:pt x="454794" y="528502"/>
                </a:lnTo>
                <a:lnTo>
                  <a:pt x="502283" y="528502"/>
                </a:lnTo>
                <a:lnTo>
                  <a:pt x="531344" y="528502"/>
                </a:lnTo>
                <a:lnTo>
                  <a:pt x="533670" y="528502"/>
                </a:lnTo>
                <a:lnTo>
                  <a:pt x="551715" y="528502"/>
                </a:lnTo>
                <a:lnTo>
                  <a:pt x="610219" y="528502"/>
                </a:lnTo>
                <a:lnTo>
                  <a:pt x="614480" y="528502"/>
                </a:lnTo>
                <a:lnTo>
                  <a:pt x="616169" y="528502"/>
                </a:lnTo>
                <a:lnTo>
                  <a:pt x="631155" y="528502"/>
                </a:lnTo>
                <a:lnTo>
                  <a:pt x="653812" y="528502"/>
                </a:lnTo>
                <a:lnTo>
                  <a:pt x="660215" y="528502"/>
                </a:lnTo>
                <a:lnTo>
                  <a:pt x="695609" y="528502"/>
                </a:lnTo>
                <a:lnTo>
                  <a:pt x="724670" y="528502"/>
                </a:lnTo>
                <a:lnTo>
                  <a:pt x="739091" y="528502"/>
                </a:lnTo>
                <a:lnTo>
                  <a:pt x="779522" y="528502"/>
                </a:lnTo>
                <a:lnTo>
                  <a:pt x="803546" y="528502"/>
                </a:lnTo>
                <a:lnTo>
                  <a:pt x="808583" y="528502"/>
                </a:lnTo>
                <a:lnTo>
                  <a:pt x="821591" y="528502"/>
                </a:lnTo>
                <a:lnTo>
                  <a:pt x="887459" y="528502"/>
                </a:lnTo>
                <a:lnTo>
                  <a:pt x="891720" y="528502"/>
                </a:lnTo>
                <a:lnTo>
                  <a:pt x="901031" y="528502"/>
                </a:lnTo>
                <a:lnTo>
                  <a:pt x="930091" y="528502"/>
                </a:lnTo>
                <a:lnTo>
                  <a:pt x="931051" y="528502"/>
                </a:lnTo>
                <a:lnTo>
                  <a:pt x="984944" y="528502"/>
                </a:lnTo>
                <a:lnTo>
                  <a:pt x="1008967" y="528502"/>
                </a:lnTo>
                <a:lnTo>
                  <a:pt x="1014005" y="528502"/>
                </a:lnTo>
                <a:lnTo>
                  <a:pt x="1049398" y="528502"/>
                </a:lnTo>
                <a:lnTo>
                  <a:pt x="1078459" y="528502"/>
                </a:lnTo>
                <a:lnTo>
                  <a:pt x="1092880" y="528502"/>
                </a:lnTo>
                <a:lnTo>
                  <a:pt x="1097141" y="528502"/>
                </a:lnTo>
                <a:lnTo>
                  <a:pt x="1098830" y="528502"/>
                </a:lnTo>
                <a:lnTo>
                  <a:pt x="1136473" y="528502"/>
                </a:lnTo>
                <a:lnTo>
                  <a:pt x="1157335" y="528502"/>
                </a:lnTo>
                <a:lnTo>
                  <a:pt x="1161596" y="528502"/>
                </a:lnTo>
                <a:lnTo>
                  <a:pt x="1178270" y="528502"/>
                </a:lnTo>
                <a:lnTo>
                  <a:pt x="1200927" y="528502"/>
                </a:lnTo>
                <a:lnTo>
                  <a:pt x="1207331" y="528502"/>
                </a:lnTo>
                <a:lnTo>
                  <a:pt x="1254820" y="528502"/>
                </a:lnTo>
                <a:lnTo>
                  <a:pt x="1283881" y="528502"/>
                </a:lnTo>
                <a:lnTo>
                  <a:pt x="1286207" y="528502"/>
                </a:lnTo>
                <a:lnTo>
                  <a:pt x="1304252" y="528502"/>
                </a:lnTo>
                <a:lnTo>
                  <a:pt x="1362756" y="528502"/>
                </a:lnTo>
                <a:lnTo>
                  <a:pt x="1367017" y="528502"/>
                </a:lnTo>
                <a:lnTo>
                  <a:pt x="1368706" y="528502"/>
                </a:lnTo>
                <a:lnTo>
                  <a:pt x="1383691" y="528502"/>
                </a:lnTo>
                <a:lnTo>
                  <a:pt x="1406349" y="528502"/>
                </a:lnTo>
                <a:lnTo>
                  <a:pt x="1412752" y="528502"/>
                </a:lnTo>
                <a:lnTo>
                  <a:pt x="1427692" y="528502"/>
                </a:lnTo>
                <a:lnTo>
                  <a:pt x="1448146" y="528502"/>
                </a:lnTo>
                <a:lnTo>
                  <a:pt x="1477207" y="528502"/>
                </a:lnTo>
                <a:lnTo>
                  <a:pt x="1491628" y="528502"/>
                </a:lnTo>
                <a:lnTo>
                  <a:pt x="1506568" y="528502"/>
                </a:lnTo>
                <a:lnTo>
                  <a:pt x="1535629" y="528502"/>
                </a:lnTo>
                <a:lnTo>
                  <a:pt x="1556083" y="528502"/>
                </a:lnTo>
                <a:lnTo>
                  <a:pt x="1574128" y="528502"/>
                </a:lnTo>
                <a:lnTo>
                  <a:pt x="1615068" y="528502"/>
                </a:lnTo>
                <a:lnTo>
                  <a:pt x="1633113" y="528502"/>
                </a:lnTo>
                <a:lnTo>
                  <a:pt x="1653567" y="528502"/>
                </a:lnTo>
                <a:lnTo>
                  <a:pt x="1682628" y="528502"/>
                </a:lnTo>
                <a:lnTo>
                  <a:pt x="1697568" y="528502"/>
                </a:lnTo>
                <a:lnTo>
                  <a:pt x="1711990" y="528502"/>
                </a:lnTo>
                <a:lnTo>
                  <a:pt x="1741050" y="528502"/>
                </a:lnTo>
                <a:lnTo>
                  <a:pt x="1761504" y="528502"/>
                </a:lnTo>
                <a:lnTo>
                  <a:pt x="1776444" y="528502"/>
                </a:lnTo>
                <a:lnTo>
                  <a:pt x="1782848" y="528502"/>
                </a:lnTo>
                <a:lnTo>
                  <a:pt x="1805505" y="528502"/>
                </a:lnTo>
                <a:lnTo>
                  <a:pt x="1820490" y="528502"/>
                </a:lnTo>
                <a:lnTo>
                  <a:pt x="1822179" y="528502"/>
                </a:lnTo>
                <a:lnTo>
                  <a:pt x="1826440" y="528502"/>
                </a:lnTo>
                <a:lnTo>
                  <a:pt x="1884944" y="528502"/>
                </a:lnTo>
                <a:lnTo>
                  <a:pt x="1902989" y="528502"/>
                </a:lnTo>
                <a:lnTo>
                  <a:pt x="1905315" y="528502"/>
                </a:lnTo>
                <a:lnTo>
                  <a:pt x="1934377" y="528502"/>
                </a:lnTo>
                <a:lnTo>
                  <a:pt x="1981866" y="528502"/>
                </a:lnTo>
                <a:lnTo>
                  <a:pt x="1988270" y="528502"/>
                </a:lnTo>
                <a:lnTo>
                  <a:pt x="2010926" y="528502"/>
                </a:lnTo>
                <a:lnTo>
                  <a:pt x="2027600" y="528502"/>
                </a:lnTo>
                <a:lnTo>
                  <a:pt x="2031861" y="528502"/>
                </a:lnTo>
                <a:lnTo>
                  <a:pt x="2052724" y="528502"/>
                </a:lnTo>
                <a:lnTo>
                  <a:pt x="2090366" y="528502"/>
                </a:lnTo>
                <a:lnTo>
                  <a:pt x="2092055" y="528502"/>
                </a:lnTo>
                <a:lnTo>
                  <a:pt x="2096316" y="528502"/>
                </a:lnTo>
                <a:lnTo>
                  <a:pt x="2110737" y="528502"/>
                </a:lnTo>
                <a:lnTo>
                  <a:pt x="2139798" y="528502"/>
                </a:lnTo>
                <a:lnTo>
                  <a:pt x="2175191" y="528502"/>
                </a:lnTo>
                <a:lnTo>
                  <a:pt x="2180229" y="528502"/>
                </a:lnTo>
                <a:lnTo>
                  <a:pt x="2204253" y="528502"/>
                </a:lnTo>
                <a:lnTo>
                  <a:pt x="2258146" y="528502"/>
                </a:lnTo>
                <a:lnTo>
                  <a:pt x="2259105" y="528502"/>
                </a:lnTo>
                <a:lnTo>
                  <a:pt x="2288165" y="528502"/>
                </a:lnTo>
                <a:lnTo>
                  <a:pt x="2297476" y="528502"/>
                </a:lnTo>
                <a:lnTo>
                  <a:pt x="2301737" y="528502"/>
                </a:lnTo>
                <a:lnTo>
                  <a:pt x="2367605" y="528502"/>
                </a:lnTo>
                <a:lnTo>
                  <a:pt x="2380613" y="528502"/>
                </a:lnTo>
                <a:lnTo>
                  <a:pt x="2385650" y="528502"/>
                </a:lnTo>
                <a:lnTo>
                  <a:pt x="2409674" y="528502"/>
                </a:lnTo>
                <a:lnTo>
                  <a:pt x="2450105" y="528502"/>
                </a:lnTo>
                <a:lnTo>
                  <a:pt x="2464527" y="528502"/>
                </a:lnTo>
                <a:lnTo>
                  <a:pt x="2493587" y="528502"/>
                </a:lnTo>
                <a:lnTo>
                  <a:pt x="2528981" y="528502"/>
                </a:lnTo>
                <a:lnTo>
                  <a:pt x="2535385" y="528502"/>
                </a:lnTo>
                <a:lnTo>
                  <a:pt x="2558041" y="528502"/>
                </a:lnTo>
                <a:lnTo>
                  <a:pt x="2573027" y="528502"/>
                </a:lnTo>
                <a:lnTo>
                  <a:pt x="2574716" y="528502"/>
                </a:lnTo>
                <a:lnTo>
                  <a:pt x="2578977" y="528502"/>
                </a:lnTo>
                <a:lnTo>
                  <a:pt x="2637481" y="528502"/>
                </a:lnTo>
                <a:lnTo>
                  <a:pt x="2655526" y="528502"/>
                </a:lnTo>
                <a:lnTo>
                  <a:pt x="2657853" y="528502"/>
                </a:lnTo>
                <a:lnTo>
                  <a:pt x="2686914" y="528502"/>
                </a:lnTo>
                <a:lnTo>
                  <a:pt x="2734403" y="528502"/>
                </a:lnTo>
                <a:lnTo>
                  <a:pt x="2740807" y="528502"/>
                </a:lnTo>
                <a:lnTo>
                  <a:pt x="2763463" y="528502"/>
                </a:lnTo>
                <a:lnTo>
                  <a:pt x="2780137" y="528502"/>
                </a:lnTo>
                <a:lnTo>
                  <a:pt x="2784398" y="528502"/>
                </a:lnTo>
                <a:lnTo>
                  <a:pt x="2805261" y="528502"/>
                </a:lnTo>
                <a:lnTo>
                  <a:pt x="2842903" y="528502"/>
                </a:lnTo>
                <a:lnTo>
                  <a:pt x="2844592" y="528502"/>
                </a:lnTo>
                <a:lnTo>
                  <a:pt x="2848853" y="528502"/>
                </a:lnTo>
                <a:lnTo>
                  <a:pt x="2863274" y="528502"/>
                </a:lnTo>
                <a:lnTo>
                  <a:pt x="2892335" y="528502"/>
                </a:lnTo>
                <a:lnTo>
                  <a:pt x="2927729" y="528502"/>
                </a:lnTo>
                <a:lnTo>
                  <a:pt x="2956790" y="528502"/>
                </a:lnTo>
                <a:lnTo>
                  <a:pt x="3010683" y="528502"/>
                </a:lnTo>
                <a:lnTo>
                  <a:pt x="3050013" y="528502"/>
                </a:lnTo>
                <a:lnTo>
                  <a:pt x="3054274" y="528502"/>
                </a:lnTo>
                <a:lnTo>
                  <a:pt x="3133150" y="528502"/>
                </a:lnTo>
                <a:lnTo>
                  <a:pt x="3162211" y="528502"/>
                </a:lnTo>
                <a:cubicBezTo>
                  <a:pt x="3177114" y="528502"/>
                  <a:pt x="3189196" y="518241"/>
                  <a:pt x="3189196" y="505583"/>
                </a:cubicBezTo>
                <a:lnTo>
                  <a:pt x="3189196" y="495884"/>
                </a:lnTo>
                <a:lnTo>
                  <a:pt x="3189196" y="408494"/>
                </a:lnTo>
                <a:lnTo>
                  <a:pt x="3189196" y="398795"/>
                </a:lnTo>
                <a:lnTo>
                  <a:pt x="3189196" y="383758"/>
                </a:lnTo>
                <a:lnTo>
                  <a:pt x="3189196" y="381919"/>
                </a:lnTo>
                <a:lnTo>
                  <a:pt x="3189196" y="365498"/>
                </a:lnTo>
                <a:lnTo>
                  <a:pt x="3189196" y="355799"/>
                </a:lnTo>
                <a:lnTo>
                  <a:pt x="3189196" y="318492"/>
                </a:lnTo>
                <a:lnTo>
                  <a:pt x="3189196" y="286669"/>
                </a:lnTo>
                <a:lnTo>
                  <a:pt x="3189196" y="284830"/>
                </a:lnTo>
                <a:lnTo>
                  <a:pt x="3189196" y="268409"/>
                </a:lnTo>
                <a:lnTo>
                  <a:pt x="3189196" y="260094"/>
                </a:lnTo>
                <a:lnTo>
                  <a:pt x="3189196" y="258710"/>
                </a:lnTo>
                <a:lnTo>
                  <a:pt x="3189196" y="243673"/>
                </a:lnTo>
                <a:lnTo>
                  <a:pt x="3189196" y="241834"/>
                </a:lnTo>
                <a:lnTo>
                  <a:pt x="3189196" y="221404"/>
                </a:lnTo>
                <a:lnTo>
                  <a:pt x="3189196" y="178407"/>
                </a:lnTo>
                <a:lnTo>
                  <a:pt x="3189196" y="163005"/>
                </a:lnTo>
                <a:lnTo>
                  <a:pt x="3189196" y="146584"/>
                </a:lnTo>
                <a:lnTo>
                  <a:pt x="3189196" y="144745"/>
                </a:lnTo>
                <a:lnTo>
                  <a:pt x="3189196" y="120008"/>
                </a:lnTo>
                <a:lnTo>
                  <a:pt x="3189196" y="81319"/>
                </a:lnTo>
                <a:lnTo>
                  <a:pt x="3189196" y="22919"/>
                </a:lnTo>
                <a:cubicBezTo>
                  <a:pt x="3189196" y="10261"/>
                  <a:pt x="3177114" y="0"/>
                  <a:pt x="3162211" y="0"/>
                </a:cubicBezTo>
                <a:close/>
              </a:path>
            </a:pathLst>
          </a:custGeom>
          <a:solidFill>
            <a:srgbClr val="4040A4"/>
          </a:solidFill>
          <a:ln>
            <a:noFill/>
          </a:ln>
          <a:effectLst>
            <a:outerShdw blurRad="127000" dist="762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LS Pay</a:t>
            </a:r>
          </a:p>
        </p:txBody>
      </p:sp>
      <p:sp>
        <p:nvSpPr>
          <p:cNvPr id="152" name="Freeform 151">
            <a:extLst>
              <a:ext uri="{FF2B5EF4-FFF2-40B4-BE49-F238E27FC236}">
                <a16:creationId xmlns:a16="http://schemas.microsoft.com/office/drawing/2014/main" id="{909CC78D-5B34-CFCC-3536-B60ED4D8D2F4}"/>
              </a:ext>
            </a:extLst>
          </p:cNvPr>
          <p:cNvSpPr/>
          <p:nvPr/>
        </p:nvSpPr>
        <p:spPr>
          <a:xfrm flipH="1">
            <a:off x="8449127" y="4110067"/>
            <a:ext cx="3189196" cy="521459"/>
          </a:xfrm>
          <a:custGeom>
            <a:avLst/>
            <a:gdLst>
              <a:gd name="connsiteX0" fmla="*/ 3162211 w 3189196"/>
              <a:gd name="connsiteY0" fmla="*/ 0 h 521459"/>
              <a:gd name="connsiteX1" fmla="*/ 3133150 w 3189196"/>
              <a:gd name="connsiteY1" fmla="*/ 0 h 521459"/>
              <a:gd name="connsiteX2" fmla="*/ 3054274 w 3189196"/>
              <a:gd name="connsiteY2" fmla="*/ 0 h 521459"/>
              <a:gd name="connsiteX3" fmla="*/ 3050013 w 3189196"/>
              <a:gd name="connsiteY3" fmla="*/ 0 h 521459"/>
              <a:gd name="connsiteX4" fmla="*/ 3010683 w 3189196"/>
              <a:gd name="connsiteY4" fmla="*/ 0 h 521459"/>
              <a:gd name="connsiteX5" fmla="*/ 2956789 w 3189196"/>
              <a:gd name="connsiteY5" fmla="*/ 0 h 521459"/>
              <a:gd name="connsiteX6" fmla="*/ 2927728 w 3189196"/>
              <a:gd name="connsiteY6" fmla="*/ 0 h 521459"/>
              <a:gd name="connsiteX7" fmla="*/ 2892335 w 3189196"/>
              <a:gd name="connsiteY7" fmla="*/ 0 h 521459"/>
              <a:gd name="connsiteX8" fmla="*/ 2863274 w 3189196"/>
              <a:gd name="connsiteY8" fmla="*/ 0 h 521459"/>
              <a:gd name="connsiteX9" fmla="*/ 2848853 w 3189196"/>
              <a:gd name="connsiteY9" fmla="*/ 0 h 521459"/>
              <a:gd name="connsiteX10" fmla="*/ 2844592 w 3189196"/>
              <a:gd name="connsiteY10" fmla="*/ 0 h 521459"/>
              <a:gd name="connsiteX11" fmla="*/ 2842903 w 3189196"/>
              <a:gd name="connsiteY11" fmla="*/ 0 h 521459"/>
              <a:gd name="connsiteX12" fmla="*/ 2805261 w 3189196"/>
              <a:gd name="connsiteY12" fmla="*/ 0 h 521459"/>
              <a:gd name="connsiteX13" fmla="*/ 2784398 w 3189196"/>
              <a:gd name="connsiteY13" fmla="*/ 0 h 521459"/>
              <a:gd name="connsiteX14" fmla="*/ 2780137 w 3189196"/>
              <a:gd name="connsiteY14" fmla="*/ 0 h 521459"/>
              <a:gd name="connsiteX15" fmla="*/ 2763463 w 3189196"/>
              <a:gd name="connsiteY15" fmla="*/ 0 h 521459"/>
              <a:gd name="connsiteX16" fmla="*/ 2740807 w 3189196"/>
              <a:gd name="connsiteY16" fmla="*/ 0 h 521459"/>
              <a:gd name="connsiteX17" fmla="*/ 2734403 w 3189196"/>
              <a:gd name="connsiteY17" fmla="*/ 0 h 521459"/>
              <a:gd name="connsiteX18" fmla="*/ 2686913 w 3189196"/>
              <a:gd name="connsiteY18" fmla="*/ 0 h 521459"/>
              <a:gd name="connsiteX19" fmla="*/ 2657852 w 3189196"/>
              <a:gd name="connsiteY19" fmla="*/ 0 h 521459"/>
              <a:gd name="connsiteX20" fmla="*/ 2655526 w 3189196"/>
              <a:gd name="connsiteY20" fmla="*/ 0 h 521459"/>
              <a:gd name="connsiteX21" fmla="*/ 2637481 w 3189196"/>
              <a:gd name="connsiteY21" fmla="*/ 0 h 521459"/>
              <a:gd name="connsiteX22" fmla="*/ 2578977 w 3189196"/>
              <a:gd name="connsiteY22" fmla="*/ 0 h 521459"/>
              <a:gd name="connsiteX23" fmla="*/ 2574716 w 3189196"/>
              <a:gd name="connsiteY23" fmla="*/ 0 h 521459"/>
              <a:gd name="connsiteX24" fmla="*/ 2573027 w 3189196"/>
              <a:gd name="connsiteY24" fmla="*/ 0 h 521459"/>
              <a:gd name="connsiteX25" fmla="*/ 2558041 w 3189196"/>
              <a:gd name="connsiteY25" fmla="*/ 0 h 521459"/>
              <a:gd name="connsiteX26" fmla="*/ 2535385 w 3189196"/>
              <a:gd name="connsiteY26" fmla="*/ 0 h 521459"/>
              <a:gd name="connsiteX27" fmla="*/ 2528981 w 3189196"/>
              <a:gd name="connsiteY27" fmla="*/ 0 h 521459"/>
              <a:gd name="connsiteX28" fmla="*/ 2493587 w 3189196"/>
              <a:gd name="connsiteY28" fmla="*/ 0 h 521459"/>
              <a:gd name="connsiteX29" fmla="*/ 2464527 w 3189196"/>
              <a:gd name="connsiteY29" fmla="*/ 0 h 521459"/>
              <a:gd name="connsiteX30" fmla="*/ 2450105 w 3189196"/>
              <a:gd name="connsiteY30" fmla="*/ 0 h 521459"/>
              <a:gd name="connsiteX31" fmla="*/ 2409674 w 3189196"/>
              <a:gd name="connsiteY31" fmla="*/ 0 h 521459"/>
              <a:gd name="connsiteX32" fmla="*/ 2385650 w 3189196"/>
              <a:gd name="connsiteY32" fmla="*/ 0 h 521459"/>
              <a:gd name="connsiteX33" fmla="*/ 2380613 w 3189196"/>
              <a:gd name="connsiteY33" fmla="*/ 0 h 521459"/>
              <a:gd name="connsiteX34" fmla="*/ 2367605 w 3189196"/>
              <a:gd name="connsiteY34" fmla="*/ 0 h 521459"/>
              <a:gd name="connsiteX35" fmla="*/ 2301737 w 3189196"/>
              <a:gd name="connsiteY35" fmla="*/ 0 h 521459"/>
              <a:gd name="connsiteX36" fmla="*/ 2297476 w 3189196"/>
              <a:gd name="connsiteY36" fmla="*/ 0 h 521459"/>
              <a:gd name="connsiteX37" fmla="*/ 2288165 w 3189196"/>
              <a:gd name="connsiteY37" fmla="*/ 0 h 521459"/>
              <a:gd name="connsiteX38" fmla="*/ 2259105 w 3189196"/>
              <a:gd name="connsiteY38" fmla="*/ 0 h 521459"/>
              <a:gd name="connsiteX39" fmla="*/ 2258146 w 3189196"/>
              <a:gd name="connsiteY39" fmla="*/ 0 h 521459"/>
              <a:gd name="connsiteX40" fmla="*/ 2204252 w 3189196"/>
              <a:gd name="connsiteY40" fmla="*/ 0 h 521459"/>
              <a:gd name="connsiteX41" fmla="*/ 2180229 w 3189196"/>
              <a:gd name="connsiteY41" fmla="*/ 0 h 521459"/>
              <a:gd name="connsiteX42" fmla="*/ 2175191 w 3189196"/>
              <a:gd name="connsiteY42" fmla="*/ 0 h 521459"/>
              <a:gd name="connsiteX43" fmla="*/ 2139798 w 3189196"/>
              <a:gd name="connsiteY43" fmla="*/ 0 h 521459"/>
              <a:gd name="connsiteX44" fmla="*/ 2110737 w 3189196"/>
              <a:gd name="connsiteY44" fmla="*/ 0 h 521459"/>
              <a:gd name="connsiteX45" fmla="*/ 2096316 w 3189196"/>
              <a:gd name="connsiteY45" fmla="*/ 0 h 521459"/>
              <a:gd name="connsiteX46" fmla="*/ 2092055 w 3189196"/>
              <a:gd name="connsiteY46" fmla="*/ 0 h 521459"/>
              <a:gd name="connsiteX47" fmla="*/ 2090366 w 3189196"/>
              <a:gd name="connsiteY47" fmla="*/ 0 h 521459"/>
              <a:gd name="connsiteX48" fmla="*/ 2052724 w 3189196"/>
              <a:gd name="connsiteY48" fmla="*/ 0 h 521459"/>
              <a:gd name="connsiteX49" fmla="*/ 2031861 w 3189196"/>
              <a:gd name="connsiteY49" fmla="*/ 0 h 521459"/>
              <a:gd name="connsiteX50" fmla="*/ 2027600 w 3189196"/>
              <a:gd name="connsiteY50" fmla="*/ 0 h 521459"/>
              <a:gd name="connsiteX51" fmla="*/ 2010926 w 3189196"/>
              <a:gd name="connsiteY51" fmla="*/ 0 h 521459"/>
              <a:gd name="connsiteX52" fmla="*/ 1988270 w 3189196"/>
              <a:gd name="connsiteY52" fmla="*/ 0 h 521459"/>
              <a:gd name="connsiteX53" fmla="*/ 1981866 w 3189196"/>
              <a:gd name="connsiteY53" fmla="*/ 0 h 521459"/>
              <a:gd name="connsiteX54" fmla="*/ 1934376 w 3189196"/>
              <a:gd name="connsiteY54" fmla="*/ 0 h 521459"/>
              <a:gd name="connsiteX55" fmla="*/ 1905315 w 3189196"/>
              <a:gd name="connsiteY55" fmla="*/ 0 h 521459"/>
              <a:gd name="connsiteX56" fmla="*/ 1902989 w 3189196"/>
              <a:gd name="connsiteY56" fmla="*/ 0 h 521459"/>
              <a:gd name="connsiteX57" fmla="*/ 1884944 w 3189196"/>
              <a:gd name="connsiteY57" fmla="*/ 0 h 521459"/>
              <a:gd name="connsiteX58" fmla="*/ 1826440 w 3189196"/>
              <a:gd name="connsiteY58" fmla="*/ 0 h 521459"/>
              <a:gd name="connsiteX59" fmla="*/ 1822179 w 3189196"/>
              <a:gd name="connsiteY59" fmla="*/ 0 h 521459"/>
              <a:gd name="connsiteX60" fmla="*/ 1820490 w 3189196"/>
              <a:gd name="connsiteY60" fmla="*/ 0 h 521459"/>
              <a:gd name="connsiteX61" fmla="*/ 1805505 w 3189196"/>
              <a:gd name="connsiteY61" fmla="*/ 0 h 521459"/>
              <a:gd name="connsiteX62" fmla="*/ 1782848 w 3189196"/>
              <a:gd name="connsiteY62" fmla="*/ 0 h 521459"/>
              <a:gd name="connsiteX63" fmla="*/ 1776444 w 3189196"/>
              <a:gd name="connsiteY63" fmla="*/ 0 h 521459"/>
              <a:gd name="connsiteX64" fmla="*/ 1761504 w 3189196"/>
              <a:gd name="connsiteY64" fmla="*/ 0 h 521459"/>
              <a:gd name="connsiteX65" fmla="*/ 1741050 w 3189196"/>
              <a:gd name="connsiteY65" fmla="*/ 0 h 521459"/>
              <a:gd name="connsiteX66" fmla="*/ 1711990 w 3189196"/>
              <a:gd name="connsiteY66" fmla="*/ 0 h 521459"/>
              <a:gd name="connsiteX67" fmla="*/ 1697568 w 3189196"/>
              <a:gd name="connsiteY67" fmla="*/ 0 h 521459"/>
              <a:gd name="connsiteX68" fmla="*/ 1682628 w 3189196"/>
              <a:gd name="connsiteY68" fmla="*/ 0 h 521459"/>
              <a:gd name="connsiteX69" fmla="*/ 1653567 w 3189196"/>
              <a:gd name="connsiteY69" fmla="*/ 0 h 521459"/>
              <a:gd name="connsiteX70" fmla="*/ 1633113 w 3189196"/>
              <a:gd name="connsiteY70" fmla="*/ 0 h 521459"/>
              <a:gd name="connsiteX71" fmla="*/ 1615068 w 3189196"/>
              <a:gd name="connsiteY71" fmla="*/ 0 h 521459"/>
              <a:gd name="connsiteX72" fmla="*/ 1574128 w 3189196"/>
              <a:gd name="connsiteY72" fmla="*/ 0 h 521459"/>
              <a:gd name="connsiteX73" fmla="*/ 1556083 w 3189196"/>
              <a:gd name="connsiteY73" fmla="*/ 0 h 521459"/>
              <a:gd name="connsiteX74" fmla="*/ 1535629 w 3189196"/>
              <a:gd name="connsiteY74" fmla="*/ 0 h 521459"/>
              <a:gd name="connsiteX75" fmla="*/ 1506568 w 3189196"/>
              <a:gd name="connsiteY75" fmla="*/ 0 h 521459"/>
              <a:gd name="connsiteX76" fmla="*/ 1491628 w 3189196"/>
              <a:gd name="connsiteY76" fmla="*/ 0 h 521459"/>
              <a:gd name="connsiteX77" fmla="*/ 1477207 w 3189196"/>
              <a:gd name="connsiteY77" fmla="*/ 0 h 521459"/>
              <a:gd name="connsiteX78" fmla="*/ 1448146 w 3189196"/>
              <a:gd name="connsiteY78" fmla="*/ 0 h 521459"/>
              <a:gd name="connsiteX79" fmla="*/ 1427692 w 3189196"/>
              <a:gd name="connsiteY79" fmla="*/ 0 h 521459"/>
              <a:gd name="connsiteX80" fmla="*/ 1412752 w 3189196"/>
              <a:gd name="connsiteY80" fmla="*/ 0 h 521459"/>
              <a:gd name="connsiteX81" fmla="*/ 1406349 w 3189196"/>
              <a:gd name="connsiteY81" fmla="*/ 0 h 521459"/>
              <a:gd name="connsiteX82" fmla="*/ 1383691 w 3189196"/>
              <a:gd name="connsiteY82" fmla="*/ 0 h 521459"/>
              <a:gd name="connsiteX83" fmla="*/ 1368706 w 3189196"/>
              <a:gd name="connsiteY83" fmla="*/ 0 h 521459"/>
              <a:gd name="connsiteX84" fmla="*/ 1367017 w 3189196"/>
              <a:gd name="connsiteY84" fmla="*/ 0 h 521459"/>
              <a:gd name="connsiteX85" fmla="*/ 1362756 w 3189196"/>
              <a:gd name="connsiteY85" fmla="*/ 0 h 521459"/>
              <a:gd name="connsiteX86" fmla="*/ 1304252 w 3189196"/>
              <a:gd name="connsiteY86" fmla="*/ 0 h 521459"/>
              <a:gd name="connsiteX87" fmla="*/ 1286207 w 3189196"/>
              <a:gd name="connsiteY87" fmla="*/ 0 h 521459"/>
              <a:gd name="connsiteX88" fmla="*/ 1283881 w 3189196"/>
              <a:gd name="connsiteY88" fmla="*/ 0 h 521459"/>
              <a:gd name="connsiteX89" fmla="*/ 1254819 w 3189196"/>
              <a:gd name="connsiteY89" fmla="*/ 0 h 521459"/>
              <a:gd name="connsiteX90" fmla="*/ 1207331 w 3189196"/>
              <a:gd name="connsiteY90" fmla="*/ 0 h 521459"/>
              <a:gd name="connsiteX91" fmla="*/ 1200927 w 3189196"/>
              <a:gd name="connsiteY91" fmla="*/ 0 h 521459"/>
              <a:gd name="connsiteX92" fmla="*/ 1178270 w 3189196"/>
              <a:gd name="connsiteY92" fmla="*/ 0 h 521459"/>
              <a:gd name="connsiteX93" fmla="*/ 1161596 w 3189196"/>
              <a:gd name="connsiteY93" fmla="*/ 0 h 521459"/>
              <a:gd name="connsiteX94" fmla="*/ 1157335 w 3189196"/>
              <a:gd name="connsiteY94" fmla="*/ 0 h 521459"/>
              <a:gd name="connsiteX95" fmla="*/ 1136473 w 3189196"/>
              <a:gd name="connsiteY95" fmla="*/ 0 h 521459"/>
              <a:gd name="connsiteX96" fmla="*/ 1098830 w 3189196"/>
              <a:gd name="connsiteY96" fmla="*/ 0 h 521459"/>
              <a:gd name="connsiteX97" fmla="*/ 1097141 w 3189196"/>
              <a:gd name="connsiteY97" fmla="*/ 0 h 521459"/>
              <a:gd name="connsiteX98" fmla="*/ 1092880 w 3189196"/>
              <a:gd name="connsiteY98" fmla="*/ 0 h 521459"/>
              <a:gd name="connsiteX99" fmla="*/ 1078459 w 3189196"/>
              <a:gd name="connsiteY99" fmla="*/ 0 h 521459"/>
              <a:gd name="connsiteX100" fmla="*/ 1049398 w 3189196"/>
              <a:gd name="connsiteY100" fmla="*/ 0 h 521459"/>
              <a:gd name="connsiteX101" fmla="*/ 1014005 w 3189196"/>
              <a:gd name="connsiteY101" fmla="*/ 0 h 521459"/>
              <a:gd name="connsiteX102" fmla="*/ 1008967 w 3189196"/>
              <a:gd name="connsiteY102" fmla="*/ 0 h 521459"/>
              <a:gd name="connsiteX103" fmla="*/ 984943 w 3189196"/>
              <a:gd name="connsiteY103" fmla="*/ 0 h 521459"/>
              <a:gd name="connsiteX104" fmla="*/ 931051 w 3189196"/>
              <a:gd name="connsiteY104" fmla="*/ 0 h 521459"/>
              <a:gd name="connsiteX105" fmla="*/ 930091 w 3189196"/>
              <a:gd name="connsiteY105" fmla="*/ 0 h 521459"/>
              <a:gd name="connsiteX106" fmla="*/ 901031 w 3189196"/>
              <a:gd name="connsiteY106" fmla="*/ 0 h 521459"/>
              <a:gd name="connsiteX107" fmla="*/ 891720 w 3189196"/>
              <a:gd name="connsiteY107" fmla="*/ 0 h 521459"/>
              <a:gd name="connsiteX108" fmla="*/ 887459 w 3189196"/>
              <a:gd name="connsiteY108" fmla="*/ 0 h 521459"/>
              <a:gd name="connsiteX109" fmla="*/ 821591 w 3189196"/>
              <a:gd name="connsiteY109" fmla="*/ 0 h 521459"/>
              <a:gd name="connsiteX110" fmla="*/ 808583 w 3189196"/>
              <a:gd name="connsiteY110" fmla="*/ 0 h 521459"/>
              <a:gd name="connsiteX111" fmla="*/ 803546 w 3189196"/>
              <a:gd name="connsiteY111" fmla="*/ 0 h 521459"/>
              <a:gd name="connsiteX112" fmla="*/ 779522 w 3189196"/>
              <a:gd name="connsiteY112" fmla="*/ 0 h 521459"/>
              <a:gd name="connsiteX113" fmla="*/ 739091 w 3189196"/>
              <a:gd name="connsiteY113" fmla="*/ 0 h 521459"/>
              <a:gd name="connsiteX114" fmla="*/ 724670 w 3189196"/>
              <a:gd name="connsiteY114" fmla="*/ 0 h 521459"/>
              <a:gd name="connsiteX115" fmla="*/ 695609 w 3189196"/>
              <a:gd name="connsiteY115" fmla="*/ 0 h 521459"/>
              <a:gd name="connsiteX116" fmla="*/ 660215 w 3189196"/>
              <a:gd name="connsiteY116" fmla="*/ 0 h 521459"/>
              <a:gd name="connsiteX117" fmla="*/ 653811 w 3189196"/>
              <a:gd name="connsiteY117" fmla="*/ 0 h 521459"/>
              <a:gd name="connsiteX118" fmla="*/ 631155 w 3189196"/>
              <a:gd name="connsiteY118" fmla="*/ 0 h 521459"/>
              <a:gd name="connsiteX119" fmla="*/ 616169 w 3189196"/>
              <a:gd name="connsiteY119" fmla="*/ 0 h 521459"/>
              <a:gd name="connsiteX120" fmla="*/ 614480 w 3189196"/>
              <a:gd name="connsiteY120" fmla="*/ 0 h 521459"/>
              <a:gd name="connsiteX121" fmla="*/ 610219 w 3189196"/>
              <a:gd name="connsiteY121" fmla="*/ 0 h 521459"/>
              <a:gd name="connsiteX122" fmla="*/ 551715 w 3189196"/>
              <a:gd name="connsiteY122" fmla="*/ 0 h 521459"/>
              <a:gd name="connsiteX123" fmla="*/ 533670 w 3189196"/>
              <a:gd name="connsiteY123" fmla="*/ 0 h 521459"/>
              <a:gd name="connsiteX124" fmla="*/ 531343 w 3189196"/>
              <a:gd name="connsiteY124" fmla="*/ 0 h 521459"/>
              <a:gd name="connsiteX125" fmla="*/ 502282 w 3189196"/>
              <a:gd name="connsiteY125" fmla="*/ 0 h 521459"/>
              <a:gd name="connsiteX126" fmla="*/ 454794 w 3189196"/>
              <a:gd name="connsiteY126" fmla="*/ 0 h 521459"/>
              <a:gd name="connsiteX127" fmla="*/ 448390 w 3189196"/>
              <a:gd name="connsiteY127" fmla="*/ 0 h 521459"/>
              <a:gd name="connsiteX128" fmla="*/ 425733 w 3189196"/>
              <a:gd name="connsiteY128" fmla="*/ 0 h 521459"/>
              <a:gd name="connsiteX129" fmla="*/ 409059 w 3189196"/>
              <a:gd name="connsiteY129" fmla="*/ 0 h 521459"/>
              <a:gd name="connsiteX130" fmla="*/ 404798 w 3189196"/>
              <a:gd name="connsiteY130" fmla="*/ 0 h 521459"/>
              <a:gd name="connsiteX131" fmla="*/ 383935 w 3189196"/>
              <a:gd name="connsiteY131" fmla="*/ 0 h 521459"/>
              <a:gd name="connsiteX132" fmla="*/ 346293 w 3189196"/>
              <a:gd name="connsiteY132" fmla="*/ 0 h 521459"/>
              <a:gd name="connsiteX133" fmla="*/ 344604 w 3189196"/>
              <a:gd name="connsiteY133" fmla="*/ 0 h 521459"/>
              <a:gd name="connsiteX134" fmla="*/ 340343 w 3189196"/>
              <a:gd name="connsiteY134" fmla="*/ 0 h 521459"/>
              <a:gd name="connsiteX135" fmla="*/ 325922 w 3189196"/>
              <a:gd name="connsiteY135" fmla="*/ 0 h 521459"/>
              <a:gd name="connsiteX136" fmla="*/ 296861 w 3189196"/>
              <a:gd name="connsiteY136" fmla="*/ 0 h 521459"/>
              <a:gd name="connsiteX137" fmla="*/ 261467 w 3189196"/>
              <a:gd name="connsiteY137" fmla="*/ 0 h 521459"/>
              <a:gd name="connsiteX138" fmla="*/ 232406 w 3189196"/>
              <a:gd name="connsiteY138" fmla="*/ 0 h 521459"/>
              <a:gd name="connsiteX139" fmla="*/ 178514 w 3189196"/>
              <a:gd name="connsiteY139" fmla="*/ 0 h 521459"/>
              <a:gd name="connsiteX140" fmla="*/ 139183 w 3189196"/>
              <a:gd name="connsiteY140" fmla="*/ 0 h 521459"/>
              <a:gd name="connsiteX141" fmla="*/ 134922 w 3189196"/>
              <a:gd name="connsiteY141" fmla="*/ 0 h 521459"/>
              <a:gd name="connsiteX142" fmla="*/ 56046 w 3189196"/>
              <a:gd name="connsiteY142" fmla="*/ 0 h 521459"/>
              <a:gd name="connsiteX143" fmla="*/ 26985 w 3189196"/>
              <a:gd name="connsiteY143" fmla="*/ 0 h 521459"/>
              <a:gd name="connsiteX144" fmla="*/ 0 w 3189196"/>
              <a:gd name="connsiteY144" fmla="*/ 22919 h 521459"/>
              <a:gd name="connsiteX145" fmla="*/ 0 w 3189196"/>
              <a:gd name="connsiteY145" fmla="*/ 32618 h 521459"/>
              <a:gd name="connsiteX146" fmla="*/ 0 w 3189196"/>
              <a:gd name="connsiteY146" fmla="*/ 120008 h 521459"/>
              <a:gd name="connsiteX147" fmla="*/ 0 w 3189196"/>
              <a:gd name="connsiteY147" fmla="*/ 129707 h 521459"/>
              <a:gd name="connsiteX148" fmla="*/ 0 w 3189196"/>
              <a:gd name="connsiteY148" fmla="*/ 144744 h 521459"/>
              <a:gd name="connsiteX149" fmla="*/ 0 w 3189196"/>
              <a:gd name="connsiteY149" fmla="*/ 146583 h 521459"/>
              <a:gd name="connsiteX150" fmla="*/ 0 w 3189196"/>
              <a:gd name="connsiteY150" fmla="*/ 187744 h 521459"/>
              <a:gd name="connsiteX151" fmla="*/ 0 w 3189196"/>
              <a:gd name="connsiteY151" fmla="*/ 188802 h 521459"/>
              <a:gd name="connsiteX152" fmla="*/ 0 w 3189196"/>
              <a:gd name="connsiteY152" fmla="*/ 189105 h 521459"/>
              <a:gd name="connsiteX153" fmla="*/ 0 w 3189196"/>
              <a:gd name="connsiteY153" fmla="*/ 189244 h 521459"/>
              <a:gd name="connsiteX154" fmla="*/ 0 w 3189196"/>
              <a:gd name="connsiteY154" fmla="*/ 189756 h 521459"/>
              <a:gd name="connsiteX155" fmla="*/ 0 w 3189196"/>
              <a:gd name="connsiteY155" fmla="*/ 190197 h 521459"/>
              <a:gd name="connsiteX156" fmla="*/ 0 w 3189196"/>
              <a:gd name="connsiteY156" fmla="*/ 194789 h 521459"/>
              <a:gd name="connsiteX157" fmla="*/ 0 w 3189196"/>
              <a:gd name="connsiteY157" fmla="*/ 195743 h 521459"/>
              <a:gd name="connsiteX158" fmla="*/ 0 w 3189196"/>
              <a:gd name="connsiteY158" fmla="*/ 196135 h 521459"/>
              <a:gd name="connsiteX159" fmla="*/ 0 w 3189196"/>
              <a:gd name="connsiteY159" fmla="*/ 197224 h 521459"/>
              <a:gd name="connsiteX160" fmla="*/ 0 w 3189196"/>
              <a:gd name="connsiteY160" fmla="*/ 202052 h 521459"/>
              <a:gd name="connsiteX161" fmla="*/ 0 w 3189196"/>
              <a:gd name="connsiteY161" fmla="*/ 203005 h 521459"/>
              <a:gd name="connsiteX162" fmla="*/ 0 w 3189196"/>
              <a:gd name="connsiteY162" fmla="*/ 203890 h 521459"/>
              <a:gd name="connsiteX163" fmla="*/ 0 w 3189196"/>
              <a:gd name="connsiteY163" fmla="*/ 203961 h 521459"/>
              <a:gd name="connsiteX164" fmla="*/ 0 w 3189196"/>
              <a:gd name="connsiteY164" fmla="*/ 204488 h 521459"/>
              <a:gd name="connsiteX165" fmla="*/ 0 w 3189196"/>
              <a:gd name="connsiteY165" fmla="*/ 204844 h 521459"/>
              <a:gd name="connsiteX166" fmla="*/ 0 w 3189196"/>
              <a:gd name="connsiteY166" fmla="*/ 205442 h 521459"/>
              <a:gd name="connsiteX167" fmla="*/ 0 w 3189196"/>
              <a:gd name="connsiteY167" fmla="*/ 208757 h 521459"/>
              <a:gd name="connsiteX168" fmla="*/ 0 w 3189196"/>
              <a:gd name="connsiteY168" fmla="*/ 209569 h 521459"/>
              <a:gd name="connsiteX169" fmla="*/ 0 w 3189196"/>
              <a:gd name="connsiteY169" fmla="*/ 210010 h 521459"/>
              <a:gd name="connsiteX170" fmla="*/ 0 w 3189196"/>
              <a:gd name="connsiteY170" fmla="*/ 213660 h 521459"/>
              <a:gd name="connsiteX171" fmla="*/ 0 w 3189196"/>
              <a:gd name="connsiteY171" fmla="*/ 220409 h 521459"/>
              <a:gd name="connsiteX172" fmla="*/ 0 w 3189196"/>
              <a:gd name="connsiteY172" fmla="*/ 220479 h 521459"/>
              <a:gd name="connsiteX173" fmla="*/ 0 w 3189196"/>
              <a:gd name="connsiteY173" fmla="*/ 222318 h 521459"/>
              <a:gd name="connsiteX174" fmla="*/ 0 w 3189196"/>
              <a:gd name="connsiteY174" fmla="*/ 227492 h 521459"/>
              <a:gd name="connsiteX175" fmla="*/ 0 w 3189196"/>
              <a:gd name="connsiteY175" fmla="*/ 227933 h 521459"/>
              <a:gd name="connsiteX176" fmla="*/ 0 w 3189196"/>
              <a:gd name="connsiteY176" fmla="*/ 228584 h 521459"/>
              <a:gd name="connsiteX177" fmla="*/ 0 w 3189196"/>
              <a:gd name="connsiteY177" fmla="*/ 229581 h 521459"/>
              <a:gd name="connsiteX178" fmla="*/ 0 w 3189196"/>
              <a:gd name="connsiteY178" fmla="*/ 235126 h 521459"/>
              <a:gd name="connsiteX179" fmla="*/ 0 w 3189196"/>
              <a:gd name="connsiteY179" fmla="*/ 235568 h 521459"/>
              <a:gd name="connsiteX180" fmla="*/ 0 w 3189196"/>
              <a:gd name="connsiteY180" fmla="*/ 238333 h 521459"/>
              <a:gd name="connsiteX181" fmla="*/ 0 w 3189196"/>
              <a:gd name="connsiteY181" fmla="*/ 241392 h 521459"/>
              <a:gd name="connsiteX182" fmla="*/ 0 w 3189196"/>
              <a:gd name="connsiteY182" fmla="*/ 241833 h 521459"/>
              <a:gd name="connsiteX183" fmla="*/ 0 w 3189196"/>
              <a:gd name="connsiteY183" fmla="*/ 243231 h 521459"/>
              <a:gd name="connsiteX184" fmla="*/ 0 w 3189196"/>
              <a:gd name="connsiteY184" fmla="*/ 243672 h 521459"/>
              <a:gd name="connsiteX185" fmla="*/ 0 w 3189196"/>
              <a:gd name="connsiteY185" fmla="*/ 243743 h 521459"/>
              <a:gd name="connsiteX186" fmla="*/ 0 w 3189196"/>
              <a:gd name="connsiteY186" fmla="*/ 244825 h 521459"/>
              <a:gd name="connsiteX187" fmla="*/ 0 w 3189196"/>
              <a:gd name="connsiteY187" fmla="*/ 245267 h 521459"/>
              <a:gd name="connsiteX188" fmla="*/ 0 w 3189196"/>
              <a:gd name="connsiteY188" fmla="*/ 247505 h 521459"/>
              <a:gd name="connsiteX189" fmla="*/ 0 w 3189196"/>
              <a:gd name="connsiteY189" fmla="*/ 253050 h 521459"/>
              <a:gd name="connsiteX190" fmla="*/ 0 w 3189196"/>
              <a:gd name="connsiteY190" fmla="*/ 253442 h 521459"/>
              <a:gd name="connsiteX191" fmla="*/ 0 w 3189196"/>
              <a:gd name="connsiteY191" fmla="*/ 253492 h 521459"/>
              <a:gd name="connsiteX192" fmla="*/ 0 w 3189196"/>
              <a:gd name="connsiteY192" fmla="*/ 254531 h 521459"/>
              <a:gd name="connsiteX193" fmla="*/ 0 w 3189196"/>
              <a:gd name="connsiteY193" fmla="*/ 255395 h 521459"/>
              <a:gd name="connsiteX194" fmla="*/ 0 w 3189196"/>
              <a:gd name="connsiteY194" fmla="*/ 259099 h 521459"/>
              <a:gd name="connsiteX195" fmla="*/ 0 w 3189196"/>
              <a:gd name="connsiteY195" fmla="*/ 262749 h 521459"/>
              <a:gd name="connsiteX196" fmla="*/ 0 w 3189196"/>
              <a:gd name="connsiteY196" fmla="*/ 263191 h 521459"/>
              <a:gd name="connsiteX197" fmla="*/ 0 w 3189196"/>
              <a:gd name="connsiteY197" fmla="*/ 265094 h 521459"/>
              <a:gd name="connsiteX198" fmla="*/ 0 w 3189196"/>
              <a:gd name="connsiteY198" fmla="*/ 266064 h 521459"/>
              <a:gd name="connsiteX199" fmla="*/ 0 w 3189196"/>
              <a:gd name="connsiteY199" fmla="*/ 266928 h 521459"/>
              <a:gd name="connsiteX200" fmla="*/ 0 w 3189196"/>
              <a:gd name="connsiteY200" fmla="*/ 267317 h 521459"/>
              <a:gd name="connsiteX201" fmla="*/ 0 w 3189196"/>
              <a:gd name="connsiteY201" fmla="*/ 267967 h 521459"/>
              <a:gd name="connsiteX202" fmla="*/ 0 w 3189196"/>
              <a:gd name="connsiteY202" fmla="*/ 268270 h 521459"/>
              <a:gd name="connsiteX203" fmla="*/ 0 w 3189196"/>
              <a:gd name="connsiteY203" fmla="*/ 268409 h 521459"/>
              <a:gd name="connsiteX204" fmla="*/ 0 w 3189196"/>
              <a:gd name="connsiteY204" fmla="*/ 273954 h 521459"/>
              <a:gd name="connsiteX205" fmla="*/ 0 w 3189196"/>
              <a:gd name="connsiteY205" fmla="*/ 277716 h 521459"/>
              <a:gd name="connsiteX206" fmla="*/ 0 w 3189196"/>
              <a:gd name="connsiteY206" fmla="*/ 277786 h 521459"/>
              <a:gd name="connsiteX207" fmla="*/ 0 w 3189196"/>
              <a:gd name="connsiteY207" fmla="*/ 278228 h 521459"/>
              <a:gd name="connsiteX208" fmla="*/ 0 w 3189196"/>
              <a:gd name="connsiteY208" fmla="*/ 279626 h 521459"/>
              <a:gd name="connsiteX209" fmla="*/ 0 w 3189196"/>
              <a:gd name="connsiteY209" fmla="*/ 280067 h 521459"/>
              <a:gd name="connsiteX210" fmla="*/ 0 w 3189196"/>
              <a:gd name="connsiteY210" fmla="*/ 283126 h 521459"/>
              <a:gd name="connsiteX211" fmla="*/ 0 w 3189196"/>
              <a:gd name="connsiteY211" fmla="*/ 283653 h 521459"/>
              <a:gd name="connsiteX212" fmla="*/ 0 w 3189196"/>
              <a:gd name="connsiteY212" fmla="*/ 285745 h 521459"/>
              <a:gd name="connsiteX213" fmla="*/ 0 w 3189196"/>
              <a:gd name="connsiteY213" fmla="*/ 285891 h 521459"/>
              <a:gd name="connsiteX214" fmla="*/ 0 w 3189196"/>
              <a:gd name="connsiteY214" fmla="*/ 286333 h 521459"/>
              <a:gd name="connsiteX215" fmla="*/ 0 w 3189196"/>
              <a:gd name="connsiteY215" fmla="*/ 291878 h 521459"/>
              <a:gd name="connsiteX216" fmla="*/ 0 w 3189196"/>
              <a:gd name="connsiteY216" fmla="*/ 292825 h 521459"/>
              <a:gd name="connsiteX217" fmla="*/ 0 w 3189196"/>
              <a:gd name="connsiteY217" fmla="*/ 292875 h 521459"/>
              <a:gd name="connsiteX218" fmla="*/ 0 w 3189196"/>
              <a:gd name="connsiteY218" fmla="*/ 299140 h 521459"/>
              <a:gd name="connsiteX219" fmla="*/ 0 w 3189196"/>
              <a:gd name="connsiteY219" fmla="*/ 300979 h 521459"/>
              <a:gd name="connsiteX220" fmla="*/ 0 w 3189196"/>
              <a:gd name="connsiteY220" fmla="*/ 301050 h 521459"/>
              <a:gd name="connsiteX221" fmla="*/ 0 w 3189196"/>
              <a:gd name="connsiteY221" fmla="*/ 301577 h 521459"/>
              <a:gd name="connsiteX222" fmla="*/ 0 w 3189196"/>
              <a:gd name="connsiteY222" fmla="*/ 302574 h 521459"/>
              <a:gd name="connsiteX223" fmla="*/ 0 w 3189196"/>
              <a:gd name="connsiteY223" fmla="*/ 306657 h 521459"/>
              <a:gd name="connsiteX224" fmla="*/ 0 w 3189196"/>
              <a:gd name="connsiteY224" fmla="*/ 307098 h 521459"/>
              <a:gd name="connsiteX225" fmla="*/ 0 w 3189196"/>
              <a:gd name="connsiteY225" fmla="*/ 310749 h 521459"/>
              <a:gd name="connsiteX226" fmla="*/ 0 w 3189196"/>
              <a:gd name="connsiteY226" fmla="*/ 312702 h 521459"/>
              <a:gd name="connsiteX227" fmla="*/ 0 w 3189196"/>
              <a:gd name="connsiteY227" fmla="*/ 316406 h 521459"/>
              <a:gd name="connsiteX228" fmla="*/ 0 w 3189196"/>
              <a:gd name="connsiteY228" fmla="*/ 316614 h 521459"/>
              <a:gd name="connsiteX229" fmla="*/ 0 w 3189196"/>
              <a:gd name="connsiteY229" fmla="*/ 317498 h 521459"/>
              <a:gd name="connsiteX230" fmla="*/ 0 w 3189196"/>
              <a:gd name="connsiteY230" fmla="*/ 317568 h 521459"/>
              <a:gd name="connsiteX231" fmla="*/ 0 w 3189196"/>
              <a:gd name="connsiteY231" fmla="*/ 318454 h 521459"/>
              <a:gd name="connsiteX232" fmla="*/ 0 w 3189196"/>
              <a:gd name="connsiteY232" fmla="*/ 319407 h 521459"/>
              <a:gd name="connsiteX233" fmla="*/ 0 w 3189196"/>
              <a:gd name="connsiteY233" fmla="*/ 322402 h 521459"/>
              <a:gd name="connsiteX234" fmla="*/ 0 w 3189196"/>
              <a:gd name="connsiteY234" fmla="*/ 324235 h 521459"/>
              <a:gd name="connsiteX235" fmla="*/ 0 w 3189196"/>
              <a:gd name="connsiteY235" fmla="*/ 325324 h 521459"/>
              <a:gd name="connsiteX236" fmla="*/ 0 w 3189196"/>
              <a:gd name="connsiteY236" fmla="*/ 325716 h 521459"/>
              <a:gd name="connsiteX237" fmla="*/ 0 w 3189196"/>
              <a:gd name="connsiteY237" fmla="*/ 326670 h 521459"/>
              <a:gd name="connsiteX238" fmla="*/ 0 w 3189196"/>
              <a:gd name="connsiteY238" fmla="*/ 331262 h 521459"/>
              <a:gd name="connsiteX239" fmla="*/ 0 w 3189196"/>
              <a:gd name="connsiteY239" fmla="*/ 331703 h 521459"/>
              <a:gd name="connsiteX240" fmla="*/ 0 w 3189196"/>
              <a:gd name="connsiteY240" fmla="*/ 332215 h 521459"/>
              <a:gd name="connsiteX241" fmla="*/ 0 w 3189196"/>
              <a:gd name="connsiteY241" fmla="*/ 332657 h 521459"/>
              <a:gd name="connsiteX242" fmla="*/ 0 w 3189196"/>
              <a:gd name="connsiteY242" fmla="*/ 333715 h 521459"/>
              <a:gd name="connsiteX243" fmla="*/ 0 w 3189196"/>
              <a:gd name="connsiteY243" fmla="*/ 343052 h 521459"/>
              <a:gd name="connsiteX244" fmla="*/ 0 w 3189196"/>
              <a:gd name="connsiteY244" fmla="*/ 374875 h 521459"/>
              <a:gd name="connsiteX245" fmla="*/ 0 w 3189196"/>
              <a:gd name="connsiteY245" fmla="*/ 376715 h 521459"/>
              <a:gd name="connsiteX246" fmla="*/ 0 w 3189196"/>
              <a:gd name="connsiteY246" fmla="*/ 401451 h 521459"/>
              <a:gd name="connsiteX247" fmla="*/ 0 w 3189196"/>
              <a:gd name="connsiteY247" fmla="*/ 440140 h 521459"/>
              <a:gd name="connsiteX248" fmla="*/ 0 w 3189196"/>
              <a:gd name="connsiteY248" fmla="*/ 498540 h 521459"/>
              <a:gd name="connsiteX249" fmla="*/ 26985 w 3189196"/>
              <a:gd name="connsiteY249" fmla="*/ 521459 h 521459"/>
              <a:gd name="connsiteX250" fmla="*/ 56046 w 3189196"/>
              <a:gd name="connsiteY250" fmla="*/ 521459 h 521459"/>
              <a:gd name="connsiteX251" fmla="*/ 134922 w 3189196"/>
              <a:gd name="connsiteY251" fmla="*/ 521459 h 521459"/>
              <a:gd name="connsiteX252" fmla="*/ 139183 w 3189196"/>
              <a:gd name="connsiteY252" fmla="*/ 521459 h 521459"/>
              <a:gd name="connsiteX253" fmla="*/ 178513 w 3189196"/>
              <a:gd name="connsiteY253" fmla="*/ 521459 h 521459"/>
              <a:gd name="connsiteX254" fmla="*/ 232407 w 3189196"/>
              <a:gd name="connsiteY254" fmla="*/ 521459 h 521459"/>
              <a:gd name="connsiteX255" fmla="*/ 261468 w 3189196"/>
              <a:gd name="connsiteY255" fmla="*/ 521459 h 521459"/>
              <a:gd name="connsiteX256" fmla="*/ 296861 w 3189196"/>
              <a:gd name="connsiteY256" fmla="*/ 521459 h 521459"/>
              <a:gd name="connsiteX257" fmla="*/ 325922 w 3189196"/>
              <a:gd name="connsiteY257" fmla="*/ 521459 h 521459"/>
              <a:gd name="connsiteX258" fmla="*/ 340343 w 3189196"/>
              <a:gd name="connsiteY258" fmla="*/ 521459 h 521459"/>
              <a:gd name="connsiteX259" fmla="*/ 344604 w 3189196"/>
              <a:gd name="connsiteY259" fmla="*/ 521459 h 521459"/>
              <a:gd name="connsiteX260" fmla="*/ 346293 w 3189196"/>
              <a:gd name="connsiteY260" fmla="*/ 521459 h 521459"/>
              <a:gd name="connsiteX261" fmla="*/ 383935 w 3189196"/>
              <a:gd name="connsiteY261" fmla="*/ 521459 h 521459"/>
              <a:gd name="connsiteX262" fmla="*/ 404798 w 3189196"/>
              <a:gd name="connsiteY262" fmla="*/ 521459 h 521459"/>
              <a:gd name="connsiteX263" fmla="*/ 409059 w 3189196"/>
              <a:gd name="connsiteY263" fmla="*/ 521459 h 521459"/>
              <a:gd name="connsiteX264" fmla="*/ 425733 w 3189196"/>
              <a:gd name="connsiteY264" fmla="*/ 521459 h 521459"/>
              <a:gd name="connsiteX265" fmla="*/ 448389 w 3189196"/>
              <a:gd name="connsiteY265" fmla="*/ 521459 h 521459"/>
              <a:gd name="connsiteX266" fmla="*/ 454793 w 3189196"/>
              <a:gd name="connsiteY266" fmla="*/ 521459 h 521459"/>
              <a:gd name="connsiteX267" fmla="*/ 502283 w 3189196"/>
              <a:gd name="connsiteY267" fmla="*/ 521459 h 521459"/>
              <a:gd name="connsiteX268" fmla="*/ 531344 w 3189196"/>
              <a:gd name="connsiteY268" fmla="*/ 521459 h 521459"/>
              <a:gd name="connsiteX269" fmla="*/ 533670 w 3189196"/>
              <a:gd name="connsiteY269" fmla="*/ 521459 h 521459"/>
              <a:gd name="connsiteX270" fmla="*/ 551715 w 3189196"/>
              <a:gd name="connsiteY270" fmla="*/ 521459 h 521459"/>
              <a:gd name="connsiteX271" fmla="*/ 610219 w 3189196"/>
              <a:gd name="connsiteY271" fmla="*/ 521459 h 521459"/>
              <a:gd name="connsiteX272" fmla="*/ 614480 w 3189196"/>
              <a:gd name="connsiteY272" fmla="*/ 521459 h 521459"/>
              <a:gd name="connsiteX273" fmla="*/ 616169 w 3189196"/>
              <a:gd name="connsiteY273" fmla="*/ 521459 h 521459"/>
              <a:gd name="connsiteX274" fmla="*/ 631155 w 3189196"/>
              <a:gd name="connsiteY274" fmla="*/ 521459 h 521459"/>
              <a:gd name="connsiteX275" fmla="*/ 653811 w 3189196"/>
              <a:gd name="connsiteY275" fmla="*/ 521459 h 521459"/>
              <a:gd name="connsiteX276" fmla="*/ 660215 w 3189196"/>
              <a:gd name="connsiteY276" fmla="*/ 521459 h 521459"/>
              <a:gd name="connsiteX277" fmla="*/ 695609 w 3189196"/>
              <a:gd name="connsiteY277" fmla="*/ 521459 h 521459"/>
              <a:gd name="connsiteX278" fmla="*/ 724669 w 3189196"/>
              <a:gd name="connsiteY278" fmla="*/ 521459 h 521459"/>
              <a:gd name="connsiteX279" fmla="*/ 739091 w 3189196"/>
              <a:gd name="connsiteY279" fmla="*/ 521459 h 521459"/>
              <a:gd name="connsiteX280" fmla="*/ 779522 w 3189196"/>
              <a:gd name="connsiteY280" fmla="*/ 521459 h 521459"/>
              <a:gd name="connsiteX281" fmla="*/ 803546 w 3189196"/>
              <a:gd name="connsiteY281" fmla="*/ 521459 h 521459"/>
              <a:gd name="connsiteX282" fmla="*/ 808583 w 3189196"/>
              <a:gd name="connsiteY282" fmla="*/ 521459 h 521459"/>
              <a:gd name="connsiteX283" fmla="*/ 821591 w 3189196"/>
              <a:gd name="connsiteY283" fmla="*/ 521459 h 521459"/>
              <a:gd name="connsiteX284" fmla="*/ 887459 w 3189196"/>
              <a:gd name="connsiteY284" fmla="*/ 521459 h 521459"/>
              <a:gd name="connsiteX285" fmla="*/ 891720 w 3189196"/>
              <a:gd name="connsiteY285" fmla="*/ 521459 h 521459"/>
              <a:gd name="connsiteX286" fmla="*/ 901031 w 3189196"/>
              <a:gd name="connsiteY286" fmla="*/ 521459 h 521459"/>
              <a:gd name="connsiteX287" fmla="*/ 930091 w 3189196"/>
              <a:gd name="connsiteY287" fmla="*/ 521459 h 521459"/>
              <a:gd name="connsiteX288" fmla="*/ 931050 w 3189196"/>
              <a:gd name="connsiteY288" fmla="*/ 521459 h 521459"/>
              <a:gd name="connsiteX289" fmla="*/ 984944 w 3189196"/>
              <a:gd name="connsiteY289" fmla="*/ 521459 h 521459"/>
              <a:gd name="connsiteX290" fmla="*/ 1008967 w 3189196"/>
              <a:gd name="connsiteY290" fmla="*/ 521459 h 521459"/>
              <a:gd name="connsiteX291" fmla="*/ 1014005 w 3189196"/>
              <a:gd name="connsiteY291" fmla="*/ 521459 h 521459"/>
              <a:gd name="connsiteX292" fmla="*/ 1049398 w 3189196"/>
              <a:gd name="connsiteY292" fmla="*/ 521459 h 521459"/>
              <a:gd name="connsiteX293" fmla="*/ 1078459 w 3189196"/>
              <a:gd name="connsiteY293" fmla="*/ 521459 h 521459"/>
              <a:gd name="connsiteX294" fmla="*/ 1092880 w 3189196"/>
              <a:gd name="connsiteY294" fmla="*/ 521459 h 521459"/>
              <a:gd name="connsiteX295" fmla="*/ 1097141 w 3189196"/>
              <a:gd name="connsiteY295" fmla="*/ 521459 h 521459"/>
              <a:gd name="connsiteX296" fmla="*/ 1098830 w 3189196"/>
              <a:gd name="connsiteY296" fmla="*/ 521459 h 521459"/>
              <a:gd name="connsiteX297" fmla="*/ 1136472 w 3189196"/>
              <a:gd name="connsiteY297" fmla="*/ 521459 h 521459"/>
              <a:gd name="connsiteX298" fmla="*/ 1157335 w 3189196"/>
              <a:gd name="connsiteY298" fmla="*/ 521459 h 521459"/>
              <a:gd name="connsiteX299" fmla="*/ 1161596 w 3189196"/>
              <a:gd name="connsiteY299" fmla="*/ 521459 h 521459"/>
              <a:gd name="connsiteX300" fmla="*/ 1178270 w 3189196"/>
              <a:gd name="connsiteY300" fmla="*/ 521459 h 521459"/>
              <a:gd name="connsiteX301" fmla="*/ 1200926 w 3189196"/>
              <a:gd name="connsiteY301" fmla="*/ 521459 h 521459"/>
              <a:gd name="connsiteX302" fmla="*/ 1207330 w 3189196"/>
              <a:gd name="connsiteY302" fmla="*/ 521459 h 521459"/>
              <a:gd name="connsiteX303" fmla="*/ 1254820 w 3189196"/>
              <a:gd name="connsiteY303" fmla="*/ 521459 h 521459"/>
              <a:gd name="connsiteX304" fmla="*/ 1283881 w 3189196"/>
              <a:gd name="connsiteY304" fmla="*/ 521459 h 521459"/>
              <a:gd name="connsiteX305" fmla="*/ 1286207 w 3189196"/>
              <a:gd name="connsiteY305" fmla="*/ 521459 h 521459"/>
              <a:gd name="connsiteX306" fmla="*/ 1304252 w 3189196"/>
              <a:gd name="connsiteY306" fmla="*/ 521459 h 521459"/>
              <a:gd name="connsiteX307" fmla="*/ 1362756 w 3189196"/>
              <a:gd name="connsiteY307" fmla="*/ 521459 h 521459"/>
              <a:gd name="connsiteX308" fmla="*/ 1367017 w 3189196"/>
              <a:gd name="connsiteY308" fmla="*/ 521459 h 521459"/>
              <a:gd name="connsiteX309" fmla="*/ 1368706 w 3189196"/>
              <a:gd name="connsiteY309" fmla="*/ 521459 h 521459"/>
              <a:gd name="connsiteX310" fmla="*/ 1383691 w 3189196"/>
              <a:gd name="connsiteY310" fmla="*/ 521459 h 521459"/>
              <a:gd name="connsiteX311" fmla="*/ 1406348 w 3189196"/>
              <a:gd name="connsiteY311" fmla="*/ 521459 h 521459"/>
              <a:gd name="connsiteX312" fmla="*/ 1412752 w 3189196"/>
              <a:gd name="connsiteY312" fmla="*/ 521459 h 521459"/>
              <a:gd name="connsiteX313" fmla="*/ 1427692 w 3189196"/>
              <a:gd name="connsiteY313" fmla="*/ 521459 h 521459"/>
              <a:gd name="connsiteX314" fmla="*/ 1448146 w 3189196"/>
              <a:gd name="connsiteY314" fmla="*/ 521459 h 521459"/>
              <a:gd name="connsiteX315" fmla="*/ 1477206 w 3189196"/>
              <a:gd name="connsiteY315" fmla="*/ 521459 h 521459"/>
              <a:gd name="connsiteX316" fmla="*/ 1491628 w 3189196"/>
              <a:gd name="connsiteY316" fmla="*/ 521459 h 521459"/>
              <a:gd name="connsiteX317" fmla="*/ 1506568 w 3189196"/>
              <a:gd name="connsiteY317" fmla="*/ 521459 h 521459"/>
              <a:gd name="connsiteX318" fmla="*/ 1535629 w 3189196"/>
              <a:gd name="connsiteY318" fmla="*/ 521459 h 521459"/>
              <a:gd name="connsiteX319" fmla="*/ 1556083 w 3189196"/>
              <a:gd name="connsiteY319" fmla="*/ 521459 h 521459"/>
              <a:gd name="connsiteX320" fmla="*/ 1574128 w 3189196"/>
              <a:gd name="connsiteY320" fmla="*/ 521459 h 521459"/>
              <a:gd name="connsiteX321" fmla="*/ 1615068 w 3189196"/>
              <a:gd name="connsiteY321" fmla="*/ 521459 h 521459"/>
              <a:gd name="connsiteX322" fmla="*/ 1633113 w 3189196"/>
              <a:gd name="connsiteY322" fmla="*/ 521459 h 521459"/>
              <a:gd name="connsiteX323" fmla="*/ 1653567 w 3189196"/>
              <a:gd name="connsiteY323" fmla="*/ 521459 h 521459"/>
              <a:gd name="connsiteX324" fmla="*/ 1682628 w 3189196"/>
              <a:gd name="connsiteY324" fmla="*/ 521459 h 521459"/>
              <a:gd name="connsiteX325" fmla="*/ 1697568 w 3189196"/>
              <a:gd name="connsiteY325" fmla="*/ 521459 h 521459"/>
              <a:gd name="connsiteX326" fmla="*/ 1711989 w 3189196"/>
              <a:gd name="connsiteY326" fmla="*/ 521459 h 521459"/>
              <a:gd name="connsiteX327" fmla="*/ 1741050 w 3189196"/>
              <a:gd name="connsiteY327" fmla="*/ 521459 h 521459"/>
              <a:gd name="connsiteX328" fmla="*/ 1761504 w 3189196"/>
              <a:gd name="connsiteY328" fmla="*/ 521459 h 521459"/>
              <a:gd name="connsiteX329" fmla="*/ 1776444 w 3189196"/>
              <a:gd name="connsiteY329" fmla="*/ 521459 h 521459"/>
              <a:gd name="connsiteX330" fmla="*/ 1782847 w 3189196"/>
              <a:gd name="connsiteY330" fmla="*/ 521459 h 521459"/>
              <a:gd name="connsiteX331" fmla="*/ 1805505 w 3189196"/>
              <a:gd name="connsiteY331" fmla="*/ 521459 h 521459"/>
              <a:gd name="connsiteX332" fmla="*/ 1820490 w 3189196"/>
              <a:gd name="connsiteY332" fmla="*/ 521459 h 521459"/>
              <a:gd name="connsiteX333" fmla="*/ 1822179 w 3189196"/>
              <a:gd name="connsiteY333" fmla="*/ 521459 h 521459"/>
              <a:gd name="connsiteX334" fmla="*/ 1826440 w 3189196"/>
              <a:gd name="connsiteY334" fmla="*/ 521459 h 521459"/>
              <a:gd name="connsiteX335" fmla="*/ 1884944 w 3189196"/>
              <a:gd name="connsiteY335" fmla="*/ 521459 h 521459"/>
              <a:gd name="connsiteX336" fmla="*/ 1902989 w 3189196"/>
              <a:gd name="connsiteY336" fmla="*/ 521459 h 521459"/>
              <a:gd name="connsiteX337" fmla="*/ 1905315 w 3189196"/>
              <a:gd name="connsiteY337" fmla="*/ 521459 h 521459"/>
              <a:gd name="connsiteX338" fmla="*/ 1934377 w 3189196"/>
              <a:gd name="connsiteY338" fmla="*/ 521459 h 521459"/>
              <a:gd name="connsiteX339" fmla="*/ 1981865 w 3189196"/>
              <a:gd name="connsiteY339" fmla="*/ 521459 h 521459"/>
              <a:gd name="connsiteX340" fmla="*/ 1988269 w 3189196"/>
              <a:gd name="connsiteY340" fmla="*/ 521459 h 521459"/>
              <a:gd name="connsiteX341" fmla="*/ 2010926 w 3189196"/>
              <a:gd name="connsiteY341" fmla="*/ 521459 h 521459"/>
              <a:gd name="connsiteX342" fmla="*/ 2027600 w 3189196"/>
              <a:gd name="connsiteY342" fmla="*/ 521459 h 521459"/>
              <a:gd name="connsiteX343" fmla="*/ 2031861 w 3189196"/>
              <a:gd name="connsiteY343" fmla="*/ 521459 h 521459"/>
              <a:gd name="connsiteX344" fmla="*/ 2052723 w 3189196"/>
              <a:gd name="connsiteY344" fmla="*/ 521459 h 521459"/>
              <a:gd name="connsiteX345" fmla="*/ 2090366 w 3189196"/>
              <a:gd name="connsiteY345" fmla="*/ 521459 h 521459"/>
              <a:gd name="connsiteX346" fmla="*/ 2092055 w 3189196"/>
              <a:gd name="connsiteY346" fmla="*/ 521459 h 521459"/>
              <a:gd name="connsiteX347" fmla="*/ 2096316 w 3189196"/>
              <a:gd name="connsiteY347" fmla="*/ 521459 h 521459"/>
              <a:gd name="connsiteX348" fmla="*/ 2110737 w 3189196"/>
              <a:gd name="connsiteY348" fmla="*/ 521459 h 521459"/>
              <a:gd name="connsiteX349" fmla="*/ 2139798 w 3189196"/>
              <a:gd name="connsiteY349" fmla="*/ 521459 h 521459"/>
              <a:gd name="connsiteX350" fmla="*/ 2175191 w 3189196"/>
              <a:gd name="connsiteY350" fmla="*/ 521459 h 521459"/>
              <a:gd name="connsiteX351" fmla="*/ 2180229 w 3189196"/>
              <a:gd name="connsiteY351" fmla="*/ 521459 h 521459"/>
              <a:gd name="connsiteX352" fmla="*/ 2204253 w 3189196"/>
              <a:gd name="connsiteY352" fmla="*/ 521459 h 521459"/>
              <a:gd name="connsiteX353" fmla="*/ 2258145 w 3189196"/>
              <a:gd name="connsiteY353" fmla="*/ 521459 h 521459"/>
              <a:gd name="connsiteX354" fmla="*/ 2259105 w 3189196"/>
              <a:gd name="connsiteY354" fmla="*/ 521459 h 521459"/>
              <a:gd name="connsiteX355" fmla="*/ 2288165 w 3189196"/>
              <a:gd name="connsiteY355" fmla="*/ 521459 h 521459"/>
              <a:gd name="connsiteX356" fmla="*/ 2297476 w 3189196"/>
              <a:gd name="connsiteY356" fmla="*/ 521459 h 521459"/>
              <a:gd name="connsiteX357" fmla="*/ 2301737 w 3189196"/>
              <a:gd name="connsiteY357" fmla="*/ 521459 h 521459"/>
              <a:gd name="connsiteX358" fmla="*/ 2367605 w 3189196"/>
              <a:gd name="connsiteY358" fmla="*/ 521459 h 521459"/>
              <a:gd name="connsiteX359" fmla="*/ 2380613 w 3189196"/>
              <a:gd name="connsiteY359" fmla="*/ 521459 h 521459"/>
              <a:gd name="connsiteX360" fmla="*/ 2385650 w 3189196"/>
              <a:gd name="connsiteY360" fmla="*/ 521459 h 521459"/>
              <a:gd name="connsiteX361" fmla="*/ 2409674 w 3189196"/>
              <a:gd name="connsiteY361" fmla="*/ 521459 h 521459"/>
              <a:gd name="connsiteX362" fmla="*/ 2450105 w 3189196"/>
              <a:gd name="connsiteY362" fmla="*/ 521459 h 521459"/>
              <a:gd name="connsiteX363" fmla="*/ 2464526 w 3189196"/>
              <a:gd name="connsiteY363" fmla="*/ 521459 h 521459"/>
              <a:gd name="connsiteX364" fmla="*/ 2493587 w 3189196"/>
              <a:gd name="connsiteY364" fmla="*/ 521459 h 521459"/>
              <a:gd name="connsiteX365" fmla="*/ 2528981 w 3189196"/>
              <a:gd name="connsiteY365" fmla="*/ 521459 h 521459"/>
              <a:gd name="connsiteX366" fmla="*/ 2535385 w 3189196"/>
              <a:gd name="connsiteY366" fmla="*/ 521459 h 521459"/>
              <a:gd name="connsiteX367" fmla="*/ 2558041 w 3189196"/>
              <a:gd name="connsiteY367" fmla="*/ 521459 h 521459"/>
              <a:gd name="connsiteX368" fmla="*/ 2573027 w 3189196"/>
              <a:gd name="connsiteY368" fmla="*/ 521459 h 521459"/>
              <a:gd name="connsiteX369" fmla="*/ 2574716 w 3189196"/>
              <a:gd name="connsiteY369" fmla="*/ 521459 h 521459"/>
              <a:gd name="connsiteX370" fmla="*/ 2578977 w 3189196"/>
              <a:gd name="connsiteY370" fmla="*/ 521459 h 521459"/>
              <a:gd name="connsiteX371" fmla="*/ 2637481 w 3189196"/>
              <a:gd name="connsiteY371" fmla="*/ 521459 h 521459"/>
              <a:gd name="connsiteX372" fmla="*/ 2655526 w 3189196"/>
              <a:gd name="connsiteY372" fmla="*/ 521459 h 521459"/>
              <a:gd name="connsiteX373" fmla="*/ 2657853 w 3189196"/>
              <a:gd name="connsiteY373" fmla="*/ 521459 h 521459"/>
              <a:gd name="connsiteX374" fmla="*/ 2686914 w 3189196"/>
              <a:gd name="connsiteY374" fmla="*/ 521459 h 521459"/>
              <a:gd name="connsiteX375" fmla="*/ 2734402 w 3189196"/>
              <a:gd name="connsiteY375" fmla="*/ 521459 h 521459"/>
              <a:gd name="connsiteX376" fmla="*/ 2740806 w 3189196"/>
              <a:gd name="connsiteY376" fmla="*/ 521459 h 521459"/>
              <a:gd name="connsiteX377" fmla="*/ 2763463 w 3189196"/>
              <a:gd name="connsiteY377" fmla="*/ 521459 h 521459"/>
              <a:gd name="connsiteX378" fmla="*/ 2780137 w 3189196"/>
              <a:gd name="connsiteY378" fmla="*/ 521459 h 521459"/>
              <a:gd name="connsiteX379" fmla="*/ 2784398 w 3189196"/>
              <a:gd name="connsiteY379" fmla="*/ 521459 h 521459"/>
              <a:gd name="connsiteX380" fmla="*/ 2805261 w 3189196"/>
              <a:gd name="connsiteY380" fmla="*/ 521459 h 521459"/>
              <a:gd name="connsiteX381" fmla="*/ 2842903 w 3189196"/>
              <a:gd name="connsiteY381" fmla="*/ 521459 h 521459"/>
              <a:gd name="connsiteX382" fmla="*/ 2844592 w 3189196"/>
              <a:gd name="connsiteY382" fmla="*/ 521459 h 521459"/>
              <a:gd name="connsiteX383" fmla="*/ 2848853 w 3189196"/>
              <a:gd name="connsiteY383" fmla="*/ 521459 h 521459"/>
              <a:gd name="connsiteX384" fmla="*/ 2863274 w 3189196"/>
              <a:gd name="connsiteY384" fmla="*/ 521459 h 521459"/>
              <a:gd name="connsiteX385" fmla="*/ 2892335 w 3189196"/>
              <a:gd name="connsiteY385" fmla="*/ 521459 h 521459"/>
              <a:gd name="connsiteX386" fmla="*/ 2927729 w 3189196"/>
              <a:gd name="connsiteY386" fmla="*/ 521459 h 521459"/>
              <a:gd name="connsiteX387" fmla="*/ 2956790 w 3189196"/>
              <a:gd name="connsiteY387" fmla="*/ 521459 h 521459"/>
              <a:gd name="connsiteX388" fmla="*/ 3010682 w 3189196"/>
              <a:gd name="connsiteY388" fmla="*/ 521459 h 521459"/>
              <a:gd name="connsiteX389" fmla="*/ 3050013 w 3189196"/>
              <a:gd name="connsiteY389" fmla="*/ 521459 h 521459"/>
              <a:gd name="connsiteX390" fmla="*/ 3054274 w 3189196"/>
              <a:gd name="connsiteY390" fmla="*/ 521459 h 521459"/>
              <a:gd name="connsiteX391" fmla="*/ 3133150 w 3189196"/>
              <a:gd name="connsiteY391" fmla="*/ 521459 h 521459"/>
              <a:gd name="connsiteX392" fmla="*/ 3162211 w 3189196"/>
              <a:gd name="connsiteY392" fmla="*/ 521459 h 521459"/>
              <a:gd name="connsiteX393" fmla="*/ 3189196 w 3189196"/>
              <a:gd name="connsiteY393" fmla="*/ 498540 h 521459"/>
              <a:gd name="connsiteX394" fmla="*/ 3189196 w 3189196"/>
              <a:gd name="connsiteY394" fmla="*/ 488841 h 521459"/>
              <a:gd name="connsiteX395" fmla="*/ 3189196 w 3189196"/>
              <a:gd name="connsiteY395" fmla="*/ 401451 h 521459"/>
              <a:gd name="connsiteX396" fmla="*/ 3189196 w 3189196"/>
              <a:gd name="connsiteY396" fmla="*/ 391752 h 521459"/>
              <a:gd name="connsiteX397" fmla="*/ 3189196 w 3189196"/>
              <a:gd name="connsiteY397" fmla="*/ 376715 h 521459"/>
              <a:gd name="connsiteX398" fmla="*/ 3189196 w 3189196"/>
              <a:gd name="connsiteY398" fmla="*/ 374876 h 521459"/>
              <a:gd name="connsiteX399" fmla="*/ 3189196 w 3189196"/>
              <a:gd name="connsiteY399" fmla="*/ 333715 h 521459"/>
              <a:gd name="connsiteX400" fmla="*/ 3189196 w 3189196"/>
              <a:gd name="connsiteY400" fmla="*/ 332657 h 521459"/>
              <a:gd name="connsiteX401" fmla="*/ 3189196 w 3189196"/>
              <a:gd name="connsiteY401" fmla="*/ 332354 h 521459"/>
              <a:gd name="connsiteX402" fmla="*/ 3189196 w 3189196"/>
              <a:gd name="connsiteY402" fmla="*/ 332215 h 521459"/>
              <a:gd name="connsiteX403" fmla="*/ 3189196 w 3189196"/>
              <a:gd name="connsiteY403" fmla="*/ 331703 h 521459"/>
              <a:gd name="connsiteX404" fmla="*/ 3189196 w 3189196"/>
              <a:gd name="connsiteY404" fmla="*/ 331262 h 521459"/>
              <a:gd name="connsiteX405" fmla="*/ 3189196 w 3189196"/>
              <a:gd name="connsiteY405" fmla="*/ 326670 h 521459"/>
              <a:gd name="connsiteX406" fmla="*/ 3189196 w 3189196"/>
              <a:gd name="connsiteY406" fmla="*/ 325716 h 521459"/>
              <a:gd name="connsiteX407" fmla="*/ 3189196 w 3189196"/>
              <a:gd name="connsiteY407" fmla="*/ 325324 h 521459"/>
              <a:gd name="connsiteX408" fmla="*/ 3189196 w 3189196"/>
              <a:gd name="connsiteY408" fmla="*/ 324235 h 521459"/>
              <a:gd name="connsiteX409" fmla="*/ 3189196 w 3189196"/>
              <a:gd name="connsiteY409" fmla="*/ 319407 h 521459"/>
              <a:gd name="connsiteX410" fmla="*/ 3189196 w 3189196"/>
              <a:gd name="connsiteY410" fmla="*/ 318454 h 521459"/>
              <a:gd name="connsiteX411" fmla="*/ 3189196 w 3189196"/>
              <a:gd name="connsiteY411" fmla="*/ 317569 h 521459"/>
              <a:gd name="connsiteX412" fmla="*/ 3189196 w 3189196"/>
              <a:gd name="connsiteY412" fmla="*/ 317498 h 521459"/>
              <a:gd name="connsiteX413" fmla="*/ 3189196 w 3189196"/>
              <a:gd name="connsiteY413" fmla="*/ 316971 h 521459"/>
              <a:gd name="connsiteX414" fmla="*/ 3189196 w 3189196"/>
              <a:gd name="connsiteY414" fmla="*/ 316615 h 521459"/>
              <a:gd name="connsiteX415" fmla="*/ 3189196 w 3189196"/>
              <a:gd name="connsiteY415" fmla="*/ 316017 h 521459"/>
              <a:gd name="connsiteX416" fmla="*/ 3189196 w 3189196"/>
              <a:gd name="connsiteY416" fmla="*/ 312702 h 521459"/>
              <a:gd name="connsiteX417" fmla="*/ 3189196 w 3189196"/>
              <a:gd name="connsiteY417" fmla="*/ 311890 h 521459"/>
              <a:gd name="connsiteX418" fmla="*/ 3189196 w 3189196"/>
              <a:gd name="connsiteY418" fmla="*/ 311449 h 521459"/>
              <a:gd name="connsiteX419" fmla="*/ 3189196 w 3189196"/>
              <a:gd name="connsiteY419" fmla="*/ 307799 h 521459"/>
              <a:gd name="connsiteX420" fmla="*/ 3189196 w 3189196"/>
              <a:gd name="connsiteY420" fmla="*/ 301050 h 521459"/>
              <a:gd name="connsiteX421" fmla="*/ 3189196 w 3189196"/>
              <a:gd name="connsiteY421" fmla="*/ 300980 h 521459"/>
              <a:gd name="connsiteX422" fmla="*/ 3189196 w 3189196"/>
              <a:gd name="connsiteY422" fmla="*/ 299141 h 521459"/>
              <a:gd name="connsiteX423" fmla="*/ 3189196 w 3189196"/>
              <a:gd name="connsiteY423" fmla="*/ 293967 h 521459"/>
              <a:gd name="connsiteX424" fmla="*/ 3189196 w 3189196"/>
              <a:gd name="connsiteY424" fmla="*/ 293526 h 521459"/>
              <a:gd name="connsiteX425" fmla="*/ 3189196 w 3189196"/>
              <a:gd name="connsiteY425" fmla="*/ 292875 h 521459"/>
              <a:gd name="connsiteX426" fmla="*/ 3189196 w 3189196"/>
              <a:gd name="connsiteY426" fmla="*/ 291878 h 521459"/>
              <a:gd name="connsiteX427" fmla="*/ 3189196 w 3189196"/>
              <a:gd name="connsiteY427" fmla="*/ 286333 h 521459"/>
              <a:gd name="connsiteX428" fmla="*/ 3189196 w 3189196"/>
              <a:gd name="connsiteY428" fmla="*/ 285891 h 521459"/>
              <a:gd name="connsiteX429" fmla="*/ 3189196 w 3189196"/>
              <a:gd name="connsiteY429" fmla="*/ 283126 h 521459"/>
              <a:gd name="connsiteX430" fmla="*/ 3189196 w 3189196"/>
              <a:gd name="connsiteY430" fmla="*/ 280067 h 521459"/>
              <a:gd name="connsiteX431" fmla="*/ 3189196 w 3189196"/>
              <a:gd name="connsiteY431" fmla="*/ 279626 h 521459"/>
              <a:gd name="connsiteX432" fmla="*/ 3189196 w 3189196"/>
              <a:gd name="connsiteY432" fmla="*/ 278228 h 521459"/>
              <a:gd name="connsiteX433" fmla="*/ 3189196 w 3189196"/>
              <a:gd name="connsiteY433" fmla="*/ 277787 h 521459"/>
              <a:gd name="connsiteX434" fmla="*/ 3189196 w 3189196"/>
              <a:gd name="connsiteY434" fmla="*/ 277716 h 521459"/>
              <a:gd name="connsiteX435" fmla="*/ 3189196 w 3189196"/>
              <a:gd name="connsiteY435" fmla="*/ 276634 h 521459"/>
              <a:gd name="connsiteX436" fmla="*/ 3189196 w 3189196"/>
              <a:gd name="connsiteY436" fmla="*/ 276192 h 521459"/>
              <a:gd name="connsiteX437" fmla="*/ 3189196 w 3189196"/>
              <a:gd name="connsiteY437" fmla="*/ 273954 h 521459"/>
              <a:gd name="connsiteX438" fmla="*/ 3189196 w 3189196"/>
              <a:gd name="connsiteY438" fmla="*/ 268409 h 521459"/>
              <a:gd name="connsiteX439" fmla="*/ 3189196 w 3189196"/>
              <a:gd name="connsiteY439" fmla="*/ 268017 h 521459"/>
              <a:gd name="connsiteX440" fmla="*/ 3189196 w 3189196"/>
              <a:gd name="connsiteY440" fmla="*/ 267967 h 521459"/>
              <a:gd name="connsiteX441" fmla="*/ 3189196 w 3189196"/>
              <a:gd name="connsiteY441" fmla="*/ 266928 h 521459"/>
              <a:gd name="connsiteX442" fmla="*/ 3189196 w 3189196"/>
              <a:gd name="connsiteY442" fmla="*/ 266064 h 521459"/>
              <a:gd name="connsiteX443" fmla="*/ 3189196 w 3189196"/>
              <a:gd name="connsiteY443" fmla="*/ 262360 h 521459"/>
              <a:gd name="connsiteX444" fmla="*/ 3189196 w 3189196"/>
              <a:gd name="connsiteY444" fmla="*/ 258710 h 521459"/>
              <a:gd name="connsiteX445" fmla="*/ 3189196 w 3189196"/>
              <a:gd name="connsiteY445" fmla="*/ 258268 h 521459"/>
              <a:gd name="connsiteX446" fmla="*/ 3189196 w 3189196"/>
              <a:gd name="connsiteY446" fmla="*/ 256365 h 521459"/>
              <a:gd name="connsiteX447" fmla="*/ 3189196 w 3189196"/>
              <a:gd name="connsiteY447" fmla="*/ 255395 h 521459"/>
              <a:gd name="connsiteX448" fmla="*/ 3189196 w 3189196"/>
              <a:gd name="connsiteY448" fmla="*/ 254531 h 521459"/>
              <a:gd name="connsiteX449" fmla="*/ 3189196 w 3189196"/>
              <a:gd name="connsiteY449" fmla="*/ 254142 h 521459"/>
              <a:gd name="connsiteX450" fmla="*/ 3189196 w 3189196"/>
              <a:gd name="connsiteY450" fmla="*/ 253492 h 521459"/>
              <a:gd name="connsiteX451" fmla="*/ 3189196 w 3189196"/>
              <a:gd name="connsiteY451" fmla="*/ 253189 h 521459"/>
              <a:gd name="connsiteX452" fmla="*/ 3189196 w 3189196"/>
              <a:gd name="connsiteY452" fmla="*/ 253050 h 521459"/>
              <a:gd name="connsiteX453" fmla="*/ 3189196 w 3189196"/>
              <a:gd name="connsiteY453" fmla="*/ 247505 h 521459"/>
              <a:gd name="connsiteX454" fmla="*/ 3189196 w 3189196"/>
              <a:gd name="connsiteY454" fmla="*/ 243743 h 521459"/>
              <a:gd name="connsiteX455" fmla="*/ 3189196 w 3189196"/>
              <a:gd name="connsiteY455" fmla="*/ 243673 h 521459"/>
              <a:gd name="connsiteX456" fmla="*/ 3189196 w 3189196"/>
              <a:gd name="connsiteY456" fmla="*/ 243231 h 521459"/>
              <a:gd name="connsiteX457" fmla="*/ 3189196 w 3189196"/>
              <a:gd name="connsiteY457" fmla="*/ 241833 h 521459"/>
              <a:gd name="connsiteX458" fmla="*/ 3189196 w 3189196"/>
              <a:gd name="connsiteY458" fmla="*/ 241392 h 521459"/>
              <a:gd name="connsiteX459" fmla="*/ 3189196 w 3189196"/>
              <a:gd name="connsiteY459" fmla="*/ 238333 h 521459"/>
              <a:gd name="connsiteX460" fmla="*/ 3189196 w 3189196"/>
              <a:gd name="connsiteY460" fmla="*/ 237806 h 521459"/>
              <a:gd name="connsiteX461" fmla="*/ 3189196 w 3189196"/>
              <a:gd name="connsiteY461" fmla="*/ 235714 h 521459"/>
              <a:gd name="connsiteX462" fmla="*/ 3189196 w 3189196"/>
              <a:gd name="connsiteY462" fmla="*/ 235568 h 521459"/>
              <a:gd name="connsiteX463" fmla="*/ 3189196 w 3189196"/>
              <a:gd name="connsiteY463" fmla="*/ 235126 h 521459"/>
              <a:gd name="connsiteX464" fmla="*/ 3189196 w 3189196"/>
              <a:gd name="connsiteY464" fmla="*/ 229581 h 521459"/>
              <a:gd name="connsiteX465" fmla="*/ 3189196 w 3189196"/>
              <a:gd name="connsiteY465" fmla="*/ 228634 h 521459"/>
              <a:gd name="connsiteX466" fmla="*/ 3189196 w 3189196"/>
              <a:gd name="connsiteY466" fmla="*/ 228584 h 521459"/>
              <a:gd name="connsiteX467" fmla="*/ 3189196 w 3189196"/>
              <a:gd name="connsiteY467" fmla="*/ 222319 h 521459"/>
              <a:gd name="connsiteX468" fmla="*/ 3189196 w 3189196"/>
              <a:gd name="connsiteY468" fmla="*/ 220480 h 521459"/>
              <a:gd name="connsiteX469" fmla="*/ 3189196 w 3189196"/>
              <a:gd name="connsiteY469" fmla="*/ 220409 h 521459"/>
              <a:gd name="connsiteX470" fmla="*/ 3189196 w 3189196"/>
              <a:gd name="connsiteY470" fmla="*/ 219882 h 521459"/>
              <a:gd name="connsiteX471" fmla="*/ 3189196 w 3189196"/>
              <a:gd name="connsiteY471" fmla="*/ 218885 h 521459"/>
              <a:gd name="connsiteX472" fmla="*/ 3189196 w 3189196"/>
              <a:gd name="connsiteY472" fmla="*/ 214802 h 521459"/>
              <a:gd name="connsiteX473" fmla="*/ 3189196 w 3189196"/>
              <a:gd name="connsiteY473" fmla="*/ 214361 h 521459"/>
              <a:gd name="connsiteX474" fmla="*/ 3189196 w 3189196"/>
              <a:gd name="connsiteY474" fmla="*/ 210710 h 521459"/>
              <a:gd name="connsiteX475" fmla="*/ 3189196 w 3189196"/>
              <a:gd name="connsiteY475" fmla="*/ 208757 h 521459"/>
              <a:gd name="connsiteX476" fmla="*/ 3189196 w 3189196"/>
              <a:gd name="connsiteY476" fmla="*/ 205053 h 521459"/>
              <a:gd name="connsiteX477" fmla="*/ 3189196 w 3189196"/>
              <a:gd name="connsiteY477" fmla="*/ 204845 h 521459"/>
              <a:gd name="connsiteX478" fmla="*/ 3189196 w 3189196"/>
              <a:gd name="connsiteY478" fmla="*/ 203961 h 521459"/>
              <a:gd name="connsiteX479" fmla="*/ 3189196 w 3189196"/>
              <a:gd name="connsiteY479" fmla="*/ 203891 h 521459"/>
              <a:gd name="connsiteX480" fmla="*/ 3189196 w 3189196"/>
              <a:gd name="connsiteY480" fmla="*/ 203005 h 521459"/>
              <a:gd name="connsiteX481" fmla="*/ 3189196 w 3189196"/>
              <a:gd name="connsiteY481" fmla="*/ 202052 h 521459"/>
              <a:gd name="connsiteX482" fmla="*/ 3189196 w 3189196"/>
              <a:gd name="connsiteY482" fmla="*/ 199057 h 521459"/>
              <a:gd name="connsiteX483" fmla="*/ 3189196 w 3189196"/>
              <a:gd name="connsiteY483" fmla="*/ 197224 h 521459"/>
              <a:gd name="connsiteX484" fmla="*/ 3189196 w 3189196"/>
              <a:gd name="connsiteY484" fmla="*/ 196135 h 521459"/>
              <a:gd name="connsiteX485" fmla="*/ 3189196 w 3189196"/>
              <a:gd name="connsiteY485" fmla="*/ 195743 h 521459"/>
              <a:gd name="connsiteX486" fmla="*/ 3189196 w 3189196"/>
              <a:gd name="connsiteY486" fmla="*/ 194789 h 521459"/>
              <a:gd name="connsiteX487" fmla="*/ 3189196 w 3189196"/>
              <a:gd name="connsiteY487" fmla="*/ 190197 h 521459"/>
              <a:gd name="connsiteX488" fmla="*/ 3189196 w 3189196"/>
              <a:gd name="connsiteY488" fmla="*/ 189756 h 521459"/>
              <a:gd name="connsiteX489" fmla="*/ 3189196 w 3189196"/>
              <a:gd name="connsiteY489" fmla="*/ 189244 h 521459"/>
              <a:gd name="connsiteX490" fmla="*/ 3189196 w 3189196"/>
              <a:gd name="connsiteY490" fmla="*/ 188802 h 521459"/>
              <a:gd name="connsiteX491" fmla="*/ 3189196 w 3189196"/>
              <a:gd name="connsiteY491" fmla="*/ 187744 h 521459"/>
              <a:gd name="connsiteX492" fmla="*/ 3189196 w 3189196"/>
              <a:gd name="connsiteY492" fmla="*/ 178407 h 521459"/>
              <a:gd name="connsiteX493" fmla="*/ 3189196 w 3189196"/>
              <a:gd name="connsiteY493" fmla="*/ 146584 h 521459"/>
              <a:gd name="connsiteX494" fmla="*/ 3189196 w 3189196"/>
              <a:gd name="connsiteY494" fmla="*/ 144744 h 521459"/>
              <a:gd name="connsiteX495" fmla="*/ 3189196 w 3189196"/>
              <a:gd name="connsiteY495" fmla="*/ 120008 h 521459"/>
              <a:gd name="connsiteX496" fmla="*/ 3189196 w 3189196"/>
              <a:gd name="connsiteY496" fmla="*/ 81319 h 521459"/>
              <a:gd name="connsiteX497" fmla="*/ 3189196 w 3189196"/>
              <a:gd name="connsiteY497" fmla="*/ 22919 h 521459"/>
              <a:gd name="connsiteX498" fmla="*/ 3162211 w 3189196"/>
              <a:gd name="connsiteY498" fmla="*/ 0 h 521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</a:cxnLst>
            <a:rect l="l" t="t" r="r" b="b"/>
            <a:pathLst>
              <a:path w="3189196" h="521459">
                <a:moveTo>
                  <a:pt x="3162211" y="0"/>
                </a:moveTo>
                <a:lnTo>
                  <a:pt x="3133150" y="0"/>
                </a:lnTo>
                <a:lnTo>
                  <a:pt x="3054274" y="0"/>
                </a:lnTo>
                <a:lnTo>
                  <a:pt x="3050013" y="0"/>
                </a:lnTo>
                <a:lnTo>
                  <a:pt x="3010683" y="0"/>
                </a:lnTo>
                <a:lnTo>
                  <a:pt x="2956789" y="0"/>
                </a:lnTo>
                <a:lnTo>
                  <a:pt x="2927728" y="0"/>
                </a:lnTo>
                <a:lnTo>
                  <a:pt x="2892335" y="0"/>
                </a:lnTo>
                <a:lnTo>
                  <a:pt x="2863274" y="0"/>
                </a:lnTo>
                <a:lnTo>
                  <a:pt x="2848853" y="0"/>
                </a:lnTo>
                <a:lnTo>
                  <a:pt x="2844592" y="0"/>
                </a:lnTo>
                <a:lnTo>
                  <a:pt x="2842903" y="0"/>
                </a:lnTo>
                <a:lnTo>
                  <a:pt x="2805261" y="0"/>
                </a:lnTo>
                <a:lnTo>
                  <a:pt x="2784398" y="0"/>
                </a:lnTo>
                <a:lnTo>
                  <a:pt x="2780137" y="0"/>
                </a:lnTo>
                <a:lnTo>
                  <a:pt x="2763463" y="0"/>
                </a:lnTo>
                <a:lnTo>
                  <a:pt x="2740807" y="0"/>
                </a:lnTo>
                <a:lnTo>
                  <a:pt x="2734403" y="0"/>
                </a:lnTo>
                <a:lnTo>
                  <a:pt x="2686913" y="0"/>
                </a:lnTo>
                <a:lnTo>
                  <a:pt x="2657852" y="0"/>
                </a:lnTo>
                <a:lnTo>
                  <a:pt x="2655526" y="0"/>
                </a:lnTo>
                <a:lnTo>
                  <a:pt x="2637481" y="0"/>
                </a:lnTo>
                <a:lnTo>
                  <a:pt x="2578977" y="0"/>
                </a:lnTo>
                <a:lnTo>
                  <a:pt x="2574716" y="0"/>
                </a:lnTo>
                <a:lnTo>
                  <a:pt x="2573027" y="0"/>
                </a:lnTo>
                <a:lnTo>
                  <a:pt x="2558041" y="0"/>
                </a:lnTo>
                <a:lnTo>
                  <a:pt x="2535385" y="0"/>
                </a:lnTo>
                <a:lnTo>
                  <a:pt x="2528981" y="0"/>
                </a:lnTo>
                <a:lnTo>
                  <a:pt x="2493587" y="0"/>
                </a:lnTo>
                <a:lnTo>
                  <a:pt x="2464527" y="0"/>
                </a:lnTo>
                <a:lnTo>
                  <a:pt x="2450105" y="0"/>
                </a:lnTo>
                <a:lnTo>
                  <a:pt x="2409674" y="0"/>
                </a:lnTo>
                <a:lnTo>
                  <a:pt x="2385650" y="0"/>
                </a:lnTo>
                <a:lnTo>
                  <a:pt x="2380613" y="0"/>
                </a:lnTo>
                <a:lnTo>
                  <a:pt x="2367605" y="0"/>
                </a:lnTo>
                <a:lnTo>
                  <a:pt x="2301737" y="0"/>
                </a:lnTo>
                <a:lnTo>
                  <a:pt x="2297476" y="0"/>
                </a:lnTo>
                <a:lnTo>
                  <a:pt x="2288165" y="0"/>
                </a:lnTo>
                <a:lnTo>
                  <a:pt x="2259105" y="0"/>
                </a:lnTo>
                <a:lnTo>
                  <a:pt x="2258146" y="0"/>
                </a:lnTo>
                <a:lnTo>
                  <a:pt x="2204252" y="0"/>
                </a:lnTo>
                <a:lnTo>
                  <a:pt x="2180229" y="0"/>
                </a:lnTo>
                <a:lnTo>
                  <a:pt x="2175191" y="0"/>
                </a:lnTo>
                <a:lnTo>
                  <a:pt x="2139798" y="0"/>
                </a:lnTo>
                <a:lnTo>
                  <a:pt x="2110737" y="0"/>
                </a:lnTo>
                <a:lnTo>
                  <a:pt x="2096316" y="0"/>
                </a:lnTo>
                <a:lnTo>
                  <a:pt x="2092055" y="0"/>
                </a:lnTo>
                <a:lnTo>
                  <a:pt x="2090366" y="0"/>
                </a:lnTo>
                <a:lnTo>
                  <a:pt x="2052724" y="0"/>
                </a:lnTo>
                <a:lnTo>
                  <a:pt x="2031861" y="0"/>
                </a:lnTo>
                <a:lnTo>
                  <a:pt x="2027600" y="0"/>
                </a:lnTo>
                <a:lnTo>
                  <a:pt x="2010926" y="0"/>
                </a:lnTo>
                <a:lnTo>
                  <a:pt x="1988270" y="0"/>
                </a:lnTo>
                <a:lnTo>
                  <a:pt x="1981866" y="0"/>
                </a:lnTo>
                <a:lnTo>
                  <a:pt x="1934376" y="0"/>
                </a:lnTo>
                <a:lnTo>
                  <a:pt x="1905315" y="0"/>
                </a:lnTo>
                <a:lnTo>
                  <a:pt x="1902989" y="0"/>
                </a:lnTo>
                <a:lnTo>
                  <a:pt x="1884944" y="0"/>
                </a:lnTo>
                <a:lnTo>
                  <a:pt x="1826440" y="0"/>
                </a:lnTo>
                <a:lnTo>
                  <a:pt x="1822179" y="0"/>
                </a:lnTo>
                <a:lnTo>
                  <a:pt x="1820490" y="0"/>
                </a:lnTo>
                <a:lnTo>
                  <a:pt x="1805505" y="0"/>
                </a:lnTo>
                <a:lnTo>
                  <a:pt x="1782848" y="0"/>
                </a:lnTo>
                <a:lnTo>
                  <a:pt x="1776444" y="0"/>
                </a:lnTo>
                <a:lnTo>
                  <a:pt x="1761504" y="0"/>
                </a:lnTo>
                <a:lnTo>
                  <a:pt x="1741050" y="0"/>
                </a:lnTo>
                <a:lnTo>
                  <a:pt x="1711990" y="0"/>
                </a:lnTo>
                <a:lnTo>
                  <a:pt x="1697568" y="0"/>
                </a:lnTo>
                <a:lnTo>
                  <a:pt x="1682628" y="0"/>
                </a:lnTo>
                <a:lnTo>
                  <a:pt x="1653567" y="0"/>
                </a:lnTo>
                <a:lnTo>
                  <a:pt x="1633113" y="0"/>
                </a:lnTo>
                <a:lnTo>
                  <a:pt x="1615068" y="0"/>
                </a:lnTo>
                <a:lnTo>
                  <a:pt x="1574128" y="0"/>
                </a:lnTo>
                <a:lnTo>
                  <a:pt x="1556083" y="0"/>
                </a:lnTo>
                <a:lnTo>
                  <a:pt x="1535629" y="0"/>
                </a:lnTo>
                <a:lnTo>
                  <a:pt x="1506568" y="0"/>
                </a:lnTo>
                <a:lnTo>
                  <a:pt x="1491628" y="0"/>
                </a:lnTo>
                <a:lnTo>
                  <a:pt x="1477207" y="0"/>
                </a:lnTo>
                <a:lnTo>
                  <a:pt x="1448146" y="0"/>
                </a:lnTo>
                <a:lnTo>
                  <a:pt x="1427692" y="0"/>
                </a:lnTo>
                <a:lnTo>
                  <a:pt x="1412752" y="0"/>
                </a:lnTo>
                <a:lnTo>
                  <a:pt x="1406349" y="0"/>
                </a:lnTo>
                <a:lnTo>
                  <a:pt x="1383691" y="0"/>
                </a:lnTo>
                <a:lnTo>
                  <a:pt x="1368706" y="0"/>
                </a:lnTo>
                <a:lnTo>
                  <a:pt x="1367017" y="0"/>
                </a:lnTo>
                <a:lnTo>
                  <a:pt x="1362756" y="0"/>
                </a:lnTo>
                <a:lnTo>
                  <a:pt x="1304252" y="0"/>
                </a:lnTo>
                <a:lnTo>
                  <a:pt x="1286207" y="0"/>
                </a:lnTo>
                <a:lnTo>
                  <a:pt x="1283881" y="0"/>
                </a:lnTo>
                <a:lnTo>
                  <a:pt x="1254819" y="0"/>
                </a:lnTo>
                <a:lnTo>
                  <a:pt x="1207331" y="0"/>
                </a:lnTo>
                <a:lnTo>
                  <a:pt x="1200927" y="0"/>
                </a:lnTo>
                <a:lnTo>
                  <a:pt x="1178270" y="0"/>
                </a:lnTo>
                <a:lnTo>
                  <a:pt x="1161596" y="0"/>
                </a:lnTo>
                <a:lnTo>
                  <a:pt x="1157335" y="0"/>
                </a:lnTo>
                <a:lnTo>
                  <a:pt x="1136473" y="0"/>
                </a:lnTo>
                <a:lnTo>
                  <a:pt x="1098830" y="0"/>
                </a:lnTo>
                <a:lnTo>
                  <a:pt x="1097141" y="0"/>
                </a:lnTo>
                <a:lnTo>
                  <a:pt x="1092880" y="0"/>
                </a:lnTo>
                <a:lnTo>
                  <a:pt x="1078459" y="0"/>
                </a:lnTo>
                <a:lnTo>
                  <a:pt x="1049398" y="0"/>
                </a:lnTo>
                <a:lnTo>
                  <a:pt x="1014005" y="0"/>
                </a:lnTo>
                <a:lnTo>
                  <a:pt x="1008967" y="0"/>
                </a:lnTo>
                <a:lnTo>
                  <a:pt x="984943" y="0"/>
                </a:lnTo>
                <a:lnTo>
                  <a:pt x="931051" y="0"/>
                </a:lnTo>
                <a:lnTo>
                  <a:pt x="930091" y="0"/>
                </a:lnTo>
                <a:lnTo>
                  <a:pt x="901031" y="0"/>
                </a:lnTo>
                <a:lnTo>
                  <a:pt x="891720" y="0"/>
                </a:lnTo>
                <a:lnTo>
                  <a:pt x="887459" y="0"/>
                </a:lnTo>
                <a:lnTo>
                  <a:pt x="821591" y="0"/>
                </a:lnTo>
                <a:lnTo>
                  <a:pt x="808583" y="0"/>
                </a:lnTo>
                <a:lnTo>
                  <a:pt x="803546" y="0"/>
                </a:lnTo>
                <a:lnTo>
                  <a:pt x="779522" y="0"/>
                </a:lnTo>
                <a:lnTo>
                  <a:pt x="739091" y="0"/>
                </a:lnTo>
                <a:lnTo>
                  <a:pt x="724670" y="0"/>
                </a:lnTo>
                <a:lnTo>
                  <a:pt x="695609" y="0"/>
                </a:lnTo>
                <a:lnTo>
                  <a:pt x="660215" y="0"/>
                </a:lnTo>
                <a:lnTo>
                  <a:pt x="653811" y="0"/>
                </a:lnTo>
                <a:lnTo>
                  <a:pt x="631155" y="0"/>
                </a:lnTo>
                <a:lnTo>
                  <a:pt x="616169" y="0"/>
                </a:lnTo>
                <a:lnTo>
                  <a:pt x="614480" y="0"/>
                </a:lnTo>
                <a:lnTo>
                  <a:pt x="610219" y="0"/>
                </a:lnTo>
                <a:lnTo>
                  <a:pt x="551715" y="0"/>
                </a:lnTo>
                <a:lnTo>
                  <a:pt x="533670" y="0"/>
                </a:lnTo>
                <a:lnTo>
                  <a:pt x="531343" y="0"/>
                </a:lnTo>
                <a:lnTo>
                  <a:pt x="502282" y="0"/>
                </a:lnTo>
                <a:lnTo>
                  <a:pt x="454794" y="0"/>
                </a:lnTo>
                <a:lnTo>
                  <a:pt x="448390" y="0"/>
                </a:lnTo>
                <a:lnTo>
                  <a:pt x="425733" y="0"/>
                </a:lnTo>
                <a:lnTo>
                  <a:pt x="409059" y="0"/>
                </a:lnTo>
                <a:lnTo>
                  <a:pt x="404798" y="0"/>
                </a:lnTo>
                <a:lnTo>
                  <a:pt x="383935" y="0"/>
                </a:lnTo>
                <a:lnTo>
                  <a:pt x="346293" y="0"/>
                </a:lnTo>
                <a:lnTo>
                  <a:pt x="344604" y="0"/>
                </a:lnTo>
                <a:lnTo>
                  <a:pt x="340343" y="0"/>
                </a:lnTo>
                <a:lnTo>
                  <a:pt x="325922" y="0"/>
                </a:lnTo>
                <a:lnTo>
                  <a:pt x="296861" y="0"/>
                </a:lnTo>
                <a:lnTo>
                  <a:pt x="261467" y="0"/>
                </a:lnTo>
                <a:lnTo>
                  <a:pt x="232406" y="0"/>
                </a:lnTo>
                <a:lnTo>
                  <a:pt x="178514" y="0"/>
                </a:lnTo>
                <a:lnTo>
                  <a:pt x="139183" y="0"/>
                </a:lnTo>
                <a:lnTo>
                  <a:pt x="134922" y="0"/>
                </a:lnTo>
                <a:lnTo>
                  <a:pt x="56046" y="0"/>
                </a:lnTo>
                <a:lnTo>
                  <a:pt x="26985" y="0"/>
                </a:lnTo>
                <a:cubicBezTo>
                  <a:pt x="12082" y="0"/>
                  <a:pt x="0" y="10261"/>
                  <a:pt x="0" y="22919"/>
                </a:cubicBezTo>
                <a:lnTo>
                  <a:pt x="0" y="32618"/>
                </a:lnTo>
                <a:lnTo>
                  <a:pt x="0" y="120008"/>
                </a:lnTo>
                <a:lnTo>
                  <a:pt x="0" y="129707"/>
                </a:lnTo>
                <a:lnTo>
                  <a:pt x="0" y="144744"/>
                </a:lnTo>
                <a:lnTo>
                  <a:pt x="0" y="146583"/>
                </a:lnTo>
                <a:lnTo>
                  <a:pt x="0" y="187744"/>
                </a:lnTo>
                <a:lnTo>
                  <a:pt x="0" y="188802"/>
                </a:lnTo>
                <a:lnTo>
                  <a:pt x="0" y="189105"/>
                </a:lnTo>
                <a:lnTo>
                  <a:pt x="0" y="189244"/>
                </a:lnTo>
                <a:lnTo>
                  <a:pt x="0" y="189756"/>
                </a:lnTo>
                <a:lnTo>
                  <a:pt x="0" y="190197"/>
                </a:lnTo>
                <a:lnTo>
                  <a:pt x="0" y="194789"/>
                </a:lnTo>
                <a:lnTo>
                  <a:pt x="0" y="195743"/>
                </a:lnTo>
                <a:lnTo>
                  <a:pt x="0" y="196135"/>
                </a:lnTo>
                <a:lnTo>
                  <a:pt x="0" y="197224"/>
                </a:lnTo>
                <a:lnTo>
                  <a:pt x="0" y="202052"/>
                </a:lnTo>
                <a:lnTo>
                  <a:pt x="0" y="203005"/>
                </a:lnTo>
                <a:lnTo>
                  <a:pt x="0" y="203890"/>
                </a:lnTo>
                <a:lnTo>
                  <a:pt x="0" y="203961"/>
                </a:lnTo>
                <a:lnTo>
                  <a:pt x="0" y="204488"/>
                </a:lnTo>
                <a:lnTo>
                  <a:pt x="0" y="204844"/>
                </a:lnTo>
                <a:lnTo>
                  <a:pt x="0" y="205442"/>
                </a:lnTo>
                <a:lnTo>
                  <a:pt x="0" y="208757"/>
                </a:lnTo>
                <a:lnTo>
                  <a:pt x="0" y="209569"/>
                </a:lnTo>
                <a:lnTo>
                  <a:pt x="0" y="210010"/>
                </a:lnTo>
                <a:lnTo>
                  <a:pt x="0" y="213660"/>
                </a:lnTo>
                <a:lnTo>
                  <a:pt x="0" y="220409"/>
                </a:lnTo>
                <a:lnTo>
                  <a:pt x="0" y="220479"/>
                </a:lnTo>
                <a:lnTo>
                  <a:pt x="0" y="222318"/>
                </a:lnTo>
                <a:lnTo>
                  <a:pt x="0" y="227492"/>
                </a:lnTo>
                <a:lnTo>
                  <a:pt x="0" y="227933"/>
                </a:lnTo>
                <a:lnTo>
                  <a:pt x="0" y="228584"/>
                </a:lnTo>
                <a:lnTo>
                  <a:pt x="0" y="229581"/>
                </a:lnTo>
                <a:lnTo>
                  <a:pt x="0" y="235126"/>
                </a:lnTo>
                <a:lnTo>
                  <a:pt x="0" y="235568"/>
                </a:lnTo>
                <a:lnTo>
                  <a:pt x="0" y="238333"/>
                </a:lnTo>
                <a:lnTo>
                  <a:pt x="0" y="241392"/>
                </a:lnTo>
                <a:lnTo>
                  <a:pt x="0" y="241833"/>
                </a:lnTo>
                <a:lnTo>
                  <a:pt x="0" y="243231"/>
                </a:lnTo>
                <a:lnTo>
                  <a:pt x="0" y="243672"/>
                </a:lnTo>
                <a:lnTo>
                  <a:pt x="0" y="243743"/>
                </a:lnTo>
                <a:lnTo>
                  <a:pt x="0" y="244825"/>
                </a:lnTo>
                <a:lnTo>
                  <a:pt x="0" y="245267"/>
                </a:lnTo>
                <a:lnTo>
                  <a:pt x="0" y="247505"/>
                </a:lnTo>
                <a:lnTo>
                  <a:pt x="0" y="253050"/>
                </a:lnTo>
                <a:lnTo>
                  <a:pt x="0" y="253442"/>
                </a:lnTo>
                <a:lnTo>
                  <a:pt x="0" y="253492"/>
                </a:lnTo>
                <a:lnTo>
                  <a:pt x="0" y="254531"/>
                </a:lnTo>
                <a:lnTo>
                  <a:pt x="0" y="255395"/>
                </a:lnTo>
                <a:lnTo>
                  <a:pt x="0" y="259099"/>
                </a:lnTo>
                <a:lnTo>
                  <a:pt x="0" y="262749"/>
                </a:lnTo>
                <a:lnTo>
                  <a:pt x="0" y="263191"/>
                </a:lnTo>
                <a:lnTo>
                  <a:pt x="0" y="265094"/>
                </a:lnTo>
                <a:lnTo>
                  <a:pt x="0" y="266064"/>
                </a:lnTo>
                <a:lnTo>
                  <a:pt x="0" y="266928"/>
                </a:lnTo>
                <a:lnTo>
                  <a:pt x="0" y="267317"/>
                </a:lnTo>
                <a:lnTo>
                  <a:pt x="0" y="267967"/>
                </a:lnTo>
                <a:lnTo>
                  <a:pt x="0" y="268270"/>
                </a:lnTo>
                <a:lnTo>
                  <a:pt x="0" y="268409"/>
                </a:lnTo>
                <a:lnTo>
                  <a:pt x="0" y="273954"/>
                </a:lnTo>
                <a:lnTo>
                  <a:pt x="0" y="277716"/>
                </a:lnTo>
                <a:lnTo>
                  <a:pt x="0" y="277786"/>
                </a:lnTo>
                <a:lnTo>
                  <a:pt x="0" y="278228"/>
                </a:lnTo>
                <a:lnTo>
                  <a:pt x="0" y="279626"/>
                </a:lnTo>
                <a:lnTo>
                  <a:pt x="0" y="280067"/>
                </a:lnTo>
                <a:lnTo>
                  <a:pt x="0" y="283126"/>
                </a:lnTo>
                <a:lnTo>
                  <a:pt x="0" y="283653"/>
                </a:lnTo>
                <a:lnTo>
                  <a:pt x="0" y="285745"/>
                </a:lnTo>
                <a:lnTo>
                  <a:pt x="0" y="285891"/>
                </a:lnTo>
                <a:lnTo>
                  <a:pt x="0" y="286333"/>
                </a:lnTo>
                <a:lnTo>
                  <a:pt x="0" y="291878"/>
                </a:lnTo>
                <a:lnTo>
                  <a:pt x="0" y="292825"/>
                </a:lnTo>
                <a:lnTo>
                  <a:pt x="0" y="292875"/>
                </a:lnTo>
                <a:lnTo>
                  <a:pt x="0" y="299140"/>
                </a:lnTo>
                <a:lnTo>
                  <a:pt x="0" y="300979"/>
                </a:lnTo>
                <a:lnTo>
                  <a:pt x="0" y="301050"/>
                </a:lnTo>
                <a:lnTo>
                  <a:pt x="0" y="301577"/>
                </a:lnTo>
                <a:lnTo>
                  <a:pt x="0" y="302574"/>
                </a:lnTo>
                <a:lnTo>
                  <a:pt x="0" y="306657"/>
                </a:lnTo>
                <a:lnTo>
                  <a:pt x="0" y="307098"/>
                </a:lnTo>
                <a:lnTo>
                  <a:pt x="0" y="310749"/>
                </a:lnTo>
                <a:lnTo>
                  <a:pt x="0" y="312702"/>
                </a:lnTo>
                <a:lnTo>
                  <a:pt x="0" y="316406"/>
                </a:lnTo>
                <a:lnTo>
                  <a:pt x="0" y="316614"/>
                </a:lnTo>
                <a:lnTo>
                  <a:pt x="0" y="317498"/>
                </a:lnTo>
                <a:lnTo>
                  <a:pt x="0" y="317568"/>
                </a:lnTo>
                <a:lnTo>
                  <a:pt x="0" y="318454"/>
                </a:lnTo>
                <a:lnTo>
                  <a:pt x="0" y="319407"/>
                </a:lnTo>
                <a:lnTo>
                  <a:pt x="0" y="322402"/>
                </a:lnTo>
                <a:lnTo>
                  <a:pt x="0" y="324235"/>
                </a:lnTo>
                <a:lnTo>
                  <a:pt x="0" y="325324"/>
                </a:lnTo>
                <a:lnTo>
                  <a:pt x="0" y="325716"/>
                </a:lnTo>
                <a:lnTo>
                  <a:pt x="0" y="326670"/>
                </a:lnTo>
                <a:lnTo>
                  <a:pt x="0" y="331262"/>
                </a:lnTo>
                <a:lnTo>
                  <a:pt x="0" y="331703"/>
                </a:lnTo>
                <a:lnTo>
                  <a:pt x="0" y="332215"/>
                </a:lnTo>
                <a:lnTo>
                  <a:pt x="0" y="332657"/>
                </a:lnTo>
                <a:lnTo>
                  <a:pt x="0" y="333715"/>
                </a:lnTo>
                <a:lnTo>
                  <a:pt x="0" y="343052"/>
                </a:lnTo>
                <a:lnTo>
                  <a:pt x="0" y="374875"/>
                </a:lnTo>
                <a:lnTo>
                  <a:pt x="0" y="376715"/>
                </a:lnTo>
                <a:lnTo>
                  <a:pt x="0" y="401451"/>
                </a:lnTo>
                <a:lnTo>
                  <a:pt x="0" y="440140"/>
                </a:lnTo>
                <a:lnTo>
                  <a:pt x="0" y="498540"/>
                </a:lnTo>
                <a:cubicBezTo>
                  <a:pt x="0" y="511198"/>
                  <a:pt x="12082" y="521459"/>
                  <a:pt x="26985" y="521459"/>
                </a:cubicBezTo>
                <a:lnTo>
                  <a:pt x="56046" y="521459"/>
                </a:lnTo>
                <a:lnTo>
                  <a:pt x="134922" y="521459"/>
                </a:lnTo>
                <a:lnTo>
                  <a:pt x="139183" y="521459"/>
                </a:lnTo>
                <a:lnTo>
                  <a:pt x="178513" y="521459"/>
                </a:lnTo>
                <a:lnTo>
                  <a:pt x="232407" y="521459"/>
                </a:lnTo>
                <a:lnTo>
                  <a:pt x="261468" y="521459"/>
                </a:lnTo>
                <a:lnTo>
                  <a:pt x="296861" y="521459"/>
                </a:lnTo>
                <a:lnTo>
                  <a:pt x="325922" y="521459"/>
                </a:lnTo>
                <a:lnTo>
                  <a:pt x="340343" y="521459"/>
                </a:lnTo>
                <a:lnTo>
                  <a:pt x="344604" y="521459"/>
                </a:lnTo>
                <a:lnTo>
                  <a:pt x="346293" y="521459"/>
                </a:lnTo>
                <a:lnTo>
                  <a:pt x="383935" y="521459"/>
                </a:lnTo>
                <a:lnTo>
                  <a:pt x="404798" y="521459"/>
                </a:lnTo>
                <a:lnTo>
                  <a:pt x="409059" y="521459"/>
                </a:lnTo>
                <a:lnTo>
                  <a:pt x="425733" y="521459"/>
                </a:lnTo>
                <a:lnTo>
                  <a:pt x="448389" y="521459"/>
                </a:lnTo>
                <a:lnTo>
                  <a:pt x="454793" y="521459"/>
                </a:lnTo>
                <a:lnTo>
                  <a:pt x="502283" y="521459"/>
                </a:lnTo>
                <a:lnTo>
                  <a:pt x="531344" y="521459"/>
                </a:lnTo>
                <a:lnTo>
                  <a:pt x="533670" y="521459"/>
                </a:lnTo>
                <a:lnTo>
                  <a:pt x="551715" y="521459"/>
                </a:lnTo>
                <a:lnTo>
                  <a:pt x="610219" y="521459"/>
                </a:lnTo>
                <a:lnTo>
                  <a:pt x="614480" y="521459"/>
                </a:lnTo>
                <a:lnTo>
                  <a:pt x="616169" y="521459"/>
                </a:lnTo>
                <a:lnTo>
                  <a:pt x="631155" y="521459"/>
                </a:lnTo>
                <a:lnTo>
                  <a:pt x="653811" y="521459"/>
                </a:lnTo>
                <a:lnTo>
                  <a:pt x="660215" y="521459"/>
                </a:lnTo>
                <a:lnTo>
                  <a:pt x="695609" y="521459"/>
                </a:lnTo>
                <a:lnTo>
                  <a:pt x="724669" y="521459"/>
                </a:lnTo>
                <a:lnTo>
                  <a:pt x="739091" y="521459"/>
                </a:lnTo>
                <a:lnTo>
                  <a:pt x="779522" y="521459"/>
                </a:lnTo>
                <a:lnTo>
                  <a:pt x="803546" y="521459"/>
                </a:lnTo>
                <a:lnTo>
                  <a:pt x="808583" y="521459"/>
                </a:lnTo>
                <a:lnTo>
                  <a:pt x="821591" y="521459"/>
                </a:lnTo>
                <a:lnTo>
                  <a:pt x="887459" y="521459"/>
                </a:lnTo>
                <a:lnTo>
                  <a:pt x="891720" y="521459"/>
                </a:lnTo>
                <a:lnTo>
                  <a:pt x="901031" y="521459"/>
                </a:lnTo>
                <a:lnTo>
                  <a:pt x="930091" y="521459"/>
                </a:lnTo>
                <a:lnTo>
                  <a:pt x="931050" y="521459"/>
                </a:lnTo>
                <a:lnTo>
                  <a:pt x="984944" y="521459"/>
                </a:lnTo>
                <a:lnTo>
                  <a:pt x="1008967" y="521459"/>
                </a:lnTo>
                <a:lnTo>
                  <a:pt x="1014005" y="521459"/>
                </a:lnTo>
                <a:lnTo>
                  <a:pt x="1049398" y="521459"/>
                </a:lnTo>
                <a:lnTo>
                  <a:pt x="1078459" y="521459"/>
                </a:lnTo>
                <a:lnTo>
                  <a:pt x="1092880" y="521459"/>
                </a:lnTo>
                <a:lnTo>
                  <a:pt x="1097141" y="521459"/>
                </a:lnTo>
                <a:lnTo>
                  <a:pt x="1098830" y="521459"/>
                </a:lnTo>
                <a:lnTo>
                  <a:pt x="1136472" y="521459"/>
                </a:lnTo>
                <a:lnTo>
                  <a:pt x="1157335" y="521459"/>
                </a:lnTo>
                <a:lnTo>
                  <a:pt x="1161596" y="521459"/>
                </a:lnTo>
                <a:lnTo>
                  <a:pt x="1178270" y="521459"/>
                </a:lnTo>
                <a:lnTo>
                  <a:pt x="1200926" y="521459"/>
                </a:lnTo>
                <a:lnTo>
                  <a:pt x="1207330" y="521459"/>
                </a:lnTo>
                <a:lnTo>
                  <a:pt x="1254820" y="521459"/>
                </a:lnTo>
                <a:lnTo>
                  <a:pt x="1283881" y="521459"/>
                </a:lnTo>
                <a:lnTo>
                  <a:pt x="1286207" y="521459"/>
                </a:lnTo>
                <a:lnTo>
                  <a:pt x="1304252" y="521459"/>
                </a:lnTo>
                <a:lnTo>
                  <a:pt x="1362756" y="521459"/>
                </a:lnTo>
                <a:lnTo>
                  <a:pt x="1367017" y="521459"/>
                </a:lnTo>
                <a:lnTo>
                  <a:pt x="1368706" y="521459"/>
                </a:lnTo>
                <a:lnTo>
                  <a:pt x="1383691" y="521459"/>
                </a:lnTo>
                <a:lnTo>
                  <a:pt x="1406348" y="521459"/>
                </a:lnTo>
                <a:lnTo>
                  <a:pt x="1412752" y="521459"/>
                </a:lnTo>
                <a:lnTo>
                  <a:pt x="1427692" y="521459"/>
                </a:lnTo>
                <a:lnTo>
                  <a:pt x="1448146" y="521459"/>
                </a:lnTo>
                <a:lnTo>
                  <a:pt x="1477206" y="521459"/>
                </a:lnTo>
                <a:lnTo>
                  <a:pt x="1491628" y="521459"/>
                </a:lnTo>
                <a:lnTo>
                  <a:pt x="1506568" y="521459"/>
                </a:lnTo>
                <a:lnTo>
                  <a:pt x="1535629" y="521459"/>
                </a:lnTo>
                <a:lnTo>
                  <a:pt x="1556083" y="521459"/>
                </a:lnTo>
                <a:lnTo>
                  <a:pt x="1574128" y="521459"/>
                </a:lnTo>
                <a:lnTo>
                  <a:pt x="1615068" y="521459"/>
                </a:lnTo>
                <a:lnTo>
                  <a:pt x="1633113" y="521459"/>
                </a:lnTo>
                <a:lnTo>
                  <a:pt x="1653567" y="521459"/>
                </a:lnTo>
                <a:lnTo>
                  <a:pt x="1682628" y="521459"/>
                </a:lnTo>
                <a:lnTo>
                  <a:pt x="1697568" y="521459"/>
                </a:lnTo>
                <a:lnTo>
                  <a:pt x="1711989" y="521459"/>
                </a:lnTo>
                <a:lnTo>
                  <a:pt x="1741050" y="521459"/>
                </a:lnTo>
                <a:lnTo>
                  <a:pt x="1761504" y="521459"/>
                </a:lnTo>
                <a:lnTo>
                  <a:pt x="1776444" y="521459"/>
                </a:lnTo>
                <a:lnTo>
                  <a:pt x="1782847" y="521459"/>
                </a:lnTo>
                <a:lnTo>
                  <a:pt x="1805505" y="521459"/>
                </a:lnTo>
                <a:lnTo>
                  <a:pt x="1820490" y="521459"/>
                </a:lnTo>
                <a:lnTo>
                  <a:pt x="1822179" y="521459"/>
                </a:lnTo>
                <a:lnTo>
                  <a:pt x="1826440" y="521459"/>
                </a:lnTo>
                <a:lnTo>
                  <a:pt x="1884944" y="521459"/>
                </a:lnTo>
                <a:lnTo>
                  <a:pt x="1902989" y="521459"/>
                </a:lnTo>
                <a:lnTo>
                  <a:pt x="1905315" y="521459"/>
                </a:lnTo>
                <a:lnTo>
                  <a:pt x="1934377" y="521459"/>
                </a:lnTo>
                <a:lnTo>
                  <a:pt x="1981865" y="521459"/>
                </a:lnTo>
                <a:lnTo>
                  <a:pt x="1988269" y="521459"/>
                </a:lnTo>
                <a:lnTo>
                  <a:pt x="2010926" y="521459"/>
                </a:lnTo>
                <a:lnTo>
                  <a:pt x="2027600" y="521459"/>
                </a:lnTo>
                <a:lnTo>
                  <a:pt x="2031861" y="521459"/>
                </a:lnTo>
                <a:lnTo>
                  <a:pt x="2052723" y="521459"/>
                </a:lnTo>
                <a:lnTo>
                  <a:pt x="2090366" y="521459"/>
                </a:lnTo>
                <a:lnTo>
                  <a:pt x="2092055" y="521459"/>
                </a:lnTo>
                <a:lnTo>
                  <a:pt x="2096316" y="521459"/>
                </a:lnTo>
                <a:lnTo>
                  <a:pt x="2110737" y="521459"/>
                </a:lnTo>
                <a:lnTo>
                  <a:pt x="2139798" y="521459"/>
                </a:lnTo>
                <a:lnTo>
                  <a:pt x="2175191" y="521459"/>
                </a:lnTo>
                <a:lnTo>
                  <a:pt x="2180229" y="521459"/>
                </a:lnTo>
                <a:lnTo>
                  <a:pt x="2204253" y="521459"/>
                </a:lnTo>
                <a:lnTo>
                  <a:pt x="2258145" y="521459"/>
                </a:lnTo>
                <a:lnTo>
                  <a:pt x="2259105" y="521459"/>
                </a:lnTo>
                <a:lnTo>
                  <a:pt x="2288165" y="521459"/>
                </a:lnTo>
                <a:lnTo>
                  <a:pt x="2297476" y="521459"/>
                </a:lnTo>
                <a:lnTo>
                  <a:pt x="2301737" y="521459"/>
                </a:lnTo>
                <a:lnTo>
                  <a:pt x="2367605" y="521459"/>
                </a:lnTo>
                <a:lnTo>
                  <a:pt x="2380613" y="521459"/>
                </a:lnTo>
                <a:lnTo>
                  <a:pt x="2385650" y="521459"/>
                </a:lnTo>
                <a:lnTo>
                  <a:pt x="2409674" y="521459"/>
                </a:lnTo>
                <a:lnTo>
                  <a:pt x="2450105" y="521459"/>
                </a:lnTo>
                <a:lnTo>
                  <a:pt x="2464526" y="521459"/>
                </a:lnTo>
                <a:lnTo>
                  <a:pt x="2493587" y="521459"/>
                </a:lnTo>
                <a:lnTo>
                  <a:pt x="2528981" y="521459"/>
                </a:lnTo>
                <a:lnTo>
                  <a:pt x="2535385" y="521459"/>
                </a:lnTo>
                <a:lnTo>
                  <a:pt x="2558041" y="521459"/>
                </a:lnTo>
                <a:lnTo>
                  <a:pt x="2573027" y="521459"/>
                </a:lnTo>
                <a:lnTo>
                  <a:pt x="2574716" y="521459"/>
                </a:lnTo>
                <a:lnTo>
                  <a:pt x="2578977" y="521459"/>
                </a:lnTo>
                <a:lnTo>
                  <a:pt x="2637481" y="521459"/>
                </a:lnTo>
                <a:lnTo>
                  <a:pt x="2655526" y="521459"/>
                </a:lnTo>
                <a:lnTo>
                  <a:pt x="2657853" y="521459"/>
                </a:lnTo>
                <a:lnTo>
                  <a:pt x="2686914" y="521459"/>
                </a:lnTo>
                <a:lnTo>
                  <a:pt x="2734402" y="521459"/>
                </a:lnTo>
                <a:lnTo>
                  <a:pt x="2740806" y="521459"/>
                </a:lnTo>
                <a:lnTo>
                  <a:pt x="2763463" y="521459"/>
                </a:lnTo>
                <a:lnTo>
                  <a:pt x="2780137" y="521459"/>
                </a:lnTo>
                <a:lnTo>
                  <a:pt x="2784398" y="521459"/>
                </a:lnTo>
                <a:lnTo>
                  <a:pt x="2805261" y="521459"/>
                </a:lnTo>
                <a:lnTo>
                  <a:pt x="2842903" y="521459"/>
                </a:lnTo>
                <a:lnTo>
                  <a:pt x="2844592" y="521459"/>
                </a:lnTo>
                <a:lnTo>
                  <a:pt x="2848853" y="521459"/>
                </a:lnTo>
                <a:lnTo>
                  <a:pt x="2863274" y="521459"/>
                </a:lnTo>
                <a:lnTo>
                  <a:pt x="2892335" y="521459"/>
                </a:lnTo>
                <a:lnTo>
                  <a:pt x="2927729" y="521459"/>
                </a:lnTo>
                <a:lnTo>
                  <a:pt x="2956790" y="521459"/>
                </a:lnTo>
                <a:lnTo>
                  <a:pt x="3010682" y="521459"/>
                </a:lnTo>
                <a:lnTo>
                  <a:pt x="3050013" y="521459"/>
                </a:lnTo>
                <a:lnTo>
                  <a:pt x="3054274" y="521459"/>
                </a:lnTo>
                <a:lnTo>
                  <a:pt x="3133150" y="521459"/>
                </a:lnTo>
                <a:lnTo>
                  <a:pt x="3162211" y="521459"/>
                </a:lnTo>
                <a:cubicBezTo>
                  <a:pt x="3177114" y="521459"/>
                  <a:pt x="3189196" y="511198"/>
                  <a:pt x="3189196" y="498540"/>
                </a:cubicBezTo>
                <a:lnTo>
                  <a:pt x="3189196" y="488841"/>
                </a:lnTo>
                <a:lnTo>
                  <a:pt x="3189196" y="401451"/>
                </a:lnTo>
                <a:lnTo>
                  <a:pt x="3189196" y="391752"/>
                </a:lnTo>
                <a:lnTo>
                  <a:pt x="3189196" y="376715"/>
                </a:lnTo>
                <a:lnTo>
                  <a:pt x="3189196" y="374876"/>
                </a:lnTo>
                <a:lnTo>
                  <a:pt x="3189196" y="333715"/>
                </a:lnTo>
                <a:lnTo>
                  <a:pt x="3189196" y="332657"/>
                </a:lnTo>
                <a:lnTo>
                  <a:pt x="3189196" y="332354"/>
                </a:lnTo>
                <a:lnTo>
                  <a:pt x="3189196" y="332215"/>
                </a:lnTo>
                <a:lnTo>
                  <a:pt x="3189196" y="331703"/>
                </a:lnTo>
                <a:lnTo>
                  <a:pt x="3189196" y="331262"/>
                </a:lnTo>
                <a:lnTo>
                  <a:pt x="3189196" y="326670"/>
                </a:lnTo>
                <a:lnTo>
                  <a:pt x="3189196" y="325716"/>
                </a:lnTo>
                <a:lnTo>
                  <a:pt x="3189196" y="325324"/>
                </a:lnTo>
                <a:lnTo>
                  <a:pt x="3189196" y="324235"/>
                </a:lnTo>
                <a:lnTo>
                  <a:pt x="3189196" y="319407"/>
                </a:lnTo>
                <a:lnTo>
                  <a:pt x="3189196" y="318454"/>
                </a:lnTo>
                <a:lnTo>
                  <a:pt x="3189196" y="317569"/>
                </a:lnTo>
                <a:lnTo>
                  <a:pt x="3189196" y="317498"/>
                </a:lnTo>
                <a:lnTo>
                  <a:pt x="3189196" y="316971"/>
                </a:lnTo>
                <a:lnTo>
                  <a:pt x="3189196" y="316615"/>
                </a:lnTo>
                <a:lnTo>
                  <a:pt x="3189196" y="316017"/>
                </a:lnTo>
                <a:lnTo>
                  <a:pt x="3189196" y="312702"/>
                </a:lnTo>
                <a:lnTo>
                  <a:pt x="3189196" y="311890"/>
                </a:lnTo>
                <a:lnTo>
                  <a:pt x="3189196" y="311449"/>
                </a:lnTo>
                <a:lnTo>
                  <a:pt x="3189196" y="307799"/>
                </a:lnTo>
                <a:lnTo>
                  <a:pt x="3189196" y="301050"/>
                </a:lnTo>
                <a:lnTo>
                  <a:pt x="3189196" y="300980"/>
                </a:lnTo>
                <a:lnTo>
                  <a:pt x="3189196" y="299141"/>
                </a:lnTo>
                <a:lnTo>
                  <a:pt x="3189196" y="293967"/>
                </a:lnTo>
                <a:lnTo>
                  <a:pt x="3189196" y="293526"/>
                </a:lnTo>
                <a:lnTo>
                  <a:pt x="3189196" y="292875"/>
                </a:lnTo>
                <a:lnTo>
                  <a:pt x="3189196" y="291878"/>
                </a:lnTo>
                <a:lnTo>
                  <a:pt x="3189196" y="286333"/>
                </a:lnTo>
                <a:lnTo>
                  <a:pt x="3189196" y="285891"/>
                </a:lnTo>
                <a:lnTo>
                  <a:pt x="3189196" y="283126"/>
                </a:lnTo>
                <a:lnTo>
                  <a:pt x="3189196" y="280067"/>
                </a:lnTo>
                <a:lnTo>
                  <a:pt x="3189196" y="279626"/>
                </a:lnTo>
                <a:lnTo>
                  <a:pt x="3189196" y="278228"/>
                </a:lnTo>
                <a:lnTo>
                  <a:pt x="3189196" y="277787"/>
                </a:lnTo>
                <a:lnTo>
                  <a:pt x="3189196" y="277716"/>
                </a:lnTo>
                <a:lnTo>
                  <a:pt x="3189196" y="276634"/>
                </a:lnTo>
                <a:lnTo>
                  <a:pt x="3189196" y="276192"/>
                </a:lnTo>
                <a:lnTo>
                  <a:pt x="3189196" y="273954"/>
                </a:lnTo>
                <a:lnTo>
                  <a:pt x="3189196" y="268409"/>
                </a:lnTo>
                <a:lnTo>
                  <a:pt x="3189196" y="268017"/>
                </a:lnTo>
                <a:lnTo>
                  <a:pt x="3189196" y="267967"/>
                </a:lnTo>
                <a:lnTo>
                  <a:pt x="3189196" y="266928"/>
                </a:lnTo>
                <a:lnTo>
                  <a:pt x="3189196" y="266064"/>
                </a:lnTo>
                <a:lnTo>
                  <a:pt x="3189196" y="262360"/>
                </a:lnTo>
                <a:lnTo>
                  <a:pt x="3189196" y="258710"/>
                </a:lnTo>
                <a:lnTo>
                  <a:pt x="3189196" y="258268"/>
                </a:lnTo>
                <a:lnTo>
                  <a:pt x="3189196" y="256365"/>
                </a:lnTo>
                <a:lnTo>
                  <a:pt x="3189196" y="255395"/>
                </a:lnTo>
                <a:lnTo>
                  <a:pt x="3189196" y="254531"/>
                </a:lnTo>
                <a:lnTo>
                  <a:pt x="3189196" y="254142"/>
                </a:lnTo>
                <a:lnTo>
                  <a:pt x="3189196" y="253492"/>
                </a:lnTo>
                <a:lnTo>
                  <a:pt x="3189196" y="253189"/>
                </a:lnTo>
                <a:lnTo>
                  <a:pt x="3189196" y="253050"/>
                </a:lnTo>
                <a:lnTo>
                  <a:pt x="3189196" y="247505"/>
                </a:lnTo>
                <a:lnTo>
                  <a:pt x="3189196" y="243743"/>
                </a:lnTo>
                <a:lnTo>
                  <a:pt x="3189196" y="243673"/>
                </a:lnTo>
                <a:lnTo>
                  <a:pt x="3189196" y="243231"/>
                </a:lnTo>
                <a:lnTo>
                  <a:pt x="3189196" y="241833"/>
                </a:lnTo>
                <a:lnTo>
                  <a:pt x="3189196" y="241392"/>
                </a:lnTo>
                <a:lnTo>
                  <a:pt x="3189196" y="238333"/>
                </a:lnTo>
                <a:lnTo>
                  <a:pt x="3189196" y="237806"/>
                </a:lnTo>
                <a:lnTo>
                  <a:pt x="3189196" y="235714"/>
                </a:lnTo>
                <a:lnTo>
                  <a:pt x="3189196" y="235568"/>
                </a:lnTo>
                <a:lnTo>
                  <a:pt x="3189196" y="235126"/>
                </a:lnTo>
                <a:lnTo>
                  <a:pt x="3189196" y="229581"/>
                </a:lnTo>
                <a:lnTo>
                  <a:pt x="3189196" y="228634"/>
                </a:lnTo>
                <a:lnTo>
                  <a:pt x="3189196" y="228584"/>
                </a:lnTo>
                <a:lnTo>
                  <a:pt x="3189196" y="222319"/>
                </a:lnTo>
                <a:lnTo>
                  <a:pt x="3189196" y="220480"/>
                </a:lnTo>
                <a:lnTo>
                  <a:pt x="3189196" y="220409"/>
                </a:lnTo>
                <a:lnTo>
                  <a:pt x="3189196" y="219882"/>
                </a:lnTo>
                <a:lnTo>
                  <a:pt x="3189196" y="218885"/>
                </a:lnTo>
                <a:lnTo>
                  <a:pt x="3189196" y="214802"/>
                </a:lnTo>
                <a:lnTo>
                  <a:pt x="3189196" y="214361"/>
                </a:lnTo>
                <a:lnTo>
                  <a:pt x="3189196" y="210710"/>
                </a:lnTo>
                <a:lnTo>
                  <a:pt x="3189196" y="208757"/>
                </a:lnTo>
                <a:lnTo>
                  <a:pt x="3189196" y="205053"/>
                </a:lnTo>
                <a:lnTo>
                  <a:pt x="3189196" y="204845"/>
                </a:lnTo>
                <a:lnTo>
                  <a:pt x="3189196" y="203961"/>
                </a:lnTo>
                <a:lnTo>
                  <a:pt x="3189196" y="203891"/>
                </a:lnTo>
                <a:lnTo>
                  <a:pt x="3189196" y="203005"/>
                </a:lnTo>
                <a:lnTo>
                  <a:pt x="3189196" y="202052"/>
                </a:lnTo>
                <a:lnTo>
                  <a:pt x="3189196" y="199057"/>
                </a:lnTo>
                <a:lnTo>
                  <a:pt x="3189196" y="197224"/>
                </a:lnTo>
                <a:lnTo>
                  <a:pt x="3189196" y="196135"/>
                </a:lnTo>
                <a:lnTo>
                  <a:pt x="3189196" y="195743"/>
                </a:lnTo>
                <a:lnTo>
                  <a:pt x="3189196" y="194789"/>
                </a:lnTo>
                <a:lnTo>
                  <a:pt x="3189196" y="190197"/>
                </a:lnTo>
                <a:lnTo>
                  <a:pt x="3189196" y="189756"/>
                </a:lnTo>
                <a:lnTo>
                  <a:pt x="3189196" y="189244"/>
                </a:lnTo>
                <a:lnTo>
                  <a:pt x="3189196" y="188802"/>
                </a:lnTo>
                <a:lnTo>
                  <a:pt x="3189196" y="187744"/>
                </a:lnTo>
                <a:lnTo>
                  <a:pt x="3189196" y="178407"/>
                </a:lnTo>
                <a:lnTo>
                  <a:pt x="3189196" y="146584"/>
                </a:lnTo>
                <a:lnTo>
                  <a:pt x="3189196" y="144744"/>
                </a:lnTo>
                <a:lnTo>
                  <a:pt x="3189196" y="120008"/>
                </a:lnTo>
                <a:lnTo>
                  <a:pt x="3189196" y="81319"/>
                </a:lnTo>
                <a:lnTo>
                  <a:pt x="3189196" y="22919"/>
                </a:lnTo>
                <a:cubicBezTo>
                  <a:pt x="3189196" y="10261"/>
                  <a:pt x="3177114" y="0"/>
                  <a:pt x="3162211" y="0"/>
                </a:cubicBezTo>
                <a:close/>
              </a:path>
            </a:pathLst>
          </a:custGeom>
          <a:solidFill>
            <a:srgbClr val="4040A4"/>
          </a:solidFill>
          <a:ln>
            <a:noFill/>
          </a:ln>
          <a:effectLst>
            <a:outerShdw blurRad="127000" dist="76200" dir="5400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CentralConnect</a:t>
            </a:r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566AF7D9-5ED4-7338-6813-47CD7C1BF228}"/>
              </a:ext>
            </a:extLst>
          </p:cNvPr>
          <p:cNvGrpSpPr/>
          <p:nvPr/>
        </p:nvGrpSpPr>
        <p:grpSpPr>
          <a:xfrm>
            <a:off x="10085854" y="4865420"/>
            <a:ext cx="1552469" cy="1329882"/>
            <a:chOff x="10085854" y="5172492"/>
            <a:chExt cx="1552469" cy="1329882"/>
          </a:xfrm>
        </p:grpSpPr>
        <p:sp>
          <p:nvSpPr>
            <p:cNvPr id="180" name="Freeform 179">
              <a:extLst>
                <a:ext uri="{FF2B5EF4-FFF2-40B4-BE49-F238E27FC236}">
                  <a16:creationId xmlns:a16="http://schemas.microsoft.com/office/drawing/2014/main" id="{145C6D0D-0C1A-E8E9-1654-D9B8FA7B09AC}"/>
                </a:ext>
              </a:extLst>
            </p:cNvPr>
            <p:cNvSpPr/>
            <p:nvPr/>
          </p:nvSpPr>
          <p:spPr>
            <a:xfrm rot="10800000" flipH="1">
              <a:off x="10085854" y="5172492"/>
              <a:ext cx="1552469" cy="1329882"/>
            </a:xfrm>
            <a:custGeom>
              <a:avLst/>
              <a:gdLst>
                <a:gd name="connsiteX0" fmla="*/ 30081 w 1552469"/>
                <a:gd name="connsiteY0" fmla="*/ 1337555 h 1337555"/>
                <a:gd name="connsiteX1" fmla="*/ 62476 w 1552469"/>
                <a:gd name="connsiteY1" fmla="*/ 1337555 h 1337555"/>
                <a:gd name="connsiteX2" fmla="*/ 150402 w 1552469"/>
                <a:gd name="connsiteY2" fmla="*/ 1337555 h 1337555"/>
                <a:gd name="connsiteX3" fmla="*/ 155152 w 1552469"/>
                <a:gd name="connsiteY3" fmla="*/ 1337555 h 1337555"/>
                <a:gd name="connsiteX4" fmla="*/ 198995 w 1552469"/>
                <a:gd name="connsiteY4" fmla="*/ 1337555 h 1337555"/>
                <a:gd name="connsiteX5" fmla="*/ 386025 w 1552469"/>
                <a:gd name="connsiteY5" fmla="*/ 1337555 h 1337555"/>
                <a:gd name="connsiteX6" fmla="*/ 474579 w 1552469"/>
                <a:gd name="connsiteY6" fmla="*/ 1337555 h 1337555"/>
                <a:gd name="connsiteX7" fmla="*/ 506974 w 1552469"/>
                <a:gd name="connsiteY7" fmla="*/ 1337555 h 1337555"/>
                <a:gd name="connsiteX8" fmla="*/ 594900 w 1552469"/>
                <a:gd name="connsiteY8" fmla="*/ 1337555 h 1337555"/>
                <a:gd name="connsiteX9" fmla="*/ 758882 w 1552469"/>
                <a:gd name="connsiteY9" fmla="*/ 1337555 h 1337555"/>
                <a:gd name="connsiteX10" fmla="*/ 793587 w 1552469"/>
                <a:gd name="connsiteY10" fmla="*/ 1337555 h 1337555"/>
                <a:gd name="connsiteX11" fmla="*/ 957569 w 1552469"/>
                <a:gd name="connsiteY11" fmla="*/ 1337555 h 1337555"/>
                <a:gd name="connsiteX12" fmla="*/ 1045495 w 1552469"/>
                <a:gd name="connsiteY12" fmla="*/ 1337555 h 1337555"/>
                <a:gd name="connsiteX13" fmla="*/ 1077890 w 1552469"/>
                <a:gd name="connsiteY13" fmla="*/ 1337555 h 1337555"/>
                <a:gd name="connsiteX14" fmla="*/ 1166444 w 1552469"/>
                <a:gd name="connsiteY14" fmla="*/ 1337555 h 1337555"/>
                <a:gd name="connsiteX15" fmla="*/ 1353474 w 1552469"/>
                <a:gd name="connsiteY15" fmla="*/ 1337555 h 1337555"/>
                <a:gd name="connsiteX16" fmla="*/ 1397317 w 1552469"/>
                <a:gd name="connsiteY16" fmla="*/ 1337555 h 1337555"/>
                <a:gd name="connsiteX17" fmla="*/ 1402067 w 1552469"/>
                <a:gd name="connsiteY17" fmla="*/ 1337555 h 1337555"/>
                <a:gd name="connsiteX18" fmla="*/ 1489993 w 1552469"/>
                <a:gd name="connsiteY18" fmla="*/ 1337555 h 1337555"/>
                <a:gd name="connsiteX19" fmla="*/ 1522388 w 1552469"/>
                <a:gd name="connsiteY19" fmla="*/ 1337555 h 1337555"/>
                <a:gd name="connsiteX20" fmla="*/ 1552469 w 1552469"/>
                <a:gd name="connsiteY20" fmla="*/ 1312007 h 1337555"/>
                <a:gd name="connsiteX21" fmla="*/ 1552469 w 1552469"/>
                <a:gd name="connsiteY21" fmla="*/ 1301195 h 1337555"/>
                <a:gd name="connsiteX22" fmla="*/ 1552469 w 1552469"/>
                <a:gd name="connsiteY22" fmla="*/ 1221922 h 1337555"/>
                <a:gd name="connsiteX23" fmla="*/ 1552469 w 1552469"/>
                <a:gd name="connsiteY23" fmla="*/ 1211110 h 1337555"/>
                <a:gd name="connsiteX24" fmla="*/ 1552469 w 1552469"/>
                <a:gd name="connsiteY24" fmla="*/ 1203778 h 1337555"/>
                <a:gd name="connsiteX25" fmla="*/ 1552469 w 1552469"/>
                <a:gd name="connsiteY25" fmla="*/ 1192966 h 1337555"/>
                <a:gd name="connsiteX26" fmla="*/ 1552469 w 1552469"/>
                <a:gd name="connsiteY26" fmla="*/ 1176204 h 1337555"/>
                <a:gd name="connsiteX27" fmla="*/ 1552469 w 1552469"/>
                <a:gd name="connsiteY27" fmla="*/ 1174154 h 1337555"/>
                <a:gd name="connsiteX28" fmla="*/ 1552469 w 1552469"/>
                <a:gd name="connsiteY28" fmla="*/ 1113693 h 1337555"/>
                <a:gd name="connsiteX29" fmla="*/ 1552469 w 1552469"/>
                <a:gd name="connsiteY29" fmla="*/ 1103450 h 1337555"/>
                <a:gd name="connsiteX30" fmla="*/ 1552469 w 1552469"/>
                <a:gd name="connsiteY30" fmla="*/ 1102881 h 1337555"/>
                <a:gd name="connsiteX31" fmla="*/ 1552469 w 1552469"/>
                <a:gd name="connsiteY31" fmla="*/ 1086119 h 1337555"/>
                <a:gd name="connsiteX32" fmla="*/ 1552469 w 1552469"/>
                <a:gd name="connsiteY32" fmla="*/ 1084069 h 1337555"/>
                <a:gd name="connsiteX33" fmla="*/ 1552469 w 1552469"/>
                <a:gd name="connsiteY33" fmla="*/ 1067976 h 1337555"/>
                <a:gd name="connsiteX34" fmla="*/ 1552469 w 1552469"/>
                <a:gd name="connsiteY34" fmla="*/ 1065925 h 1337555"/>
                <a:gd name="connsiteX35" fmla="*/ 1552469 w 1552469"/>
                <a:gd name="connsiteY35" fmla="*/ 1045649 h 1337555"/>
                <a:gd name="connsiteX36" fmla="*/ 1552469 w 1552469"/>
                <a:gd name="connsiteY36" fmla="*/ 1038351 h 1337555"/>
                <a:gd name="connsiteX37" fmla="*/ 1552469 w 1552469"/>
                <a:gd name="connsiteY37" fmla="*/ 1034837 h 1337555"/>
                <a:gd name="connsiteX38" fmla="*/ 1552469 w 1552469"/>
                <a:gd name="connsiteY38" fmla="*/ 1013365 h 1337555"/>
                <a:gd name="connsiteX39" fmla="*/ 1552469 w 1552469"/>
                <a:gd name="connsiteY39" fmla="*/ 995222 h 1337555"/>
                <a:gd name="connsiteX40" fmla="*/ 1552469 w 1552469"/>
                <a:gd name="connsiteY40" fmla="*/ 977891 h 1337555"/>
                <a:gd name="connsiteX41" fmla="*/ 1552469 w 1552469"/>
                <a:gd name="connsiteY41" fmla="*/ 975840 h 1337555"/>
                <a:gd name="connsiteX42" fmla="*/ 1552469 w 1552469"/>
                <a:gd name="connsiteY42" fmla="*/ 955564 h 1337555"/>
                <a:gd name="connsiteX43" fmla="*/ 1552469 w 1552469"/>
                <a:gd name="connsiteY43" fmla="*/ 948266 h 1337555"/>
                <a:gd name="connsiteX44" fmla="*/ 1552469 w 1552469"/>
                <a:gd name="connsiteY44" fmla="*/ 944752 h 1337555"/>
                <a:gd name="connsiteX45" fmla="*/ 1552469 w 1552469"/>
                <a:gd name="connsiteY45" fmla="*/ 937420 h 1337555"/>
                <a:gd name="connsiteX46" fmla="*/ 1552469 w 1552469"/>
                <a:gd name="connsiteY46" fmla="*/ 930122 h 1337555"/>
                <a:gd name="connsiteX47" fmla="*/ 1552469 w 1552469"/>
                <a:gd name="connsiteY47" fmla="*/ 926608 h 1337555"/>
                <a:gd name="connsiteX48" fmla="*/ 1552469 w 1552469"/>
                <a:gd name="connsiteY48" fmla="*/ 909846 h 1337555"/>
                <a:gd name="connsiteX49" fmla="*/ 1552469 w 1552469"/>
                <a:gd name="connsiteY49" fmla="*/ 907796 h 1337555"/>
                <a:gd name="connsiteX50" fmla="*/ 1552469 w 1552469"/>
                <a:gd name="connsiteY50" fmla="*/ 905137 h 1337555"/>
                <a:gd name="connsiteX51" fmla="*/ 1552469 w 1552469"/>
                <a:gd name="connsiteY51" fmla="*/ 847335 h 1337555"/>
                <a:gd name="connsiteX52" fmla="*/ 1552469 w 1552469"/>
                <a:gd name="connsiteY52" fmla="*/ 840037 h 1337555"/>
                <a:gd name="connsiteX53" fmla="*/ 1552469 w 1552469"/>
                <a:gd name="connsiteY53" fmla="*/ 837092 h 1337555"/>
                <a:gd name="connsiteX54" fmla="*/ 1552469 w 1552469"/>
                <a:gd name="connsiteY54" fmla="*/ 836523 h 1337555"/>
                <a:gd name="connsiteX55" fmla="*/ 1552469 w 1552469"/>
                <a:gd name="connsiteY55" fmla="*/ 819761 h 1337555"/>
                <a:gd name="connsiteX56" fmla="*/ 1552469 w 1552469"/>
                <a:gd name="connsiteY56" fmla="*/ 818266 h 1337555"/>
                <a:gd name="connsiteX57" fmla="*/ 1552469 w 1552469"/>
                <a:gd name="connsiteY57" fmla="*/ 817711 h 1337555"/>
                <a:gd name="connsiteX58" fmla="*/ 1552469 w 1552469"/>
                <a:gd name="connsiteY58" fmla="*/ 807454 h 1337555"/>
                <a:gd name="connsiteX59" fmla="*/ 1552469 w 1552469"/>
                <a:gd name="connsiteY59" fmla="*/ 801618 h 1337555"/>
                <a:gd name="connsiteX60" fmla="*/ 1552469 w 1552469"/>
                <a:gd name="connsiteY60" fmla="*/ 799567 h 1337555"/>
                <a:gd name="connsiteX61" fmla="*/ 1552469 w 1552469"/>
                <a:gd name="connsiteY61" fmla="*/ 771993 h 1337555"/>
                <a:gd name="connsiteX62" fmla="*/ 1552469 w 1552469"/>
                <a:gd name="connsiteY62" fmla="*/ 747007 h 1337555"/>
                <a:gd name="connsiteX63" fmla="*/ 1552469 w 1552469"/>
                <a:gd name="connsiteY63" fmla="*/ 728864 h 1337555"/>
                <a:gd name="connsiteX64" fmla="*/ 1552469 w 1552469"/>
                <a:gd name="connsiteY64" fmla="*/ 728181 h 1337555"/>
                <a:gd name="connsiteX65" fmla="*/ 1552469 w 1552469"/>
                <a:gd name="connsiteY65" fmla="*/ 717369 h 1337555"/>
                <a:gd name="connsiteX66" fmla="*/ 1552469 w 1552469"/>
                <a:gd name="connsiteY66" fmla="*/ 711533 h 1337555"/>
                <a:gd name="connsiteX67" fmla="*/ 1552469 w 1552469"/>
                <a:gd name="connsiteY67" fmla="*/ 710037 h 1337555"/>
                <a:gd name="connsiteX68" fmla="*/ 1552469 w 1552469"/>
                <a:gd name="connsiteY68" fmla="*/ 709482 h 1337555"/>
                <a:gd name="connsiteX69" fmla="*/ 1552469 w 1552469"/>
                <a:gd name="connsiteY69" fmla="*/ 699225 h 1337555"/>
                <a:gd name="connsiteX70" fmla="*/ 1552469 w 1552469"/>
                <a:gd name="connsiteY70" fmla="*/ 682463 h 1337555"/>
                <a:gd name="connsiteX71" fmla="*/ 1552469 w 1552469"/>
                <a:gd name="connsiteY71" fmla="*/ 681908 h 1337555"/>
                <a:gd name="connsiteX72" fmla="*/ 1552469 w 1552469"/>
                <a:gd name="connsiteY72" fmla="*/ 680413 h 1337555"/>
                <a:gd name="connsiteX73" fmla="*/ 1552469 w 1552469"/>
                <a:gd name="connsiteY73" fmla="*/ 669019 h 1337555"/>
                <a:gd name="connsiteX74" fmla="*/ 1552469 w 1552469"/>
                <a:gd name="connsiteY74" fmla="*/ 663764 h 1337555"/>
                <a:gd name="connsiteX75" fmla="*/ 1552469 w 1552469"/>
                <a:gd name="connsiteY75" fmla="*/ 658207 h 1337555"/>
                <a:gd name="connsiteX76" fmla="*/ 1552469 w 1552469"/>
                <a:gd name="connsiteY76" fmla="*/ 638779 h 1337555"/>
                <a:gd name="connsiteX77" fmla="*/ 1552469 w 1552469"/>
                <a:gd name="connsiteY77" fmla="*/ 619952 h 1337555"/>
                <a:gd name="connsiteX78" fmla="*/ 1552469 w 1552469"/>
                <a:gd name="connsiteY78" fmla="*/ 609709 h 1337555"/>
                <a:gd name="connsiteX79" fmla="*/ 1552469 w 1552469"/>
                <a:gd name="connsiteY79" fmla="*/ 609140 h 1337555"/>
                <a:gd name="connsiteX80" fmla="*/ 1552469 w 1552469"/>
                <a:gd name="connsiteY80" fmla="*/ 592378 h 1337555"/>
                <a:gd name="connsiteX81" fmla="*/ 1552469 w 1552469"/>
                <a:gd name="connsiteY81" fmla="*/ 590328 h 1337555"/>
                <a:gd name="connsiteX82" fmla="*/ 1552469 w 1552469"/>
                <a:gd name="connsiteY82" fmla="*/ 578934 h 1337555"/>
                <a:gd name="connsiteX83" fmla="*/ 1552469 w 1552469"/>
                <a:gd name="connsiteY83" fmla="*/ 574235 h 1337555"/>
                <a:gd name="connsiteX84" fmla="*/ 1552469 w 1552469"/>
                <a:gd name="connsiteY84" fmla="*/ 573679 h 1337555"/>
                <a:gd name="connsiteX85" fmla="*/ 1552469 w 1552469"/>
                <a:gd name="connsiteY85" fmla="*/ 572184 h 1337555"/>
                <a:gd name="connsiteX86" fmla="*/ 1552469 w 1552469"/>
                <a:gd name="connsiteY86" fmla="*/ 568122 h 1337555"/>
                <a:gd name="connsiteX87" fmla="*/ 1552469 w 1552469"/>
                <a:gd name="connsiteY87" fmla="*/ 560790 h 1337555"/>
                <a:gd name="connsiteX88" fmla="*/ 1552469 w 1552469"/>
                <a:gd name="connsiteY88" fmla="*/ 549978 h 1337555"/>
                <a:gd name="connsiteX89" fmla="*/ 1552469 w 1552469"/>
                <a:gd name="connsiteY89" fmla="*/ 544610 h 1337555"/>
                <a:gd name="connsiteX90" fmla="*/ 1552469 w 1552469"/>
                <a:gd name="connsiteY90" fmla="*/ 533216 h 1337555"/>
                <a:gd name="connsiteX91" fmla="*/ 1552469 w 1552469"/>
                <a:gd name="connsiteY91" fmla="*/ 531166 h 1337555"/>
                <a:gd name="connsiteX92" fmla="*/ 1552469 w 1552469"/>
                <a:gd name="connsiteY92" fmla="*/ 519624 h 1337555"/>
                <a:gd name="connsiteX93" fmla="*/ 1552469 w 1552469"/>
                <a:gd name="connsiteY93" fmla="*/ 501481 h 1337555"/>
                <a:gd name="connsiteX94" fmla="*/ 1552469 w 1552469"/>
                <a:gd name="connsiteY94" fmla="*/ 497519 h 1337555"/>
                <a:gd name="connsiteX95" fmla="*/ 1552469 w 1552469"/>
                <a:gd name="connsiteY95" fmla="*/ 486707 h 1337555"/>
                <a:gd name="connsiteX96" fmla="*/ 1552469 w 1552469"/>
                <a:gd name="connsiteY96" fmla="*/ 484150 h 1337555"/>
                <a:gd name="connsiteX97" fmla="*/ 1552469 w 1552469"/>
                <a:gd name="connsiteY97" fmla="*/ 482099 h 1337555"/>
                <a:gd name="connsiteX98" fmla="*/ 1552469 w 1552469"/>
                <a:gd name="connsiteY98" fmla="*/ 470705 h 1337555"/>
                <a:gd name="connsiteX99" fmla="*/ 1552469 w 1552469"/>
                <a:gd name="connsiteY99" fmla="*/ 460462 h 1337555"/>
                <a:gd name="connsiteX100" fmla="*/ 1552469 w 1552469"/>
                <a:gd name="connsiteY100" fmla="*/ 459893 h 1337555"/>
                <a:gd name="connsiteX101" fmla="*/ 1552469 w 1552469"/>
                <a:gd name="connsiteY101" fmla="*/ 454525 h 1337555"/>
                <a:gd name="connsiteX102" fmla="*/ 1552469 w 1552469"/>
                <a:gd name="connsiteY102" fmla="*/ 443131 h 1337555"/>
                <a:gd name="connsiteX103" fmla="*/ 1552469 w 1552469"/>
                <a:gd name="connsiteY103" fmla="*/ 441081 h 1337555"/>
                <a:gd name="connsiteX104" fmla="*/ 1552469 w 1552469"/>
                <a:gd name="connsiteY104" fmla="*/ 436381 h 1337555"/>
                <a:gd name="connsiteX105" fmla="*/ 1552469 w 1552469"/>
                <a:gd name="connsiteY105" fmla="*/ 424988 h 1337555"/>
                <a:gd name="connsiteX106" fmla="*/ 1552469 w 1552469"/>
                <a:gd name="connsiteY106" fmla="*/ 422937 h 1337555"/>
                <a:gd name="connsiteX107" fmla="*/ 1552469 w 1552469"/>
                <a:gd name="connsiteY107" fmla="*/ 411396 h 1337555"/>
                <a:gd name="connsiteX108" fmla="*/ 1552469 w 1552469"/>
                <a:gd name="connsiteY108" fmla="*/ 407434 h 1337555"/>
                <a:gd name="connsiteX109" fmla="*/ 1552469 w 1552469"/>
                <a:gd name="connsiteY109" fmla="*/ 396622 h 1337555"/>
                <a:gd name="connsiteX110" fmla="*/ 1552469 w 1552469"/>
                <a:gd name="connsiteY110" fmla="*/ 395363 h 1337555"/>
                <a:gd name="connsiteX111" fmla="*/ 1552469 w 1552469"/>
                <a:gd name="connsiteY111" fmla="*/ 389290 h 1337555"/>
                <a:gd name="connsiteX112" fmla="*/ 1552469 w 1552469"/>
                <a:gd name="connsiteY112" fmla="*/ 378478 h 1337555"/>
                <a:gd name="connsiteX113" fmla="*/ 1552469 w 1552469"/>
                <a:gd name="connsiteY113" fmla="*/ 370377 h 1337555"/>
                <a:gd name="connsiteX114" fmla="*/ 1552469 w 1552469"/>
                <a:gd name="connsiteY114" fmla="*/ 361716 h 1337555"/>
                <a:gd name="connsiteX115" fmla="*/ 1552469 w 1552469"/>
                <a:gd name="connsiteY115" fmla="*/ 359666 h 1337555"/>
                <a:gd name="connsiteX116" fmla="*/ 1552469 w 1552469"/>
                <a:gd name="connsiteY116" fmla="*/ 352234 h 1337555"/>
                <a:gd name="connsiteX117" fmla="*/ 1552469 w 1552469"/>
                <a:gd name="connsiteY117" fmla="*/ 346296 h 1337555"/>
                <a:gd name="connsiteX118" fmla="*/ 1552469 w 1552469"/>
                <a:gd name="connsiteY118" fmla="*/ 334903 h 1337555"/>
                <a:gd name="connsiteX119" fmla="*/ 1552469 w 1552469"/>
                <a:gd name="connsiteY119" fmla="*/ 332852 h 1337555"/>
                <a:gd name="connsiteX120" fmla="*/ 1552469 w 1552469"/>
                <a:gd name="connsiteY120" fmla="*/ 305278 h 1337555"/>
                <a:gd name="connsiteX121" fmla="*/ 1552469 w 1552469"/>
                <a:gd name="connsiteY121" fmla="*/ 299205 h 1337555"/>
                <a:gd name="connsiteX122" fmla="*/ 1552469 w 1552469"/>
                <a:gd name="connsiteY122" fmla="*/ 288962 h 1337555"/>
                <a:gd name="connsiteX123" fmla="*/ 1552469 w 1552469"/>
                <a:gd name="connsiteY123" fmla="*/ 288393 h 1337555"/>
                <a:gd name="connsiteX124" fmla="*/ 1552469 w 1552469"/>
                <a:gd name="connsiteY124" fmla="*/ 287134 h 1337555"/>
                <a:gd name="connsiteX125" fmla="*/ 1552469 w 1552469"/>
                <a:gd name="connsiteY125" fmla="*/ 271631 h 1337555"/>
                <a:gd name="connsiteX126" fmla="*/ 1552469 w 1552469"/>
                <a:gd name="connsiteY126" fmla="*/ 269581 h 1337555"/>
                <a:gd name="connsiteX127" fmla="*/ 1552469 w 1552469"/>
                <a:gd name="connsiteY127" fmla="*/ 262149 h 1337555"/>
                <a:gd name="connsiteX128" fmla="*/ 1552469 w 1552469"/>
                <a:gd name="connsiteY128" fmla="*/ 253488 h 1337555"/>
                <a:gd name="connsiteX129" fmla="*/ 1552469 w 1552469"/>
                <a:gd name="connsiteY129" fmla="*/ 251437 h 1337555"/>
                <a:gd name="connsiteX130" fmla="*/ 1552469 w 1552469"/>
                <a:gd name="connsiteY130" fmla="*/ 223863 h 1337555"/>
                <a:gd name="connsiteX131" fmla="*/ 1552469 w 1552469"/>
                <a:gd name="connsiteY131" fmla="*/ 198877 h 1337555"/>
                <a:gd name="connsiteX132" fmla="*/ 1552469 w 1552469"/>
                <a:gd name="connsiteY132" fmla="*/ 197049 h 1337555"/>
                <a:gd name="connsiteX133" fmla="*/ 1552469 w 1552469"/>
                <a:gd name="connsiteY133" fmla="*/ 180734 h 1337555"/>
                <a:gd name="connsiteX134" fmla="*/ 1552469 w 1552469"/>
                <a:gd name="connsiteY134" fmla="*/ 163403 h 1337555"/>
                <a:gd name="connsiteX135" fmla="*/ 1552469 w 1552469"/>
                <a:gd name="connsiteY135" fmla="*/ 161352 h 1337555"/>
                <a:gd name="connsiteX136" fmla="*/ 1552469 w 1552469"/>
                <a:gd name="connsiteY136" fmla="*/ 133778 h 1337555"/>
                <a:gd name="connsiteX137" fmla="*/ 1552469 w 1552469"/>
                <a:gd name="connsiteY137" fmla="*/ 115634 h 1337555"/>
                <a:gd name="connsiteX138" fmla="*/ 1552469 w 1552469"/>
                <a:gd name="connsiteY138" fmla="*/ 90649 h 1337555"/>
                <a:gd name="connsiteX139" fmla="*/ 1552469 w 1552469"/>
                <a:gd name="connsiteY139" fmla="*/ 25549 h 1337555"/>
                <a:gd name="connsiteX140" fmla="*/ 1522388 w 1552469"/>
                <a:gd name="connsiteY140" fmla="*/ 0 h 1337555"/>
                <a:gd name="connsiteX141" fmla="*/ 1489993 w 1552469"/>
                <a:gd name="connsiteY141" fmla="*/ 0 h 1337555"/>
                <a:gd name="connsiteX142" fmla="*/ 1402067 w 1552469"/>
                <a:gd name="connsiteY142" fmla="*/ 0 h 1337555"/>
                <a:gd name="connsiteX143" fmla="*/ 1397317 w 1552469"/>
                <a:gd name="connsiteY143" fmla="*/ 0 h 1337555"/>
                <a:gd name="connsiteX144" fmla="*/ 1353474 w 1552469"/>
                <a:gd name="connsiteY144" fmla="*/ 0 h 1337555"/>
                <a:gd name="connsiteX145" fmla="*/ 1166444 w 1552469"/>
                <a:gd name="connsiteY145" fmla="*/ 0 h 1337555"/>
                <a:gd name="connsiteX146" fmla="*/ 1077890 w 1552469"/>
                <a:gd name="connsiteY146" fmla="*/ 0 h 1337555"/>
                <a:gd name="connsiteX147" fmla="*/ 1045495 w 1552469"/>
                <a:gd name="connsiteY147" fmla="*/ 0 h 1337555"/>
                <a:gd name="connsiteX148" fmla="*/ 957569 w 1552469"/>
                <a:gd name="connsiteY148" fmla="*/ 0 h 1337555"/>
                <a:gd name="connsiteX149" fmla="*/ 793587 w 1552469"/>
                <a:gd name="connsiteY149" fmla="*/ 0 h 1337555"/>
                <a:gd name="connsiteX150" fmla="*/ 758882 w 1552469"/>
                <a:gd name="connsiteY150" fmla="*/ 0 h 1337555"/>
                <a:gd name="connsiteX151" fmla="*/ 594900 w 1552469"/>
                <a:gd name="connsiteY151" fmla="*/ 0 h 1337555"/>
                <a:gd name="connsiteX152" fmla="*/ 506974 w 1552469"/>
                <a:gd name="connsiteY152" fmla="*/ 0 h 1337555"/>
                <a:gd name="connsiteX153" fmla="*/ 474579 w 1552469"/>
                <a:gd name="connsiteY153" fmla="*/ 0 h 1337555"/>
                <a:gd name="connsiteX154" fmla="*/ 386025 w 1552469"/>
                <a:gd name="connsiteY154" fmla="*/ 0 h 1337555"/>
                <a:gd name="connsiteX155" fmla="*/ 198995 w 1552469"/>
                <a:gd name="connsiteY155" fmla="*/ 0 h 1337555"/>
                <a:gd name="connsiteX156" fmla="*/ 155152 w 1552469"/>
                <a:gd name="connsiteY156" fmla="*/ 0 h 1337555"/>
                <a:gd name="connsiteX157" fmla="*/ 150402 w 1552469"/>
                <a:gd name="connsiteY157" fmla="*/ 0 h 1337555"/>
                <a:gd name="connsiteX158" fmla="*/ 62476 w 1552469"/>
                <a:gd name="connsiteY158" fmla="*/ 0 h 1337555"/>
                <a:gd name="connsiteX159" fmla="*/ 30081 w 1552469"/>
                <a:gd name="connsiteY159" fmla="*/ 0 h 1337555"/>
                <a:gd name="connsiteX160" fmla="*/ 0 w 1552469"/>
                <a:gd name="connsiteY160" fmla="*/ 25548 h 1337555"/>
                <a:gd name="connsiteX161" fmla="*/ 0 w 1552469"/>
                <a:gd name="connsiteY161" fmla="*/ 36360 h 1337555"/>
                <a:gd name="connsiteX162" fmla="*/ 0 w 1552469"/>
                <a:gd name="connsiteY162" fmla="*/ 115633 h 1337555"/>
                <a:gd name="connsiteX163" fmla="*/ 0 w 1552469"/>
                <a:gd name="connsiteY163" fmla="*/ 126445 h 1337555"/>
                <a:gd name="connsiteX164" fmla="*/ 0 w 1552469"/>
                <a:gd name="connsiteY164" fmla="*/ 133777 h 1337555"/>
                <a:gd name="connsiteX165" fmla="*/ 0 w 1552469"/>
                <a:gd name="connsiteY165" fmla="*/ 144589 h 1337555"/>
                <a:gd name="connsiteX166" fmla="*/ 0 w 1552469"/>
                <a:gd name="connsiteY166" fmla="*/ 161351 h 1337555"/>
                <a:gd name="connsiteX167" fmla="*/ 0 w 1552469"/>
                <a:gd name="connsiteY167" fmla="*/ 163401 h 1337555"/>
                <a:gd name="connsiteX168" fmla="*/ 0 w 1552469"/>
                <a:gd name="connsiteY168" fmla="*/ 197048 h 1337555"/>
                <a:gd name="connsiteX169" fmla="*/ 0 w 1552469"/>
                <a:gd name="connsiteY169" fmla="*/ 207860 h 1337555"/>
                <a:gd name="connsiteX170" fmla="*/ 0 w 1552469"/>
                <a:gd name="connsiteY170" fmla="*/ 223862 h 1337555"/>
                <a:gd name="connsiteX171" fmla="*/ 0 w 1552469"/>
                <a:gd name="connsiteY171" fmla="*/ 234105 h 1337555"/>
                <a:gd name="connsiteX172" fmla="*/ 0 w 1552469"/>
                <a:gd name="connsiteY172" fmla="*/ 234674 h 1337555"/>
                <a:gd name="connsiteX173" fmla="*/ 0 w 1552469"/>
                <a:gd name="connsiteY173" fmla="*/ 251436 h 1337555"/>
                <a:gd name="connsiteX174" fmla="*/ 0 w 1552469"/>
                <a:gd name="connsiteY174" fmla="*/ 253486 h 1337555"/>
                <a:gd name="connsiteX175" fmla="*/ 0 w 1552469"/>
                <a:gd name="connsiteY175" fmla="*/ 269579 h 1337555"/>
                <a:gd name="connsiteX176" fmla="*/ 0 w 1552469"/>
                <a:gd name="connsiteY176" fmla="*/ 271630 h 1337555"/>
                <a:gd name="connsiteX177" fmla="*/ 0 w 1552469"/>
                <a:gd name="connsiteY177" fmla="*/ 287133 h 1337555"/>
                <a:gd name="connsiteX178" fmla="*/ 0 w 1552469"/>
                <a:gd name="connsiteY178" fmla="*/ 297945 h 1337555"/>
                <a:gd name="connsiteX179" fmla="*/ 0 w 1552469"/>
                <a:gd name="connsiteY179" fmla="*/ 299204 h 1337555"/>
                <a:gd name="connsiteX180" fmla="*/ 0 w 1552469"/>
                <a:gd name="connsiteY180" fmla="*/ 305277 h 1337555"/>
                <a:gd name="connsiteX181" fmla="*/ 0 w 1552469"/>
                <a:gd name="connsiteY181" fmla="*/ 316089 h 1337555"/>
                <a:gd name="connsiteX182" fmla="*/ 0 w 1552469"/>
                <a:gd name="connsiteY182" fmla="*/ 324190 h 1337555"/>
                <a:gd name="connsiteX183" fmla="*/ 0 w 1552469"/>
                <a:gd name="connsiteY183" fmla="*/ 332851 h 1337555"/>
                <a:gd name="connsiteX184" fmla="*/ 0 w 1552469"/>
                <a:gd name="connsiteY184" fmla="*/ 334901 h 1337555"/>
                <a:gd name="connsiteX185" fmla="*/ 0 w 1552469"/>
                <a:gd name="connsiteY185" fmla="*/ 342333 h 1337555"/>
                <a:gd name="connsiteX186" fmla="*/ 0 w 1552469"/>
                <a:gd name="connsiteY186" fmla="*/ 346295 h 1337555"/>
                <a:gd name="connsiteX187" fmla="*/ 0 w 1552469"/>
                <a:gd name="connsiteY187" fmla="*/ 357107 h 1337555"/>
                <a:gd name="connsiteX188" fmla="*/ 0 w 1552469"/>
                <a:gd name="connsiteY188" fmla="*/ 359664 h 1337555"/>
                <a:gd name="connsiteX189" fmla="*/ 0 w 1552469"/>
                <a:gd name="connsiteY189" fmla="*/ 361715 h 1337555"/>
                <a:gd name="connsiteX190" fmla="*/ 0 w 1552469"/>
                <a:gd name="connsiteY190" fmla="*/ 389289 h 1337555"/>
                <a:gd name="connsiteX191" fmla="*/ 0 w 1552469"/>
                <a:gd name="connsiteY191" fmla="*/ 395362 h 1337555"/>
                <a:gd name="connsiteX192" fmla="*/ 0 w 1552469"/>
                <a:gd name="connsiteY192" fmla="*/ 405605 h 1337555"/>
                <a:gd name="connsiteX193" fmla="*/ 0 w 1552469"/>
                <a:gd name="connsiteY193" fmla="*/ 406174 h 1337555"/>
                <a:gd name="connsiteX194" fmla="*/ 0 w 1552469"/>
                <a:gd name="connsiteY194" fmla="*/ 407433 h 1337555"/>
                <a:gd name="connsiteX195" fmla="*/ 0 w 1552469"/>
                <a:gd name="connsiteY195" fmla="*/ 422936 h 1337555"/>
                <a:gd name="connsiteX196" fmla="*/ 0 w 1552469"/>
                <a:gd name="connsiteY196" fmla="*/ 424986 h 1337555"/>
                <a:gd name="connsiteX197" fmla="*/ 0 w 1552469"/>
                <a:gd name="connsiteY197" fmla="*/ 432418 h 1337555"/>
                <a:gd name="connsiteX198" fmla="*/ 0 w 1552469"/>
                <a:gd name="connsiteY198" fmla="*/ 436380 h 1337555"/>
                <a:gd name="connsiteX199" fmla="*/ 0 w 1552469"/>
                <a:gd name="connsiteY199" fmla="*/ 441079 h 1337555"/>
                <a:gd name="connsiteX200" fmla="*/ 0 w 1552469"/>
                <a:gd name="connsiteY200" fmla="*/ 443130 h 1337555"/>
                <a:gd name="connsiteX201" fmla="*/ 0 w 1552469"/>
                <a:gd name="connsiteY201" fmla="*/ 447192 h 1337555"/>
                <a:gd name="connsiteX202" fmla="*/ 0 w 1552469"/>
                <a:gd name="connsiteY202" fmla="*/ 454524 h 1337555"/>
                <a:gd name="connsiteX203" fmla="*/ 0 w 1552469"/>
                <a:gd name="connsiteY203" fmla="*/ 465336 h 1337555"/>
                <a:gd name="connsiteX204" fmla="*/ 0 w 1552469"/>
                <a:gd name="connsiteY204" fmla="*/ 470704 h 1337555"/>
                <a:gd name="connsiteX205" fmla="*/ 0 w 1552469"/>
                <a:gd name="connsiteY205" fmla="*/ 482098 h 1337555"/>
                <a:gd name="connsiteX206" fmla="*/ 0 w 1552469"/>
                <a:gd name="connsiteY206" fmla="*/ 484148 h 1337555"/>
                <a:gd name="connsiteX207" fmla="*/ 0 w 1552469"/>
                <a:gd name="connsiteY207" fmla="*/ 495690 h 1337555"/>
                <a:gd name="connsiteX208" fmla="*/ 0 w 1552469"/>
                <a:gd name="connsiteY208" fmla="*/ 497518 h 1337555"/>
                <a:gd name="connsiteX209" fmla="*/ 0 w 1552469"/>
                <a:gd name="connsiteY209" fmla="*/ 513833 h 1337555"/>
                <a:gd name="connsiteX210" fmla="*/ 0 w 1552469"/>
                <a:gd name="connsiteY210" fmla="*/ 531164 h 1337555"/>
                <a:gd name="connsiteX211" fmla="*/ 0 w 1552469"/>
                <a:gd name="connsiteY211" fmla="*/ 533215 h 1337555"/>
                <a:gd name="connsiteX212" fmla="*/ 0 w 1552469"/>
                <a:gd name="connsiteY212" fmla="*/ 544609 h 1337555"/>
                <a:gd name="connsiteX213" fmla="*/ 0 w 1552469"/>
                <a:gd name="connsiteY213" fmla="*/ 554852 h 1337555"/>
                <a:gd name="connsiteX214" fmla="*/ 0 w 1552469"/>
                <a:gd name="connsiteY214" fmla="*/ 555421 h 1337555"/>
                <a:gd name="connsiteX215" fmla="*/ 0 w 1552469"/>
                <a:gd name="connsiteY215" fmla="*/ 560789 h 1337555"/>
                <a:gd name="connsiteX216" fmla="*/ 0 w 1552469"/>
                <a:gd name="connsiteY216" fmla="*/ 572183 h 1337555"/>
                <a:gd name="connsiteX217" fmla="*/ 0 w 1552469"/>
                <a:gd name="connsiteY217" fmla="*/ 573678 h 1337555"/>
                <a:gd name="connsiteX218" fmla="*/ 0 w 1552469"/>
                <a:gd name="connsiteY218" fmla="*/ 574233 h 1337555"/>
                <a:gd name="connsiteX219" fmla="*/ 0 w 1552469"/>
                <a:gd name="connsiteY219" fmla="*/ 578933 h 1337555"/>
                <a:gd name="connsiteX220" fmla="*/ 0 w 1552469"/>
                <a:gd name="connsiteY220" fmla="*/ 584490 h 1337555"/>
                <a:gd name="connsiteX221" fmla="*/ 0 w 1552469"/>
                <a:gd name="connsiteY221" fmla="*/ 590326 h 1337555"/>
                <a:gd name="connsiteX222" fmla="*/ 0 w 1552469"/>
                <a:gd name="connsiteY222" fmla="*/ 592377 h 1337555"/>
                <a:gd name="connsiteX223" fmla="*/ 0 w 1552469"/>
                <a:gd name="connsiteY223" fmla="*/ 603918 h 1337555"/>
                <a:gd name="connsiteX224" fmla="*/ 0 w 1552469"/>
                <a:gd name="connsiteY224" fmla="*/ 619951 h 1337555"/>
                <a:gd name="connsiteX225" fmla="*/ 0 w 1552469"/>
                <a:gd name="connsiteY225" fmla="*/ 644937 h 1337555"/>
                <a:gd name="connsiteX226" fmla="*/ 0 w 1552469"/>
                <a:gd name="connsiteY226" fmla="*/ 663080 h 1337555"/>
                <a:gd name="connsiteX227" fmla="*/ 0 w 1552469"/>
                <a:gd name="connsiteY227" fmla="*/ 663763 h 1337555"/>
                <a:gd name="connsiteX228" fmla="*/ 0 w 1552469"/>
                <a:gd name="connsiteY228" fmla="*/ 669018 h 1337555"/>
                <a:gd name="connsiteX229" fmla="*/ 0 w 1552469"/>
                <a:gd name="connsiteY229" fmla="*/ 674575 h 1337555"/>
                <a:gd name="connsiteX230" fmla="*/ 0 w 1552469"/>
                <a:gd name="connsiteY230" fmla="*/ 680411 h 1337555"/>
                <a:gd name="connsiteX231" fmla="*/ 0 w 1552469"/>
                <a:gd name="connsiteY231" fmla="*/ 681907 h 1337555"/>
                <a:gd name="connsiteX232" fmla="*/ 0 w 1552469"/>
                <a:gd name="connsiteY232" fmla="*/ 682462 h 1337555"/>
                <a:gd name="connsiteX233" fmla="*/ 0 w 1552469"/>
                <a:gd name="connsiteY233" fmla="*/ 692719 h 1337555"/>
                <a:gd name="connsiteX234" fmla="*/ 0 w 1552469"/>
                <a:gd name="connsiteY234" fmla="*/ 709481 h 1337555"/>
                <a:gd name="connsiteX235" fmla="*/ 0 w 1552469"/>
                <a:gd name="connsiteY235" fmla="*/ 710036 h 1337555"/>
                <a:gd name="connsiteX236" fmla="*/ 0 w 1552469"/>
                <a:gd name="connsiteY236" fmla="*/ 711531 h 1337555"/>
                <a:gd name="connsiteX237" fmla="*/ 0 w 1552469"/>
                <a:gd name="connsiteY237" fmla="*/ 728180 h 1337555"/>
                <a:gd name="connsiteX238" fmla="*/ 0 w 1552469"/>
                <a:gd name="connsiteY238" fmla="*/ 753165 h 1337555"/>
                <a:gd name="connsiteX239" fmla="*/ 0 w 1552469"/>
                <a:gd name="connsiteY239" fmla="*/ 771992 h 1337555"/>
                <a:gd name="connsiteX240" fmla="*/ 0 w 1552469"/>
                <a:gd name="connsiteY240" fmla="*/ 782235 h 1337555"/>
                <a:gd name="connsiteX241" fmla="*/ 0 w 1552469"/>
                <a:gd name="connsiteY241" fmla="*/ 782804 h 1337555"/>
                <a:gd name="connsiteX242" fmla="*/ 0 w 1552469"/>
                <a:gd name="connsiteY242" fmla="*/ 799566 h 1337555"/>
                <a:gd name="connsiteX243" fmla="*/ 0 w 1552469"/>
                <a:gd name="connsiteY243" fmla="*/ 801616 h 1337555"/>
                <a:gd name="connsiteX244" fmla="*/ 0 w 1552469"/>
                <a:gd name="connsiteY244" fmla="*/ 817709 h 1337555"/>
                <a:gd name="connsiteX245" fmla="*/ 0 w 1552469"/>
                <a:gd name="connsiteY245" fmla="*/ 818265 h 1337555"/>
                <a:gd name="connsiteX246" fmla="*/ 0 w 1552469"/>
                <a:gd name="connsiteY246" fmla="*/ 819760 h 1337555"/>
                <a:gd name="connsiteX247" fmla="*/ 0 w 1552469"/>
                <a:gd name="connsiteY247" fmla="*/ 840036 h 1337555"/>
                <a:gd name="connsiteX248" fmla="*/ 0 w 1552469"/>
                <a:gd name="connsiteY248" fmla="*/ 847334 h 1337555"/>
                <a:gd name="connsiteX249" fmla="*/ 0 w 1552469"/>
                <a:gd name="connsiteY249" fmla="*/ 850848 h 1337555"/>
                <a:gd name="connsiteX250" fmla="*/ 0 w 1552469"/>
                <a:gd name="connsiteY250" fmla="*/ 872320 h 1337555"/>
                <a:gd name="connsiteX251" fmla="*/ 0 w 1552469"/>
                <a:gd name="connsiteY251" fmla="*/ 890463 h 1337555"/>
                <a:gd name="connsiteX252" fmla="*/ 0 w 1552469"/>
                <a:gd name="connsiteY252" fmla="*/ 907794 h 1337555"/>
                <a:gd name="connsiteX253" fmla="*/ 0 w 1552469"/>
                <a:gd name="connsiteY253" fmla="*/ 909845 h 1337555"/>
                <a:gd name="connsiteX254" fmla="*/ 0 w 1552469"/>
                <a:gd name="connsiteY254" fmla="*/ 930121 h 1337555"/>
                <a:gd name="connsiteX255" fmla="*/ 0 w 1552469"/>
                <a:gd name="connsiteY255" fmla="*/ 937419 h 1337555"/>
                <a:gd name="connsiteX256" fmla="*/ 0 w 1552469"/>
                <a:gd name="connsiteY256" fmla="*/ 940933 h 1337555"/>
                <a:gd name="connsiteX257" fmla="*/ 0 w 1552469"/>
                <a:gd name="connsiteY257" fmla="*/ 948265 h 1337555"/>
                <a:gd name="connsiteX258" fmla="*/ 0 w 1552469"/>
                <a:gd name="connsiteY258" fmla="*/ 955563 h 1337555"/>
                <a:gd name="connsiteX259" fmla="*/ 0 w 1552469"/>
                <a:gd name="connsiteY259" fmla="*/ 959077 h 1337555"/>
                <a:gd name="connsiteX260" fmla="*/ 0 w 1552469"/>
                <a:gd name="connsiteY260" fmla="*/ 975839 h 1337555"/>
                <a:gd name="connsiteX261" fmla="*/ 0 w 1552469"/>
                <a:gd name="connsiteY261" fmla="*/ 977889 h 1337555"/>
                <a:gd name="connsiteX262" fmla="*/ 0 w 1552469"/>
                <a:gd name="connsiteY262" fmla="*/ 980548 h 1337555"/>
                <a:gd name="connsiteX263" fmla="*/ 0 w 1552469"/>
                <a:gd name="connsiteY263" fmla="*/ 1038350 h 1337555"/>
                <a:gd name="connsiteX264" fmla="*/ 0 w 1552469"/>
                <a:gd name="connsiteY264" fmla="*/ 1045648 h 1337555"/>
                <a:gd name="connsiteX265" fmla="*/ 0 w 1552469"/>
                <a:gd name="connsiteY265" fmla="*/ 1048593 h 1337555"/>
                <a:gd name="connsiteX266" fmla="*/ 0 w 1552469"/>
                <a:gd name="connsiteY266" fmla="*/ 1049162 h 1337555"/>
                <a:gd name="connsiteX267" fmla="*/ 0 w 1552469"/>
                <a:gd name="connsiteY267" fmla="*/ 1065924 h 1337555"/>
                <a:gd name="connsiteX268" fmla="*/ 0 w 1552469"/>
                <a:gd name="connsiteY268" fmla="*/ 1067974 h 1337555"/>
                <a:gd name="connsiteX269" fmla="*/ 0 w 1552469"/>
                <a:gd name="connsiteY269" fmla="*/ 1084067 h 1337555"/>
                <a:gd name="connsiteX270" fmla="*/ 0 w 1552469"/>
                <a:gd name="connsiteY270" fmla="*/ 1086118 h 1337555"/>
                <a:gd name="connsiteX271" fmla="*/ 0 w 1552469"/>
                <a:gd name="connsiteY271" fmla="*/ 1113692 h 1337555"/>
                <a:gd name="connsiteX272" fmla="*/ 0 w 1552469"/>
                <a:gd name="connsiteY272" fmla="*/ 1138678 h 1337555"/>
                <a:gd name="connsiteX273" fmla="*/ 0 w 1552469"/>
                <a:gd name="connsiteY273" fmla="*/ 1156821 h 1337555"/>
                <a:gd name="connsiteX274" fmla="*/ 0 w 1552469"/>
                <a:gd name="connsiteY274" fmla="*/ 1174152 h 1337555"/>
                <a:gd name="connsiteX275" fmla="*/ 0 w 1552469"/>
                <a:gd name="connsiteY275" fmla="*/ 1176203 h 1337555"/>
                <a:gd name="connsiteX276" fmla="*/ 0 w 1552469"/>
                <a:gd name="connsiteY276" fmla="*/ 1203777 h 1337555"/>
                <a:gd name="connsiteX277" fmla="*/ 0 w 1552469"/>
                <a:gd name="connsiteY277" fmla="*/ 1221921 h 1337555"/>
                <a:gd name="connsiteX278" fmla="*/ 0 w 1552469"/>
                <a:gd name="connsiteY278" fmla="*/ 1246906 h 1337555"/>
                <a:gd name="connsiteX279" fmla="*/ 0 w 1552469"/>
                <a:gd name="connsiteY279" fmla="*/ 1312006 h 1337555"/>
                <a:gd name="connsiteX280" fmla="*/ 30081 w 1552469"/>
                <a:gd name="connsiteY280" fmla="*/ 1337555 h 1337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</a:cxnLst>
              <a:rect l="l" t="t" r="r" b="b"/>
              <a:pathLst>
                <a:path w="1552469" h="1337555">
                  <a:moveTo>
                    <a:pt x="30081" y="1337555"/>
                  </a:moveTo>
                  <a:lnTo>
                    <a:pt x="62476" y="1337555"/>
                  </a:lnTo>
                  <a:lnTo>
                    <a:pt x="150402" y="1337555"/>
                  </a:lnTo>
                  <a:lnTo>
                    <a:pt x="155152" y="1337555"/>
                  </a:lnTo>
                  <a:lnTo>
                    <a:pt x="198995" y="1337555"/>
                  </a:lnTo>
                  <a:lnTo>
                    <a:pt x="386025" y="1337555"/>
                  </a:lnTo>
                  <a:lnTo>
                    <a:pt x="474579" y="1337555"/>
                  </a:lnTo>
                  <a:lnTo>
                    <a:pt x="506974" y="1337555"/>
                  </a:lnTo>
                  <a:lnTo>
                    <a:pt x="594900" y="1337555"/>
                  </a:lnTo>
                  <a:lnTo>
                    <a:pt x="758882" y="1337555"/>
                  </a:lnTo>
                  <a:lnTo>
                    <a:pt x="793587" y="1337555"/>
                  </a:lnTo>
                  <a:lnTo>
                    <a:pt x="957569" y="1337555"/>
                  </a:lnTo>
                  <a:lnTo>
                    <a:pt x="1045495" y="1337555"/>
                  </a:lnTo>
                  <a:lnTo>
                    <a:pt x="1077890" y="1337555"/>
                  </a:lnTo>
                  <a:lnTo>
                    <a:pt x="1166444" y="1337555"/>
                  </a:lnTo>
                  <a:lnTo>
                    <a:pt x="1353474" y="1337555"/>
                  </a:lnTo>
                  <a:lnTo>
                    <a:pt x="1397317" y="1337555"/>
                  </a:lnTo>
                  <a:lnTo>
                    <a:pt x="1402067" y="1337555"/>
                  </a:lnTo>
                  <a:lnTo>
                    <a:pt x="1489993" y="1337555"/>
                  </a:lnTo>
                  <a:lnTo>
                    <a:pt x="1522388" y="1337555"/>
                  </a:lnTo>
                  <a:cubicBezTo>
                    <a:pt x="1539001" y="1337555"/>
                    <a:pt x="1552469" y="1326116"/>
                    <a:pt x="1552469" y="1312007"/>
                  </a:cubicBezTo>
                  <a:lnTo>
                    <a:pt x="1552469" y="1301195"/>
                  </a:lnTo>
                  <a:lnTo>
                    <a:pt x="1552469" y="1221922"/>
                  </a:lnTo>
                  <a:lnTo>
                    <a:pt x="1552469" y="1211110"/>
                  </a:lnTo>
                  <a:lnTo>
                    <a:pt x="1552469" y="1203778"/>
                  </a:lnTo>
                  <a:lnTo>
                    <a:pt x="1552469" y="1192966"/>
                  </a:lnTo>
                  <a:lnTo>
                    <a:pt x="1552469" y="1176204"/>
                  </a:lnTo>
                  <a:lnTo>
                    <a:pt x="1552469" y="1174154"/>
                  </a:lnTo>
                  <a:lnTo>
                    <a:pt x="1552469" y="1113693"/>
                  </a:lnTo>
                  <a:lnTo>
                    <a:pt x="1552469" y="1103450"/>
                  </a:lnTo>
                  <a:lnTo>
                    <a:pt x="1552469" y="1102881"/>
                  </a:lnTo>
                  <a:lnTo>
                    <a:pt x="1552469" y="1086119"/>
                  </a:lnTo>
                  <a:lnTo>
                    <a:pt x="1552469" y="1084069"/>
                  </a:lnTo>
                  <a:lnTo>
                    <a:pt x="1552469" y="1067976"/>
                  </a:lnTo>
                  <a:lnTo>
                    <a:pt x="1552469" y="1065925"/>
                  </a:lnTo>
                  <a:lnTo>
                    <a:pt x="1552469" y="1045649"/>
                  </a:lnTo>
                  <a:lnTo>
                    <a:pt x="1552469" y="1038351"/>
                  </a:lnTo>
                  <a:lnTo>
                    <a:pt x="1552469" y="1034837"/>
                  </a:lnTo>
                  <a:lnTo>
                    <a:pt x="1552469" y="1013365"/>
                  </a:lnTo>
                  <a:lnTo>
                    <a:pt x="1552469" y="995222"/>
                  </a:lnTo>
                  <a:lnTo>
                    <a:pt x="1552469" y="977891"/>
                  </a:lnTo>
                  <a:lnTo>
                    <a:pt x="1552469" y="975840"/>
                  </a:lnTo>
                  <a:lnTo>
                    <a:pt x="1552469" y="955564"/>
                  </a:lnTo>
                  <a:lnTo>
                    <a:pt x="1552469" y="948266"/>
                  </a:lnTo>
                  <a:lnTo>
                    <a:pt x="1552469" y="944752"/>
                  </a:lnTo>
                  <a:lnTo>
                    <a:pt x="1552469" y="937420"/>
                  </a:lnTo>
                  <a:lnTo>
                    <a:pt x="1552469" y="930122"/>
                  </a:lnTo>
                  <a:lnTo>
                    <a:pt x="1552469" y="926608"/>
                  </a:lnTo>
                  <a:lnTo>
                    <a:pt x="1552469" y="909846"/>
                  </a:lnTo>
                  <a:lnTo>
                    <a:pt x="1552469" y="907796"/>
                  </a:lnTo>
                  <a:lnTo>
                    <a:pt x="1552469" y="905137"/>
                  </a:lnTo>
                  <a:lnTo>
                    <a:pt x="1552469" y="847335"/>
                  </a:lnTo>
                  <a:lnTo>
                    <a:pt x="1552469" y="840037"/>
                  </a:lnTo>
                  <a:lnTo>
                    <a:pt x="1552469" y="837092"/>
                  </a:lnTo>
                  <a:lnTo>
                    <a:pt x="1552469" y="836523"/>
                  </a:lnTo>
                  <a:lnTo>
                    <a:pt x="1552469" y="819761"/>
                  </a:lnTo>
                  <a:lnTo>
                    <a:pt x="1552469" y="818266"/>
                  </a:lnTo>
                  <a:lnTo>
                    <a:pt x="1552469" y="817711"/>
                  </a:lnTo>
                  <a:lnTo>
                    <a:pt x="1552469" y="807454"/>
                  </a:lnTo>
                  <a:lnTo>
                    <a:pt x="1552469" y="801618"/>
                  </a:lnTo>
                  <a:lnTo>
                    <a:pt x="1552469" y="799567"/>
                  </a:lnTo>
                  <a:lnTo>
                    <a:pt x="1552469" y="771993"/>
                  </a:lnTo>
                  <a:lnTo>
                    <a:pt x="1552469" y="747007"/>
                  </a:lnTo>
                  <a:lnTo>
                    <a:pt x="1552469" y="728864"/>
                  </a:lnTo>
                  <a:lnTo>
                    <a:pt x="1552469" y="728181"/>
                  </a:lnTo>
                  <a:lnTo>
                    <a:pt x="1552469" y="717369"/>
                  </a:lnTo>
                  <a:lnTo>
                    <a:pt x="1552469" y="711533"/>
                  </a:lnTo>
                  <a:lnTo>
                    <a:pt x="1552469" y="710037"/>
                  </a:lnTo>
                  <a:lnTo>
                    <a:pt x="1552469" y="709482"/>
                  </a:lnTo>
                  <a:lnTo>
                    <a:pt x="1552469" y="699225"/>
                  </a:lnTo>
                  <a:lnTo>
                    <a:pt x="1552469" y="682463"/>
                  </a:lnTo>
                  <a:lnTo>
                    <a:pt x="1552469" y="681908"/>
                  </a:lnTo>
                  <a:lnTo>
                    <a:pt x="1552469" y="680413"/>
                  </a:lnTo>
                  <a:lnTo>
                    <a:pt x="1552469" y="669019"/>
                  </a:lnTo>
                  <a:lnTo>
                    <a:pt x="1552469" y="663764"/>
                  </a:lnTo>
                  <a:lnTo>
                    <a:pt x="1552469" y="658207"/>
                  </a:lnTo>
                  <a:lnTo>
                    <a:pt x="1552469" y="638779"/>
                  </a:lnTo>
                  <a:lnTo>
                    <a:pt x="1552469" y="619952"/>
                  </a:lnTo>
                  <a:lnTo>
                    <a:pt x="1552469" y="609709"/>
                  </a:lnTo>
                  <a:lnTo>
                    <a:pt x="1552469" y="609140"/>
                  </a:lnTo>
                  <a:lnTo>
                    <a:pt x="1552469" y="592378"/>
                  </a:lnTo>
                  <a:lnTo>
                    <a:pt x="1552469" y="590328"/>
                  </a:lnTo>
                  <a:lnTo>
                    <a:pt x="1552469" y="578934"/>
                  </a:lnTo>
                  <a:lnTo>
                    <a:pt x="1552469" y="574235"/>
                  </a:lnTo>
                  <a:lnTo>
                    <a:pt x="1552469" y="573679"/>
                  </a:lnTo>
                  <a:lnTo>
                    <a:pt x="1552469" y="572184"/>
                  </a:lnTo>
                  <a:lnTo>
                    <a:pt x="1552469" y="568122"/>
                  </a:lnTo>
                  <a:lnTo>
                    <a:pt x="1552469" y="560790"/>
                  </a:lnTo>
                  <a:lnTo>
                    <a:pt x="1552469" y="549978"/>
                  </a:lnTo>
                  <a:lnTo>
                    <a:pt x="1552469" y="544610"/>
                  </a:lnTo>
                  <a:lnTo>
                    <a:pt x="1552469" y="533216"/>
                  </a:lnTo>
                  <a:lnTo>
                    <a:pt x="1552469" y="531166"/>
                  </a:lnTo>
                  <a:lnTo>
                    <a:pt x="1552469" y="519624"/>
                  </a:lnTo>
                  <a:lnTo>
                    <a:pt x="1552469" y="501481"/>
                  </a:lnTo>
                  <a:lnTo>
                    <a:pt x="1552469" y="497519"/>
                  </a:lnTo>
                  <a:lnTo>
                    <a:pt x="1552469" y="486707"/>
                  </a:lnTo>
                  <a:lnTo>
                    <a:pt x="1552469" y="484150"/>
                  </a:lnTo>
                  <a:lnTo>
                    <a:pt x="1552469" y="482099"/>
                  </a:lnTo>
                  <a:lnTo>
                    <a:pt x="1552469" y="470705"/>
                  </a:lnTo>
                  <a:lnTo>
                    <a:pt x="1552469" y="460462"/>
                  </a:lnTo>
                  <a:lnTo>
                    <a:pt x="1552469" y="459893"/>
                  </a:lnTo>
                  <a:lnTo>
                    <a:pt x="1552469" y="454525"/>
                  </a:lnTo>
                  <a:lnTo>
                    <a:pt x="1552469" y="443131"/>
                  </a:lnTo>
                  <a:lnTo>
                    <a:pt x="1552469" y="441081"/>
                  </a:lnTo>
                  <a:lnTo>
                    <a:pt x="1552469" y="436381"/>
                  </a:lnTo>
                  <a:lnTo>
                    <a:pt x="1552469" y="424988"/>
                  </a:lnTo>
                  <a:lnTo>
                    <a:pt x="1552469" y="422937"/>
                  </a:lnTo>
                  <a:lnTo>
                    <a:pt x="1552469" y="411396"/>
                  </a:lnTo>
                  <a:lnTo>
                    <a:pt x="1552469" y="407434"/>
                  </a:lnTo>
                  <a:lnTo>
                    <a:pt x="1552469" y="396622"/>
                  </a:lnTo>
                  <a:lnTo>
                    <a:pt x="1552469" y="395363"/>
                  </a:lnTo>
                  <a:lnTo>
                    <a:pt x="1552469" y="389290"/>
                  </a:lnTo>
                  <a:lnTo>
                    <a:pt x="1552469" y="378478"/>
                  </a:lnTo>
                  <a:lnTo>
                    <a:pt x="1552469" y="370377"/>
                  </a:lnTo>
                  <a:lnTo>
                    <a:pt x="1552469" y="361716"/>
                  </a:lnTo>
                  <a:lnTo>
                    <a:pt x="1552469" y="359666"/>
                  </a:lnTo>
                  <a:lnTo>
                    <a:pt x="1552469" y="352234"/>
                  </a:lnTo>
                  <a:lnTo>
                    <a:pt x="1552469" y="346296"/>
                  </a:lnTo>
                  <a:lnTo>
                    <a:pt x="1552469" y="334903"/>
                  </a:lnTo>
                  <a:lnTo>
                    <a:pt x="1552469" y="332852"/>
                  </a:lnTo>
                  <a:lnTo>
                    <a:pt x="1552469" y="305278"/>
                  </a:lnTo>
                  <a:lnTo>
                    <a:pt x="1552469" y="299205"/>
                  </a:lnTo>
                  <a:lnTo>
                    <a:pt x="1552469" y="288962"/>
                  </a:lnTo>
                  <a:lnTo>
                    <a:pt x="1552469" y="288393"/>
                  </a:lnTo>
                  <a:lnTo>
                    <a:pt x="1552469" y="287134"/>
                  </a:lnTo>
                  <a:lnTo>
                    <a:pt x="1552469" y="271631"/>
                  </a:lnTo>
                  <a:lnTo>
                    <a:pt x="1552469" y="269581"/>
                  </a:lnTo>
                  <a:lnTo>
                    <a:pt x="1552469" y="262149"/>
                  </a:lnTo>
                  <a:lnTo>
                    <a:pt x="1552469" y="253488"/>
                  </a:lnTo>
                  <a:lnTo>
                    <a:pt x="1552469" y="251437"/>
                  </a:lnTo>
                  <a:lnTo>
                    <a:pt x="1552469" y="223863"/>
                  </a:lnTo>
                  <a:lnTo>
                    <a:pt x="1552469" y="198877"/>
                  </a:lnTo>
                  <a:lnTo>
                    <a:pt x="1552469" y="197049"/>
                  </a:lnTo>
                  <a:lnTo>
                    <a:pt x="1552469" y="180734"/>
                  </a:lnTo>
                  <a:lnTo>
                    <a:pt x="1552469" y="163403"/>
                  </a:lnTo>
                  <a:lnTo>
                    <a:pt x="1552469" y="161352"/>
                  </a:lnTo>
                  <a:lnTo>
                    <a:pt x="1552469" y="133778"/>
                  </a:lnTo>
                  <a:lnTo>
                    <a:pt x="1552469" y="115634"/>
                  </a:lnTo>
                  <a:lnTo>
                    <a:pt x="1552469" y="90649"/>
                  </a:lnTo>
                  <a:lnTo>
                    <a:pt x="1552469" y="25549"/>
                  </a:lnTo>
                  <a:cubicBezTo>
                    <a:pt x="1552469" y="11439"/>
                    <a:pt x="1539001" y="0"/>
                    <a:pt x="1522388" y="0"/>
                  </a:cubicBezTo>
                  <a:lnTo>
                    <a:pt x="1489993" y="0"/>
                  </a:lnTo>
                  <a:lnTo>
                    <a:pt x="1402067" y="0"/>
                  </a:lnTo>
                  <a:lnTo>
                    <a:pt x="1397317" y="0"/>
                  </a:lnTo>
                  <a:lnTo>
                    <a:pt x="1353474" y="0"/>
                  </a:lnTo>
                  <a:lnTo>
                    <a:pt x="1166444" y="0"/>
                  </a:lnTo>
                  <a:lnTo>
                    <a:pt x="1077890" y="0"/>
                  </a:lnTo>
                  <a:lnTo>
                    <a:pt x="1045495" y="0"/>
                  </a:lnTo>
                  <a:lnTo>
                    <a:pt x="957569" y="0"/>
                  </a:lnTo>
                  <a:lnTo>
                    <a:pt x="793587" y="0"/>
                  </a:lnTo>
                  <a:lnTo>
                    <a:pt x="758882" y="0"/>
                  </a:lnTo>
                  <a:lnTo>
                    <a:pt x="594900" y="0"/>
                  </a:lnTo>
                  <a:lnTo>
                    <a:pt x="506974" y="0"/>
                  </a:lnTo>
                  <a:lnTo>
                    <a:pt x="474579" y="0"/>
                  </a:lnTo>
                  <a:lnTo>
                    <a:pt x="386025" y="0"/>
                  </a:lnTo>
                  <a:lnTo>
                    <a:pt x="198995" y="0"/>
                  </a:lnTo>
                  <a:lnTo>
                    <a:pt x="155152" y="0"/>
                  </a:lnTo>
                  <a:lnTo>
                    <a:pt x="150402" y="0"/>
                  </a:lnTo>
                  <a:lnTo>
                    <a:pt x="62476" y="0"/>
                  </a:lnTo>
                  <a:lnTo>
                    <a:pt x="30081" y="0"/>
                  </a:lnTo>
                  <a:cubicBezTo>
                    <a:pt x="13468" y="0"/>
                    <a:pt x="0" y="11439"/>
                    <a:pt x="0" y="25548"/>
                  </a:cubicBezTo>
                  <a:lnTo>
                    <a:pt x="0" y="36360"/>
                  </a:lnTo>
                  <a:lnTo>
                    <a:pt x="0" y="115633"/>
                  </a:lnTo>
                  <a:lnTo>
                    <a:pt x="0" y="126445"/>
                  </a:lnTo>
                  <a:lnTo>
                    <a:pt x="0" y="133777"/>
                  </a:lnTo>
                  <a:lnTo>
                    <a:pt x="0" y="144589"/>
                  </a:lnTo>
                  <a:lnTo>
                    <a:pt x="0" y="161351"/>
                  </a:lnTo>
                  <a:lnTo>
                    <a:pt x="0" y="163401"/>
                  </a:lnTo>
                  <a:lnTo>
                    <a:pt x="0" y="197048"/>
                  </a:lnTo>
                  <a:lnTo>
                    <a:pt x="0" y="207860"/>
                  </a:lnTo>
                  <a:lnTo>
                    <a:pt x="0" y="223862"/>
                  </a:lnTo>
                  <a:lnTo>
                    <a:pt x="0" y="234105"/>
                  </a:lnTo>
                  <a:lnTo>
                    <a:pt x="0" y="234674"/>
                  </a:lnTo>
                  <a:lnTo>
                    <a:pt x="0" y="251436"/>
                  </a:lnTo>
                  <a:lnTo>
                    <a:pt x="0" y="253486"/>
                  </a:lnTo>
                  <a:lnTo>
                    <a:pt x="0" y="269579"/>
                  </a:lnTo>
                  <a:lnTo>
                    <a:pt x="0" y="271630"/>
                  </a:lnTo>
                  <a:lnTo>
                    <a:pt x="0" y="287133"/>
                  </a:lnTo>
                  <a:lnTo>
                    <a:pt x="0" y="297945"/>
                  </a:lnTo>
                  <a:lnTo>
                    <a:pt x="0" y="299204"/>
                  </a:lnTo>
                  <a:lnTo>
                    <a:pt x="0" y="305277"/>
                  </a:lnTo>
                  <a:lnTo>
                    <a:pt x="0" y="316089"/>
                  </a:lnTo>
                  <a:lnTo>
                    <a:pt x="0" y="324190"/>
                  </a:lnTo>
                  <a:lnTo>
                    <a:pt x="0" y="332851"/>
                  </a:lnTo>
                  <a:lnTo>
                    <a:pt x="0" y="334901"/>
                  </a:lnTo>
                  <a:lnTo>
                    <a:pt x="0" y="342333"/>
                  </a:lnTo>
                  <a:lnTo>
                    <a:pt x="0" y="346295"/>
                  </a:lnTo>
                  <a:lnTo>
                    <a:pt x="0" y="357107"/>
                  </a:lnTo>
                  <a:lnTo>
                    <a:pt x="0" y="359664"/>
                  </a:lnTo>
                  <a:lnTo>
                    <a:pt x="0" y="361715"/>
                  </a:lnTo>
                  <a:lnTo>
                    <a:pt x="0" y="389289"/>
                  </a:lnTo>
                  <a:lnTo>
                    <a:pt x="0" y="395362"/>
                  </a:lnTo>
                  <a:lnTo>
                    <a:pt x="0" y="405605"/>
                  </a:lnTo>
                  <a:lnTo>
                    <a:pt x="0" y="406174"/>
                  </a:lnTo>
                  <a:lnTo>
                    <a:pt x="0" y="407433"/>
                  </a:lnTo>
                  <a:lnTo>
                    <a:pt x="0" y="422936"/>
                  </a:lnTo>
                  <a:lnTo>
                    <a:pt x="0" y="424986"/>
                  </a:lnTo>
                  <a:lnTo>
                    <a:pt x="0" y="432418"/>
                  </a:lnTo>
                  <a:lnTo>
                    <a:pt x="0" y="436380"/>
                  </a:lnTo>
                  <a:lnTo>
                    <a:pt x="0" y="441079"/>
                  </a:lnTo>
                  <a:lnTo>
                    <a:pt x="0" y="443130"/>
                  </a:lnTo>
                  <a:lnTo>
                    <a:pt x="0" y="447192"/>
                  </a:lnTo>
                  <a:lnTo>
                    <a:pt x="0" y="454524"/>
                  </a:lnTo>
                  <a:lnTo>
                    <a:pt x="0" y="465336"/>
                  </a:lnTo>
                  <a:lnTo>
                    <a:pt x="0" y="470704"/>
                  </a:lnTo>
                  <a:lnTo>
                    <a:pt x="0" y="482098"/>
                  </a:lnTo>
                  <a:lnTo>
                    <a:pt x="0" y="484148"/>
                  </a:lnTo>
                  <a:lnTo>
                    <a:pt x="0" y="495690"/>
                  </a:lnTo>
                  <a:lnTo>
                    <a:pt x="0" y="497518"/>
                  </a:lnTo>
                  <a:lnTo>
                    <a:pt x="0" y="513833"/>
                  </a:lnTo>
                  <a:lnTo>
                    <a:pt x="0" y="531164"/>
                  </a:lnTo>
                  <a:lnTo>
                    <a:pt x="0" y="533215"/>
                  </a:lnTo>
                  <a:lnTo>
                    <a:pt x="0" y="544609"/>
                  </a:lnTo>
                  <a:lnTo>
                    <a:pt x="0" y="554852"/>
                  </a:lnTo>
                  <a:lnTo>
                    <a:pt x="0" y="555421"/>
                  </a:lnTo>
                  <a:lnTo>
                    <a:pt x="0" y="560789"/>
                  </a:lnTo>
                  <a:lnTo>
                    <a:pt x="0" y="572183"/>
                  </a:lnTo>
                  <a:lnTo>
                    <a:pt x="0" y="573678"/>
                  </a:lnTo>
                  <a:lnTo>
                    <a:pt x="0" y="574233"/>
                  </a:lnTo>
                  <a:lnTo>
                    <a:pt x="0" y="578933"/>
                  </a:lnTo>
                  <a:lnTo>
                    <a:pt x="0" y="584490"/>
                  </a:lnTo>
                  <a:lnTo>
                    <a:pt x="0" y="590326"/>
                  </a:lnTo>
                  <a:lnTo>
                    <a:pt x="0" y="592377"/>
                  </a:lnTo>
                  <a:lnTo>
                    <a:pt x="0" y="603918"/>
                  </a:lnTo>
                  <a:lnTo>
                    <a:pt x="0" y="619951"/>
                  </a:lnTo>
                  <a:lnTo>
                    <a:pt x="0" y="644937"/>
                  </a:lnTo>
                  <a:lnTo>
                    <a:pt x="0" y="663080"/>
                  </a:lnTo>
                  <a:lnTo>
                    <a:pt x="0" y="663763"/>
                  </a:lnTo>
                  <a:lnTo>
                    <a:pt x="0" y="669018"/>
                  </a:lnTo>
                  <a:lnTo>
                    <a:pt x="0" y="674575"/>
                  </a:lnTo>
                  <a:lnTo>
                    <a:pt x="0" y="680411"/>
                  </a:lnTo>
                  <a:lnTo>
                    <a:pt x="0" y="681907"/>
                  </a:lnTo>
                  <a:lnTo>
                    <a:pt x="0" y="682462"/>
                  </a:lnTo>
                  <a:lnTo>
                    <a:pt x="0" y="692719"/>
                  </a:lnTo>
                  <a:lnTo>
                    <a:pt x="0" y="709481"/>
                  </a:lnTo>
                  <a:lnTo>
                    <a:pt x="0" y="710036"/>
                  </a:lnTo>
                  <a:lnTo>
                    <a:pt x="0" y="711531"/>
                  </a:lnTo>
                  <a:lnTo>
                    <a:pt x="0" y="728180"/>
                  </a:lnTo>
                  <a:lnTo>
                    <a:pt x="0" y="753165"/>
                  </a:lnTo>
                  <a:lnTo>
                    <a:pt x="0" y="771992"/>
                  </a:lnTo>
                  <a:lnTo>
                    <a:pt x="0" y="782235"/>
                  </a:lnTo>
                  <a:lnTo>
                    <a:pt x="0" y="782804"/>
                  </a:lnTo>
                  <a:lnTo>
                    <a:pt x="0" y="799566"/>
                  </a:lnTo>
                  <a:lnTo>
                    <a:pt x="0" y="801616"/>
                  </a:lnTo>
                  <a:lnTo>
                    <a:pt x="0" y="817709"/>
                  </a:lnTo>
                  <a:lnTo>
                    <a:pt x="0" y="818265"/>
                  </a:lnTo>
                  <a:lnTo>
                    <a:pt x="0" y="819760"/>
                  </a:lnTo>
                  <a:lnTo>
                    <a:pt x="0" y="840036"/>
                  </a:lnTo>
                  <a:lnTo>
                    <a:pt x="0" y="847334"/>
                  </a:lnTo>
                  <a:lnTo>
                    <a:pt x="0" y="850848"/>
                  </a:lnTo>
                  <a:lnTo>
                    <a:pt x="0" y="872320"/>
                  </a:lnTo>
                  <a:lnTo>
                    <a:pt x="0" y="890463"/>
                  </a:lnTo>
                  <a:lnTo>
                    <a:pt x="0" y="907794"/>
                  </a:lnTo>
                  <a:lnTo>
                    <a:pt x="0" y="909845"/>
                  </a:lnTo>
                  <a:lnTo>
                    <a:pt x="0" y="930121"/>
                  </a:lnTo>
                  <a:lnTo>
                    <a:pt x="0" y="937419"/>
                  </a:lnTo>
                  <a:lnTo>
                    <a:pt x="0" y="940933"/>
                  </a:lnTo>
                  <a:lnTo>
                    <a:pt x="0" y="948265"/>
                  </a:lnTo>
                  <a:lnTo>
                    <a:pt x="0" y="955563"/>
                  </a:lnTo>
                  <a:lnTo>
                    <a:pt x="0" y="959077"/>
                  </a:lnTo>
                  <a:lnTo>
                    <a:pt x="0" y="975839"/>
                  </a:lnTo>
                  <a:lnTo>
                    <a:pt x="0" y="977889"/>
                  </a:lnTo>
                  <a:lnTo>
                    <a:pt x="0" y="980548"/>
                  </a:lnTo>
                  <a:lnTo>
                    <a:pt x="0" y="1038350"/>
                  </a:lnTo>
                  <a:lnTo>
                    <a:pt x="0" y="1045648"/>
                  </a:lnTo>
                  <a:lnTo>
                    <a:pt x="0" y="1048593"/>
                  </a:lnTo>
                  <a:lnTo>
                    <a:pt x="0" y="1049162"/>
                  </a:lnTo>
                  <a:lnTo>
                    <a:pt x="0" y="1065924"/>
                  </a:lnTo>
                  <a:lnTo>
                    <a:pt x="0" y="1067974"/>
                  </a:lnTo>
                  <a:lnTo>
                    <a:pt x="0" y="1084067"/>
                  </a:lnTo>
                  <a:lnTo>
                    <a:pt x="0" y="1086118"/>
                  </a:lnTo>
                  <a:lnTo>
                    <a:pt x="0" y="1113692"/>
                  </a:lnTo>
                  <a:lnTo>
                    <a:pt x="0" y="1138678"/>
                  </a:lnTo>
                  <a:lnTo>
                    <a:pt x="0" y="1156821"/>
                  </a:lnTo>
                  <a:lnTo>
                    <a:pt x="0" y="1174152"/>
                  </a:lnTo>
                  <a:lnTo>
                    <a:pt x="0" y="1176203"/>
                  </a:lnTo>
                  <a:lnTo>
                    <a:pt x="0" y="1203777"/>
                  </a:lnTo>
                  <a:lnTo>
                    <a:pt x="0" y="1221921"/>
                  </a:lnTo>
                  <a:lnTo>
                    <a:pt x="0" y="1246906"/>
                  </a:lnTo>
                  <a:lnTo>
                    <a:pt x="0" y="1312006"/>
                  </a:lnTo>
                  <a:cubicBezTo>
                    <a:pt x="0" y="1326116"/>
                    <a:pt x="13468" y="1337555"/>
                    <a:pt x="30081" y="13375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127000" dist="76200" dir="5400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184" name="Picture 183" descr="A screenshot of a cell phone&#10;&#10;AI-generated content may be incorrect.">
              <a:extLst>
                <a:ext uri="{FF2B5EF4-FFF2-40B4-BE49-F238E27FC236}">
                  <a16:creationId xmlns:a16="http://schemas.microsoft.com/office/drawing/2014/main" id="{D808348E-38D3-C333-0465-9FD55CAB46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316754" y="5427312"/>
              <a:ext cx="1090668" cy="827916"/>
            </a:xfrm>
            <a:prstGeom prst="rect">
              <a:avLst/>
            </a:prstGeom>
          </p:spPr>
        </p:pic>
      </p:grpSp>
      <p:cxnSp>
        <p:nvCxnSpPr>
          <p:cNvPr id="187" name="Straight Connector 186">
            <a:extLst>
              <a:ext uri="{FF2B5EF4-FFF2-40B4-BE49-F238E27FC236}">
                <a16:creationId xmlns:a16="http://schemas.microsoft.com/office/drawing/2014/main" id="{297A5925-CF70-E502-BED5-14C51A6FDF1F}"/>
              </a:ext>
            </a:extLst>
          </p:cNvPr>
          <p:cNvCxnSpPr>
            <a:cxnSpLocks/>
          </p:cNvCxnSpPr>
          <p:nvPr/>
        </p:nvCxnSpPr>
        <p:spPr>
          <a:xfrm flipV="1">
            <a:off x="10040242" y="2959984"/>
            <a:ext cx="0" cy="275867"/>
          </a:xfrm>
          <a:prstGeom prst="line">
            <a:avLst/>
          </a:prstGeom>
          <a:ln>
            <a:solidFill>
              <a:srgbClr val="5C3E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80489"/>
      </p:ext>
    </p:extLst>
  </p:cSld>
  <p:clrMapOvr>
    <a:masterClrMapping/>
  </p:clrMapOvr>
  <p:transition spd="slow">
    <p:push dir="u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D595A-B2E8-E3BC-6048-642863D22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D6E125-82D0-2A8E-7748-EBBD4CADDC8E}"/>
              </a:ext>
            </a:extLst>
          </p:cNvPr>
          <p:cNvSpPr txBox="1"/>
          <p:nvPr/>
        </p:nvSpPr>
        <p:spPr>
          <a:xfrm>
            <a:off x="4966727" y="390949"/>
            <a:ext cx="88927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351C5C"/>
                </a:solidFill>
                <a:effectLst/>
                <a:uLnTx/>
                <a:uFillTx/>
                <a:latin typeface="Aptos ExtraBold" panose="020B0004020202020204" pitchFamily="34" charset="0"/>
                <a:ea typeface="+mn-ea"/>
                <a:cs typeface="+mn-cs"/>
              </a:rPr>
              <a:t>Robot integration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264D52-0C8D-1FEE-70F2-5092D0244D3A}"/>
              </a:ext>
            </a:extLst>
          </p:cNvPr>
          <p:cNvSpPr txBox="1"/>
          <p:nvPr/>
        </p:nvSpPr>
        <p:spPr>
          <a:xfrm>
            <a:off x="4966728" y="1225742"/>
            <a:ext cx="673597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Automated Storage and Retrieval System for Medication. Robot integration that streamlines the service in pharmacies and allows pharmacists to work closer to the customers. </a:t>
            </a:r>
          </a:p>
        </p:txBody>
      </p:sp>
      <p:sp>
        <p:nvSpPr>
          <p:cNvPr id="21" name="Rounded Rectangle 11">
            <a:extLst>
              <a:ext uri="{FF2B5EF4-FFF2-40B4-BE49-F238E27FC236}">
                <a16:creationId xmlns:a16="http://schemas.microsoft.com/office/drawing/2014/main" id="{16347546-7EE5-F85F-879B-D05AEB96E2F0}"/>
              </a:ext>
            </a:extLst>
          </p:cNvPr>
          <p:cNvSpPr/>
          <p:nvPr/>
        </p:nvSpPr>
        <p:spPr>
          <a:xfrm>
            <a:off x="8651413" y="3681577"/>
            <a:ext cx="3140190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Works with ROWA and all major pharmacy robots</a:t>
            </a:r>
          </a:p>
        </p:txBody>
      </p:sp>
      <p:sp>
        <p:nvSpPr>
          <p:cNvPr id="22" name="Rounded Rectangle 11">
            <a:extLst>
              <a:ext uri="{FF2B5EF4-FFF2-40B4-BE49-F238E27FC236}">
                <a16:creationId xmlns:a16="http://schemas.microsoft.com/office/drawing/2014/main" id="{DB67E4AD-63F2-B0D5-9B03-C4B93F3AAB1A}"/>
              </a:ext>
            </a:extLst>
          </p:cNvPr>
          <p:cNvSpPr/>
          <p:nvPr/>
        </p:nvSpPr>
        <p:spPr>
          <a:xfrm>
            <a:off x="8654703" y="5122864"/>
            <a:ext cx="3137334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  <a:ea typeface="+mn-ea"/>
                <a:cs typeface="Segoe UI Semibold"/>
              </a:rPr>
              <a:t>Stock </a:t>
            </a:r>
            <a:r>
              <a:rPr lang="en-GB" sz="1600">
                <a:solidFill>
                  <a:srgbClr val="FFFFFF"/>
                </a:solidFill>
                <a:latin typeface="Aptos Light"/>
                <a:cs typeface="Segoe UI Semibold"/>
              </a:rPr>
              <a:t>query: LS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  <a:ea typeface="+mn-ea"/>
                <a:cs typeface="Segoe UI Semibold"/>
              </a:rPr>
              <a:t> Central for pharmacies can request a stock update from the robot to update inventory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 Light" panose="020B0004020202020204" pitchFamily="34" charset="0"/>
              <a:ea typeface="+mn-ea"/>
              <a:cs typeface="Segoe UI Semibold" panose="020B0702040204020203" pitchFamily="34" charset="0"/>
            </a:endParaRPr>
          </a:p>
        </p:txBody>
      </p:sp>
      <p:sp>
        <p:nvSpPr>
          <p:cNvPr id="25" name="Rounded Rectangle 11">
            <a:extLst>
              <a:ext uri="{FF2B5EF4-FFF2-40B4-BE49-F238E27FC236}">
                <a16:creationId xmlns:a16="http://schemas.microsoft.com/office/drawing/2014/main" id="{177EA807-B72F-136B-680C-53B5ABEE1F50}"/>
              </a:ext>
            </a:extLst>
          </p:cNvPr>
          <p:cNvSpPr/>
          <p:nvPr/>
        </p:nvSpPr>
        <p:spPr>
          <a:xfrm>
            <a:off x="5058919" y="5122864"/>
            <a:ext cx="3137334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/>
                <a:ea typeface="+mn-ea"/>
                <a:cs typeface="Segoe UI Semibold"/>
              </a:rPr>
              <a:t>LS Central for pharmacies keeps track of what items are allowed in the robot. </a:t>
            </a:r>
          </a:p>
        </p:txBody>
      </p:sp>
      <p:sp>
        <p:nvSpPr>
          <p:cNvPr id="26" name="Rounded Rectangle 11">
            <a:extLst>
              <a:ext uri="{FF2B5EF4-FFF2-40B4-BE49-F238E27FC236}">
                <a16:creationId xmlns:a16="http://schemas.microsoft.com/office/drawing/2014/main" id="{65E87CFF-2C06-4806-D668-FEDCAFAEA1D2}"/>
              </a:ext>
            </a:extLst>
          </p:cNvPr>
          <p:cNvSpPr/>
          <p:nvPr/>
        </p:nvSpPr>
        <p:spPr>
          <a:xfrm>
            <a:off x="5055627" y="3676261"/>
            <a:ext cx="3140191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Build on the WWKS 2 standard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020557F-E4C0-5CEC-90AE-A02853B7813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429" r="27429"/>
          <a:stretch>
            <a:fillRect/>
          </a:stretch>
        </p:blipFill>
        <p:spPr>
          <a:custGeom>
            <a:avLst/>
            <a:gdLst>
              <a:gd name="connsiteX0" fmla="*/ 124980 w 3991987"/>
              <a:gd name="connsiteY0" fmla="*/ 0 h 5893486"/>
              <a:gd name="connsiteX1" fmla="*/ 3867007 w 3991987"/>
              <a:gd name="connsiteY1" fmla="*/ 0 h 5893486"/>
              <a:gd name="connsiteX2" fmla="*/ 3991987 w 3991987"/>
              <a:gd name="connsiteY2" fmla="*/ 125001 h 5893486"/>
              <a:gd name="connsiteX3" fmla="*/ 3991987 w 3991987"/>
              <a:gd name="connsiteY3" fmla="*/ 5768485 h 5893486"/>
              <a:gd name="connsiteX4" fmla="*/ 3867007 w 3991987"/>
              <a:gd name="connsiteY4" fmla="*/ 5893486 h 5893486"/>
              <a:gd name="connsiteX5" fmla="*/ 1291226 w 3991987"/>
              <a:gd name="connsiteY5" fmla="*/ 5893486 h 5893486"/>
              <a:gd name="connsiteX6" fmla="*/ 957419 w 3991987"/>
              <a:gd name="connsiteY6" fmla="*/ 5560085 h 5893486"/>
              <a:gd name="connsiteX7" fmla="*/ 910865 w 3991987"/>
              <a:gd name="connsiteY7" fmla="*/ 5515030 h 5893486"/>
              <a:gd name="connsiteX8" fmla="*/ 167296 w 3991987"/>
              <a:gd name="connsiteY8" fmla="*/ 5028738 h 5893486"/>
              <a:gd name="connsiteX9" fmla="*/ 0 w 3991987"/>
              <a:gd name="connsiteY9" fmla="*/ 4976600 h 5893486"/>
              <a:gd name="connsiteX10" fmla="*/ 0 w 3991987"/>
              <a:gd name="connsiteY10" fmla="*/ 125001 h 5893486"/>
              <a:gd name="connsiteX11" fmla="*/ 124980 w 3991987"/>
              <a:gd name="connsiteY11" fmla="*/ 0 h 589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91987" h="5893486">
                <a:moveTo>
                  <a:pt x="124980" y="0"/>
                </a:moveTo>
                <a:lnTo>
                  <a:pt x="3867007" y="0"/>
                </a:lnTo>
                <a:cubicBezTo>
                  <a:pt x="3936031" y="0"/>
                  <a:pt x="3991987" y="55965"/>
                  <a:pt x="3991987" y="125001"/>
                </a:cubicBezTo>
                <a:lnTo>
                  <a:pt x="3991987" y="5768485"/>
                </a:lnTo>
                <a:cubicBezTo>
                  <a:pt x="3991987" y="5837521"/>
                  <a:pt x="3936032" y="5893486"/>
                  <a:pt x="3867007" y="5893486"/>
                </a:cubicBezTo>
                <a:lnTo>
                  <a:pt x="1291226" y="5893486"/>
                </a:lnTo>
                <a:lnTo>
                  <a:pt x="957419" y="5560085"/>
                </a:lnTo>
                <a:cubicBezTo>
                  <a:pt x="941878" y="5544563"/>
                  <a:pt x="926405" y="5529110"/>
                  <a:pt x="910865" y="5515030"/>
                </a:cubicBezTo>
                <a:cubicBezTo>
                  <a:pt x="671114" y="5285427"/>
                  <a:pt x="420963" y="5124334"/>
                  <a:pt x="167296" y="5028738"/>
                </a:cubicBezTo>
                <a:lnTo>
                  <a:pt x="0" y="4976600"/>
                </a:lnTo>
                <a:lnTo>
                  <a:pt x="0" y="125001"/>
                </a:lnTo>
                <a:cubicBezTo>
                  <a:pt x="0" y="55965"/>
                  <a:pt x="55955" y="0"/>
                  <a:pt x="1249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3014527"/>
      </p:ext>
    </p:extLst>
  </p:cSld>
  <p:clrMapOvr>
    <a:masterClrMapping/>
  </p:clrMapOvr>
  <p:transition spd="slow">
    <p:push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0BA6C1-358E-38D9-7DFF-E1E2755A0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94FA037-5DC4-48B3-F52F-AE3A5EAB525D}"/>
              </a:ext>
            </a:extLst>
          </p:cNvPr>
          <p:cNvSpPr txBox="1"/>
          <p:nvPr/>
        </p:nvSpPr>
        <p:spPr>
          <a:xfrm>
            <a:off x="339253" y="1067914"/>
            <a:ext cx="549592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361D5C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An AI bot that can monitor email inbox and help the pharmacy staff</a:t>
            </a:r>
          </a:p>
        </p:txBody>
      </p:sp>
      <p:sp>
        <p:nvSpPr>
          <p:cNvPr id="21" name="Rounded Rectangle 11">
            <a:extLst>
              <a:ext uri="{FF2B5EF4-FFF2-40B4-BE49-F238E27FC236}">
                <a16:creationId xmlns:a16="http://schemas.microsoft.com/office/drawing/2014/main" id="{AB7CBA4C-9BE2-FE2B-2089-90F42C6FB3DF}"/>
              </a:ext>
            </a:extLst>
          </p:cNvPr>
          <p:cNvSpPr/>
          <p:nvPr/>
        </p:nvSpPr>
        <p:spPr>
          <a:xfrm>
            <a:off x="339253" y="4952447"/>
            <a:ext cx="4830617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It is possible to extend this so a scanned prescription would be picked up and automated.</a:t>
            </a:r>
          </a:p>
        </p:txBody>
      </p:sp>
      <p:sp>
        <p:nvSpPr>
          <p:cNvPr id="26" name="Rounded Rectangle 11">
            <a:extLst>
              <a:ext uri="{FF2B5EF4-FFF2-40B4-BE49-F238E27FC236}">
                <a16:creationId xmlns:a16="http://schemas.microsoft.com/office/drawing/2014/main" id="{733459D8-AC56-83C5-B4DF-31E5C2CE0165}"/>
              </a:ext>
            </a:extLst>
          </p:cNvPr>
          <p:cNvSpPr/>
          <p:nvPr/>
        </p:nvSpPr>
        <p:spPr>
          <a:xfrm>
            <a:off x="340292" y="2429428"/>
            <a:ext cx="4830618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  <a:defRPr/>
            </a:pPr>
            <a:r>
              <a:rPr lang="en-GB">
                <a:solidFill>
                  <a:prstClr val="white"/>
                </a:solidFill>
                <a:latin typeface="Aptos Light"/>
                <a:cs typeface="Segoe UI Semibold"/>
              </a:rPr>
              <a:t>Takes emails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cs typeface="Segoe UI Semibold"/>
              </a:rPr>
              <a:t> with a prescription and </a:t>
            </a:r>
            <a:r>
              <a:rPr lang="en-GB">
                <a:solidFill>
                  <a:prstClr val="white"/>
                </a:solidFill>
                <a:latin typeface="Aptos Light"/>
                <a:cs typeface="Segoe UI Semibold"/>
              </a:rPr>
              <a:t>converts them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cs typeface="Segoe UI Semibold"/>
              </a:rPr>
              <a:t> into an order</a:t>
            </a:r>
          </a:p>
        </p:txBody>
      </p:sp>
      <p:sp>
        <p:nvSpPr>
          <p:cNvPr id="3" name="Rounded Rectangle 11">
            <a:extLst>
              <a:ext uri="{FF2B5EF4-FFF2-40B4-BE49-F238E27FC236}">
                <a16:creationId xmlns:a16="http://schemas.microsoft.com/office/drawing/2014/main" id="{76FF19F6-F5D3-1E14-35E2-8DFE8310B26D}"/>
              </a:ext>
            </a:extLst>
          </p:cNvPr>
          <p:cNvSpPr/>
          <p:nvPr/>
        </p:nvSpPr>
        <p:spPr>
          <a:xfrm>
            <a:off x="340292" y="3688296"/>
            <a:ext cx="4830617" cy="1076171"/>
          </a:xfrm>
          <a:prstGeom prst="roundRect">
            <a:avLst>
              <a:gd name="adj" fmla="val 3816"/>
            </a:avLst>
          </a:prstGeom>
          <a:solidFill>
            <a:srgbClr val="00706E"/>
          </a:solidFill>
          <a:ln>
            <a:noFill/>
          </a:ln>
          <a:effectLst>
            <a:outerShdw blurRad="165100" dist="127000" dir="54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 panose="020B0004020202020204" pitchFamily="34" charset="0"/>
                <a:ea typeface="+mn-ea"/>
                <a:cs typeface="Segoe UI Semibold" panose="020B0702040204020203" pitchFamily="34" charset="0"/>
              </a:rPr>
              <a:t>Works with text in email and attachments like PDFs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14D2D4-3BC2-AF0B-6243-FAB774007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4544C72-180D-791D-A82D-E214F3098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4400">
                <a:solidFill>
                  <a:srgbClr val="351C5C"/>
                </a:solidFill>
                <a:latin typeface="Aptos ExtraBold"/>
                <a:ea typeface="+mn-ea"/>
                <a:cs typeface="+mn-cs"/>
              </a:rPr>
              <a:t>Pharmacy AI</a:t>
            </a:r>
            <a:r>
              <a:rPr lang="en-GB" sz="4400" noProof="0">
                <a:solidFill>
                  <a:srgbClr val="351C5C"/>
                </a:solidFill>
                <a:latin typeface="Aptos ExtraBold"/>
                <a:ea typeface="+mn-ea"/>
                <a:cs typeface="+mn-cs"/>
              </a:rPr>
              <a:t> bot</a:t>
            </a:r>
            <a:endParaRPr lang="en-GB" sz="4400" noProof="0">
              <a:solidFill>
                <a:srgbClr val="351C5C"/>
              </a:solidFill>
              <a:ea typeface="+mn-ea"/>
              <a:cs typeface="+mn-cs"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DDFDA16-7005-06E3-25A5-46A8AB9A1C5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0698" r="27540"/>
          <a:stretch>
            <a:fillRect/>
          </a:stretch>
        </p:blipFill>
        <p:spPr>
          <a:xfrm>
            <a:off x="6696076" y="1"/>
            <a:ext cx="5495923" cy="5934076"/>
          </a:xfrm>
          <a:custGeom>
            <a:avLst/>
            <a:gdLst>
              <a:gd name="connsiteX0" fmla="*/ 5495922 w 5495923"/>
              <a:gd name="connsiteY0" fmla="*/ 0 h 5934076"/>
              <a:gd name="connsiteX1" fmla="*/ 5495923 w 5495923"/>
              <a:gd name="connsiteY1" fmla="*/ 0 h 5934076"/>
              <a:gd name="connsiteX2" fmla="*/ 5495923 w 5495923"/>
              <a:gd name="connsiteY2" fmla="*/ 111 h 5934076"/>
              <a:gd name="connsiteX3" fmla="*/ 5495922 w 5495923"/>
              <a:gd name="connsiteY3" fmla="*/ 111 h 5934076"/>
              <a:gd name="connsiteX4" fmla="*/ 0 w 5495923"/>
              <a:gd name="connsiteY4" fmla="*/ 0 h 5934076"/>
              <a:gd name="connsiteX5" fmla="*/ 2699849 w 5495923"/>
              <a:gd name="connsiteY5" fmla="*/ 0 h 5934076"/>
              <a:gd name="connsiteX6" fmla="*/ 2699849 w 5495923"/>
              <a:gd name="connsiteY6" fmla="*/ 111 h 5934076"/>
              <a:gd name="connsiteX7" fmla="*/ 2623494 w 5495923"/>
              <a:gd name="connsiteY7" fmla="*/ 111 h 5934076"/>
              <a:gd name="connsiteX8" fmla="*/ 2637615 w 5495923"/>
              <a:gd name="connsiteY8" fmla="*/ 38777 h 5934076"/>
              <a:gd name="connsiteX9" fmla="*/ 3003852 w 5495923"/>
              <a:gd name="connsiteY9" fmla="*/ 575215 h 5934076"/>
              <a:gd name="connsiteX10" fmla="*/ 4498517 w 5495923"/>
              <a:gd name="connsiteY10" fmla="*/ 960253 h 5934076"/>
              <a:gd name="connsiteX11" fmla="*/ 4498517 w 5495923"/>
              <a:gd name="connsiteY11" fmla="*/ 960114 h 5934076"/>
              <a:gd name="connsiteX12" fmla="*/ 4923127 w 5495923"/>
              <a:gd name="connsiteY12" fmla="*/ 827748 h 5934076"/>
              <a:gd name="connsiteX13" fmla="*/ 4933137 w 5495923"/>
              <a:gd name="connsiteY13" fmla="*/ 823692 h 5934076"/>
              <a:gd name="connsiteX14" fmla="*/ 4933151 w 5495923"/>
              <a:gd name="connsiteY14" fmla="*/ 823687 h 5934076"/>
              <a:gd name="connsiteX15" fmla="*/ 5305000 w 5495923"/>
              <a:gd name="connsiteY15" fmla="*/ 666590 h 5934076"/>
              <a:gd name="connsiteX16" fmla="*/ 5487401 w 5495923"/>
              <a:gd name="connsiteY16" fmla="*/ 587431 h 5934076"/>
              <a:gd name="connsiteX17" fmla="*/ 5495923 w 5495923"/>
              <a:gd name="connsiteY17" fmla="*/ 583860 h 5934076"/>
              <a:gd name="connsiteX18" fmla="*/ 5495923 w 5495923"/>
              <a:gd name="connsiteY18" fmla="*/ 5934076 h 5934076"/>
              <a:gd name="connsiteX19" fmla="*/ 916006 w 5495923"/>
              <a:gd name="connsiteY19" fmla="*/ 5934076 h 5934076"/>
              <a:gd name="connsiteX20" fmla="*/ 0 w 5495923"/>
              <a:gd name="connsiteY20" fmla="*/ 5018070 h 5934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495923" h="5934076">
                <a:moveTo>
                  <a:pt x="5495922" y="0"/>
                </a:moveTo>
                <a:lnTo>
                  <a:pt x="5495923" y="0"/>
                </a:lnTo>
                <a:lnTo>
                  <a:pt x="5495923" y="111"/>
                </a:lnTo>
                <a:lnTo>
                  <a:pt x="5495922" y="111"/>
                </a:lnTo>
                <a:close/>
                <a:moveTo>
                  <a:pt x="0" y="0"/>
                </a:moveTo>
                <a:lnTo>
                  <a:pt x="2699849" y="0"/>
                </a:lnTo>
                <a:lnTo>
                  <a:pt x="2699849" y="111"/>
                </a:lnTo>
                <a:lnTo>
                  <a:pt x="2623494" y="111"/>
                </a:lnTo>
                <a:lnTo>
                  <a:pt x="2637615" y="38777"/>
                </a:lnTo>
                <a:cubicBezTo>
                  <a:pt x="2720026" y="233351"/>
                  <a:pt x="2842843" y="414206"/>
                  <a:pt x="3003852" y="575215"/>
                </a:cubicBezTo>
                <a:cubicBezTo>
                  <a:pt x="3472419" y="1043782"/>
                  <a:pt x="4006409" y="1074385"/>
                  <a:pt x="4498517" y="960253"/>
                </a:cubicBezTo>
                <a:lnTo>
                  <a:pt x="4498517" y="960114"/>
                </a:lnTo>
                <a:cubicBezTo>
                  <a:pt x="4644664" y="926231"/>
                  <a:pt x="4787141" y="879537"/>
                  <a:pt x="4923127" y="827748"/>
                </a:cubicBezTo>
                <a:lnTo>
                  <a:pt x="4933137" y="823692"/>
                </a:lnTo>
                <a:lnTo>
                  <a:pt x="4933151" y="823687"/>
                </a:lnTo>
                <a:cubicBezTo>
                  <a:pt x="5064266" y="773754"/>
                  <a:pt x="5189122" y="718908"/>
                  <a:pt x="5305000" y="666590"/>
                </a:cubicBezTo>
                <a:cubicBezTo>
                  <a:pt x="5368142" y="639141"/>
                  <a:pt x="5428920" y="612577"/>
                  <a:pt x="5487401" y="587431"/>
                </a:cubicBezTo>
                <a:lnTo>
                  <a:pt x="5495923" y="583860"/>
                </a:lnTo>
                <a:lnTo>
                  <a:pt x="5495923" y="5934076"/>
                </a:lnTo>
                <a:lnTo>
                  <a:pt x="916006" y="5934076"/>
                </a:lnTo>
                <a:cubicBezTo>
                  <a:pt x="410110" y="5934076"/>
                  <a:pt x="0" y="5523966"/>
                  <a:pt x="0" y="501807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580490"/>
      </p:ext>
    </p:extLst>
  </p:cSld>
  <p:clrMapOvr>
    <a:masterClrMapping/>
  </p:clrMapOvr>
  <p:transition spd="slow">
    <p:push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8ACAAC7-97AE-2D42-9C15-C994D4993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>
                <a:latin typeface="Aptos" panose="020B0004020202020204" pitchFamily="34" charset="0"/>
              </a:rPr>
              <a:t>Customer facing apps created by LS Retail Partners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9E53D9-9886-EB44-C5B7-10F67AB3FF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IS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4BF55607-A7D2-B9EE-766F-525D1B8742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91" y="6262430"/>
            <a:ext cx="1510871" cy="38338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A6FA529-354C-45F3-1750-3B7D7DD45B21}"/>
              </a:ext>
            </a:extLst>
          </p:cNvPr>
          <p:cNvGrpSpPr/>
          <p:nvPr/>
        </p:nvGrpSpPr>
        <p:grpSpPr>
          <a:xfrm>
            <a:off x="340291" y="977674"/>
            <a:ext cx="11296745" cy="2557263"/>
            <a:chOff x="340291" y="1401420"/>
            <a:chExt cx="11296745" cy="255726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5D47875-6374-3E2D-DB24-59B8730697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4785" b="6286"/>
            <a:stretch/>
          </p:blipFill>
          <p:spPr>
            <a:xfrm>
              <a:off x="340291" y="1401420"/>
              <a:ext cx="6443053" cy="255726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FD55977-37E4-CDBD-3CB0-83A6FAD01A1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14795" b="6319"/>
            <a:stretch/>
          </p:blipFill>
          <p:spPr>
            <a:xfrm>
              <a:off x="6855087" y="1401420"/>
              <a:ext cx="4781949" cy="2557263"/>
            </a:xfrm>
            <a:prstGeom prst="rect">
              <a:avLst/>
            </a:prstGeom>
          </p:spPr>
        </p:pic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B5566819-60C3-BD95-C1C7-5301D49827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291" y="3711788"/>
            <a:ext cx="5755709" cy="29457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2DD966-846F-BCC9-2CB4-EBF72D1241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1815" y="3980229"/>
            <a:ext cx="1944125" cy="118851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F8E5EE9-A361-439E-6ECD-4B7DACB4962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-715" r="1"/>
          <a:stretch>
            <a:fillRect/>
          </a:stretch>
        </p:blipFill>
        <p:spPr>
          <a:xfrm>
            <a:off x="9392669" y="3995596"/>
            <a:ext cx="1944125" cy="1188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387516"/>
      </p:ext>
    </p:extLst>
  </p:cSld>
  <p:clrMapOvr>
    <a:masterClrMapping/>
  </p:clrMapOvr>
  <p:transition spd="slow">
    <p:push dir="u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E48E3-4758-AE4F-4C29-40849AE95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6">
            <a:extLst>
              <a:ext uri="{FF2B5EF4-FFF2-40B4-BE49-F238E27FC236}">
                <a16:creationId xmlns:a16="http://schemas.microsoft.com/office/drawing/2014/main" id="{BF8E4BC9-C0C1-10F0-2970-3F7959C26936}"/>
              </a:ext>
            </a:extLst>
          </p:cNvPr>
          <p:cNvSpPr/>
          <p:nvPr/>
        </p:nvSpPr>
        <p:spPr>
          <a:xfrm flipV="1">
            <a:off x="10637935" y="985282"/>
            <a:ext cx="1554066" cy="5807488"/>
          </a:xfrm>
          <a:custGeom>
            <a:avLst/>
            <a:gdLst>
              <a:gd name="connsiteX0" fmla="*/ 990032 w 990032"/>
              <a:gd name="connsiteY0" fmla="*/ 0 h 3699714"/>
              <a:gd name="connsiteX1" fmla="*/ 990032 w 990032"/>
              <a:gd name="connsiteY1" fmla="*/ 3699714 h 3699714"/>
              <a:gd name="connsiteX2" fmla="*/ 925427 w 990032"/>
              <a:gd name="connsiteY2" fmla="*/ 3644716 h 3699714"/>
              <a:gd name="connsiteX3" fmla="*/ 759088 w 990032"/>
              <a:gd name="connsiteY3" fmla="*/ 3486802 h 3699714"/>
              <a:gd name="connsiteX4" fmla="*/ 656409 w 990032"/>
              <a:gd name="connsiteY4" fmla="*/ 3378884 h 3699714"/>
              <a:gd name="connsiteX5" fmla="*/ 15058 w 990032"/>
              <a:gd name="connsiteY5" fmla="*/ 2096281 h 3699714"/>
              <a:gd name="connsiteX6" fmla="*/ 713312 w 990032"/>
              <a:gd name="connsiteY6" fmla="*/ 279499 h 3699714"/>
              <a:gd name="connsiteX7" fmla="*/ 767672 w 990032"/>
              <a:gd name="connsiteY7" fmla="*/ 223312 h 3699714"/>
              <a:gd name="connsiteX8" fmla="*/ 767830 w 990032"/>
              <a:gd name="connsiteY8" fmla="*/ 222516 h 3699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0032" h="3699714">
                <a:moveTo>
                  <a:pt x="990032" y="0"/>
                </a:moveTo>
                <a:lnTo>
                  <a:pt x="990032" y="3699714"/>
                </a:lnTo>
                <a:lnTo>
                  <a:pt x="925427" y="3644716"/>
                </a:lnTo>
                <a:cubicBezTo>
                  <a:pt x="870284" y="3595156"/>
                  <a:pt x="814759" y="3542552"/>
                  <a:pt x="759088" y="3486802"/>
                </a:cubicBezTo>
                <a:cubicBezTo>
                  <a:pt x="723325" y="3451147"/>
                  <a:pt x="689629" y="3415493"/>
                  <a:pt x="656409" y="3378884"/>
                </a:cubicBezTo>
                <a:cubicBezTo>
                  <a:pt x="288288" y="2978090"/>
                  <a:pt x="71166" y="2541483"/>
                  <a:pt x="15058" y="2096281"/>
                </a:cubicBezTo>
                <a:cubicBezTo>
                  <a:pt x="-62826" y="1484744"/>
                  <a:pt x="160177" y="856973"/>
                  <a:pt x="713312" y="279499"/>
                </a:cubicBezTo>
                <a:cubicBezTo>
                  <a:pt x="730319" y="260717"/>
                  <a:pt x="748916" y="242094"/>
                  <a:pt x="767672" y="223312"/>
                </a:cubicBezTo>
                <a:lnTo>
                  <a:pt x="767830" y="222516"/>
                </a:lnTo>
                <a:close/>
              </a:path>
            </a:pathLst>
          </a:custGeom>
          <a:solidFill>
            <a:srgbClr val="00706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CE89FD-CD18-295B-8001-44A9B241B34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400" noProof="0">
                <a:solidFill>
                  <a:srgbClr val="361D5C"/>
                </a:solidFill>
                <a:latin typeface="+mn-lt"/>
              </a:rPr>
              <a:t>LS Central on a mobile device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400" noProof="0">
                <a:solidFill>
                  <a:srgbClr val="361D5C"/>
                </a:solidFill>
                <a:latin typeface="+mn-lt"/>
              </a:rPr>
              <a:t>Make your staff productive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400" noProof="0">
                <a:solidFill>
                  <a:srgbClr val="361D5C"/>
                </a:solidFill>
                <a:latin typeface="+mn-lt"/>
              </a:rPr>
              <a:t>Make it easy for them to service the customer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400" noProof="0">
                <a:solidFill>
                  <a:srgbClr val="361D5C"/>
                </a:solidFill>
                <a:latin typeface="+mn-lt"/>
              </a:rPr>
              <a:t>Different options for the cashier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A3DA18-8639-B06D-94BB-34E02E7AEA6B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noProof="0"/>
              <a:t>Different device options for store staff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0C7726-AA50-5586-8EEF-6CF1EB26C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657" y="878136"/>
            <a:ext cx="2544058" cy="2544058"/>
          </a:xfrm>
          <a:prstGeom prst="rect">
            <a:avLst/>
          </a:prstGeom>
        </p:spPr>
      </p:pic>
      <p:pic>
        <p:nvPicPr>
          <p:cNvPr id="18" name="Picture 17" descr="A computer monitor on a stand&#10;&#10;Description automatically generated">
            <a:extLst>
              <a:ext uri="{FF2B5EF4-FFF2-40B4-BE49-F238E27FC236}">
                <a16:creationId xmlns:a16="http://schemas.microsoft.com/office/drawing/2014/main" id="{75B826F7-4E97-E524-09C8-E30239E48CC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73800" y="4673601"/>
            <a:ext cx="4021630" cy="2184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69578F7-CFAC-B89E-761D-FA481543FE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766" r="13974"/>
          <a:stretch>
            <a:fillRect/>
          </a:stretch>
        </p:blipFill>
        <p:spPr>
          <a:xfrm flipH="1">
            <a:off x="8420100" y="1841499"/>
            <a:ext cx="4825574" cy="517382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1480FED-B26E-CAA0-AB1F-7F61976E9D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27525">
            <a:off x="5333047" y="1766319"/>
            <a:ext cx="1985936" cy="2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0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EBF6EA-6B09-BEAF-1988-93EC40921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403B891-0582-100B-C7B3-291CF2CF49A7}"/>
              </a:ext>
            </a:extLst>
          </p:cNvPr>
          <p:cNvGrpSpPr/>
          <p:nvPr/>
        </p:nvGrpSpPr>
        <p:grpSpPr>
          <a:xfrm>
            <a:off x="7363761" y="2269352"/>
            <a:ext cx="2808000" cy="3600000"/>
            <a:chOff x="7363761" y="2269352"/>
            <a:chExt cx="2808000" cy="360000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A7D8B51-7AF2-E3AA-D673-7FDE722A1C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b="163"/>
            <a:stretch>
              <a:fillRect/>
            </a:stretch>
          </p:blipFill>
          <p:spPr>
            <a:xfrm>
              <a:off x="7555834" y="2587407"/>
              <a:ext cx="2423854" cy="2918136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EB42F30-96BC-7803-CEA5-A8FBD11446F7}"/>
                </a:ext>
              </a:extLst>
            </p:cNvPr>
            <p:cNvSpPr/>
            <p:nvPr/>
          </p:nvSpPr>
          <p:spPr>
            <a:xfrm>
              <a:off x="7363761" y="2269352"/>
              <a:ext cx="2808000" cy="3600000"/>
            </a:xfrm>
            <a:prstGeom prst="rect">
              <a:avLst/>
            </a:prstGeom>
            <a:noFill/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noFill/>
              </a:endParaRPr>
            </a:p>
          </p:txBody>
        </p:sp>
      </p:grpSp>
      <p:sp>
        <p:nvSpPr>
          <p:cNvPr id="25" name="Title 24">
            <a:extLst>
              <a:ext uri="{FF2B5EF4-FFF2-40B4-BE49-F238E27FC236}">
                <a16:creationId xmlns:a16="http://schemas.microsoft.com/office/drawing/2014/main" id="{045D152F-9C73-C59F-150E-27FB0EED4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noProof="0"/>
              <a:t>Partner portal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9879161-8355-4E70-0413-649560C58A0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91" y="962526"/>
            <a:ext cx="3383984" cy="1237749"/>
          </a:xfrm>
        </p:spPr>
        <p:txBody>
          <a:bodyPr/>
          <a:lstStyle/>
          <a:p>
            <a:r>
              <a:rPr lang="en-GB"/>
              <a:t>Whitepapers</a:t>
            </a:r>
          </a:p>
          <a:p>
            <a:r>
              <a:rPr lang="en-GB" noProof="0"/>
              <a:t>Downloading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77F42B-8959-9F32-6A27-E54D7F3F64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67" t="2018" r="1488" b="1196"/>
          <a:stretch>
            <a:fillRect/>
          </a:stretch>
        </p:blipFill>
        <p:spPr>
          <a:xfrm>
            <a:off x="617080" y="2255144"/>
            <a:ext cx="2841809" cy="3600000"/>
          </a:xfrm>
          <a:prstGeom prst="rect">
            <a:avLst/>
          </a:prstGeom>
          <a:ln w="6350">
            <a:solidFill>
              <a:schemeClr val="bg2">
                <a:lumMod val="75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F9030C-7F28-6DF6-6EFA-2E306894C12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04" t="1550" r="2282" b="1075"/>
          <a:stretch>
            <a:fillRect/>
          </a:stretch>
        </p:blipFill>
        <p:spPr>
          <a:xfrm>
            <a:off x="4011752" y="2255144"/>
            <a:ext cx="2799146" cy="3600000"/>
          </a:xfrm>
          <a:prstGeom prst="rect">
            <a:avLst/>
          </a:prstGeom>
          <a:ln w="6350">
            <a:solidFill>
              <a:schemeClr val="bg2">
                <a:lumMod val="75000"/>
              </a:schemeClr>
            </a:solidFill>
          </a:ln>
          <a:effectLst/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B0CADD0-1734-FEB2-5838-D09E4FB64351}"/>
              </a:ext>
            </a:extLst>
          </p:cNvPr>
          <p:cNvGrpSpPr/>
          <p:nvPr/>
        </p:nvGrpSpPr>
        <p:grpSpPr>
          <a:xfrm>
            <a:off x="7363761" y="2269635"/>
            <a:ext cx="2808000" cy="3600000"/>
            <a:chOff x="7363761" y="2269635"/>
            <a:chExt cx="2808000" cy="3600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4EE799E-D744-FD3C-97EE-AEE9C5D88C31}"/>
                </a:ext>
              </a:extLst>
            </p:cNvPr>
            <p:cNvSpPr/>
            <p:nvPr/>
          </p:nvSpPr>
          <p:spPr>
            <a:xfrm>
              <a:off x="7363761" y="2269635"/>
              <a:ext cx="2808000" cy="3600000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noFill/>
              </a:endParaRP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5CA0E13-97C3-6992-D2FB-718D0FFF5B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71377" b="10640"/>
            <a:stretch>
              <a:fillRect/>
            </a:stretch>
          </p:blipFill>
          <p:spPr>
            <a:xfrm>
              <a:off x="7555834" y="4933973"/>
              <a:ext cx="2423854" cy="525607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6A759BE-1D22-A48F-EFF1-11641A2F81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10633" t="63248" r="36051" b="27336"/>
            <a:stretch>
              <a:fillRect/>
            </a:stretch>
          </p:blipFill>
          <p:spPr>
            <a:xfrm>
              <a:off x="7713150" y="4465469"/>
              <a:ext cx="2109221" cy="449176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09E143A-E70D-BC32-3FFC-4F8670DE20C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b="36658"/>
            <a:stretch>
              <a:fillRect/>
            </a:stretch>
          </p:blipFill>
          <p:spPr>
            <a:xfrm>
              <a:off x="7555834" y="2587407"/>
              <a:ext cx="2423854" cy="18514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6164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9C2E0-2B04-157B-65EF-53F77EA0D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0BE2D2-6EAE-31EA-DF3D-4FCDB45FE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Implementation process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619672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528D5-7F6C-340C-439E-5CEAEAB1DF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C1B50B6-7B23-D159-6975-03CE4640579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88" r="2788"/>
          <a:stretch/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1766826-18E3-FC87-64F9-A2A01F8E4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GB" sz="3400" noProof="0">
                <a:latin typeface="Aptos ExtraBold"/>
                <a:cs typeface="Segoe UI"/>
              </a:rPr>
              <a:t>Project </a:t>
            </a:r>
            <a:r>
              <a:rPr lang="en-GB" sz="3400">
                <a:latin typeface="Aptos ExtraBold"/>
                <a:cs typeface="Segoe UI"/>
              </a:rPr>
              <a:t>management</a:t>
            </a:r>
            <a:r>
              <a:rPr lang="en-GB" sz="3400" noProof="0">
                <a:latin typeface="Aptos ExtraBold"/>
                <a:cs typeface="Segoe UI"/>
              </a:rPr>
              <a:t> plan</a:t>
            </a:r>
            <a:br>
              <a:rPr lang="en-GB" sz="3400" noProof="0"/>
            </a:br>
            <a:endParaRPr lang="en-GB" sz="3400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5E1CC0-65DD-8153-B225-B5956FB020A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noProof="0"/>
              <a:t>Scrum master?</a:t>
            </a:r>
          </a:p>
          <a:p>
            <a:pPr lvl="1"/>
            <a:r>
              <a:rPr lang="en-GB" sz="2800" noProof="0"/>
              <a:t>Sprint planning</a:t>
            </a:r>
          </a:p>
          <a:p>
            <a:pPr lvl="1"/>
            <a:r>
              <a:rPr lang="en-GB" sz="2800" noProof="0"/>
              <a:t>Training</a:t>
            </a:r>
          </a:p>
          <a:p>
            <a:pPr lvl="2"/>
            <a:r>
              <a:rPr lang="en-GB" sz="2800" noProof="0"/>
              <a:t>for trainers</a:t>
            </a:r>
          </a:p>
          <a:p>
            <a:pPr lvl="2"/>
            <a:r>
              <a:rPr lang="en-GB" sz="2800" noProof="0"/>
              <a:t>Customer’s internal training</a:t>
            </a:r>
          </a:p>
          <a:p>
            <a:pPr lvl="1"/>
            <a:r>
              <a:rPr lang="en-GB" sz="2800" noProof="0"/>
              <a:t>Certification</a:t>
            </a:r>
          </a:p>
          <a:p>
            <a:r>
              <a:rPr lang="en-GB" noProof="0"/>
              <a:t>Put together teams</a:t>
            </a:r>
          </a:p>
        </p:txBody>
      </p:sp>
    </p:spTree>
    <p:extLst>
      <p:ext uri="{BB962C8B-B14F-4D97-AF65-F5344CB8AC3E}">
        <p14:creationId xmlns:p14="http://schemas.microsoft.com/office/powerpoint/2010/main" val="6126302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15ECCB-7380-DAA0-1292-4C5244E76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024B8BA-C98E-6695-91A3-43023339AA9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3287" r="3988"/>
          <a:stretch>
            <a:fillRect/>
          </a:stretch>
        </p:blipFill>
        <p:spPr>
          <a:xfrm>
            <a:off x="5451894" y="1172845"/>
            <a:ext cx="6392332" cy="4236371"/>
          </a:xfrm>
          <a:custGeom>
            <a:avLst/>
            <a:gdLst>
              <a:gd name="connsiteX0" fmla="*/ 0 w 4935828"/>
              <a:gd name="connsiteY0" fmla="*/ 0 h 6703454"/>
              <a:gd name="connsiteX1" fmla="*/ 4113173 w 4935828"/>
              <a:gd name="connsiteY1" fmla="*/ 0 h 6703454"/>
              <a:gd name="connsiteX2" fmla="*/ 4935828 w 4935828"/>
              <a:gd name="connsiteY2" fmla="*/ 822655 h 6703454"/>
              <a:gd name="connsiteX3" fmla="*/ 4935828 w 4935828"/>
              <a:gd name="connsiteY3" fmla="*/ 6703454 h 6703454"/>
              <a:gd name="connsiteX4" fmla="*/ 2973249 w 4935828"/>
              <a:gd name="connsiteY4" fmla="*/ 6703454 h 6703454"/>
              <a:gd name="connsiteX5" fmla="*/ 2932837 w 4935828"/>
              <a:gd name="connsiteY5" fmla="*/ 6597898 h 6703454"/>
              <a:gd name="connsiteX6" fmla="*/ 2880680 w 4935828"/>
              <a:gd name="connsiteY6" fmla="*/ 6491283 h 6703454"/>
              <a:gd name="connsiteX7" fmla="*/ 2628203 w 4935828"/>
              <a:gd name="connsiteY7" fmla="*/ 6157395 h 6703454"/>
              <a:gd name="connsiteX8" fmla="*/ 1760557 w 4935828"/>
              <a:gd name="connsiteY8" fmla="*/ 5798930 h 6703454"/>
              <a:gd name="connsiteX9" fmla="*/ 656137 w 4935828"/>
              <a:gd name="connsiteY9" fmla="*/ 6135592 h 6703454"/>
              <a:gd name="connsiteX10" fmla="*/ 92317 w 4935828"/>
              <a:gd name="connsiteY10" fmla="*/ 6335050 h 6703454"/>
              <a:gd name="connsiteX11" fmla="*/ 92699 w 4935828"/>
              <a:gd name="connsiteY11" fmla="*/ 6335067 h 6703454"/>
              <a:gd name="connsiteX12" fmla="*/ 55908 w 4935828"/>
              <a:gd name="connsiteY12" fmla="*/ 6335938 h 6703454"/>
              <a:gd name="connsiteX13" fmla="*/ 54130 w 4935828"/>
              <a:gd name="connsiteY13" fmla="*/ 6335938 h 6703454"/>
              <a:gd name="connsiteX14" fmla="*/ 0 w 4935828"/>
              <a:gd name="connsiteY14" fmla="*/ 6342279 h 6703454"/>
              <a:gd name="connsiteX15" fmla="*/ 0 w 4935828"/>
              <a:gd name="connsiteY15" fmla="*/ 5804985 h 6703454"/>
              <a:gd name="connsiteX16" fmla="*/ 61725 w 4935828"/>
              <a:gd name="connsiteY16" fmla="*/ 5771545 h 6703454"/>
              <a:gd name="connsiteX17" fmla="*/ 313807 w 4935828"/>
              <a:gd name="connsiteY17" fmla="*/ 5298330 h 6703454"/>
              <a:gd name="connsiteX18" fmla="*/ 61725 w 4935828"/>
              <a:gd name="connsiteY18" fmla="*/ 4825115 h 6703454"/>
              <a:gd name="connsiteX19" fmla="*/ 0 w 4935828"/>
              <a:gd name="connsiteY19" fmla="*/ 4791676 h 670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935828" h="6703454">
                <a:moveTo>
                  <a:pt x="0" y="0"/>
                </a:moveTo>
                <a:lnTo>
                  <a:pt x="4113173" y="0"/>
                </a:lnTo>
                <a:cubicBezTo>
                  <a:pt x="4567513" y="0"/>
                  <a:pt x="4935828" y="368315"/>
                  <a:pt x="4935828" y="822655"/>
                </a:cubicBezTo>
                <a:lnTo>
                  <a:pt x="4935828" y="6703454"/>
                </a:lnTo>
                <a:lnTo>
                  <a:pt x="2973249" y="6703454"/>
                </a:lnTo>
                <a:lnTo>
                  <a:pt x="2932837" y="6597898"/>
                </a:lnTo>
                <a:cubicBezTo>
                  <a:pt x="2917111" y="6561760"/>
                  <a:pt x="2899718" y="6526201"/>
                  <a:pt x="2880680" y="6491283"/>
                </a:cubicBezTo>
                <a:cubicBezTo>
                  <a:pt x="2816418" y="6372888"/>
                  <a:pt x="2731708" y="6260705"/>
                  <a:pt x="2628203" y="6157395"/>
                </a:cubicBezTo>
                <a:cubicBezTo>
                  <a:pt x="2351667" y="5881381"/>
                  <a:pt x="2056353" y="5790796"/>
                  <a:pt x="1760557" y="5798930"/>
                </a:cubicBezTo>
                <a:cubicBezTo>
                  <a:pt x="1380249" y="5809389"/>
                  <a:pt x="999146" y="5983039"/>
                  <a:pt x="656137" y="6135592"/>
                </a:cubicBezTo>
                <a:cubicBezTo>
                  <a:pt x="410327" y="6249107"/>
                  <a:pt x="230621" y="6324339"/>
                  <a:pt x="92317" y="6335050"/>
                </a:cubicBezTo>
                <a:lnTo>
                  <a:pt x="92699" y="6335067"/>
                </a:lnTo>
                <a:lnTo>
                  <a:pt x="55908" y="6335938"/>
                </a:lnTo>
                <a:cubicBezTo>
                  <a:pt x="55019" y="6335938"/>
                  <a:pt x="54574" y="6335495"/>
                  <a:pt x="54130" y="6335938"/>
                </a:cubicBezTo>
                <a:lnTo>
                  <a:pt x="0" y="6342279"/>
                </a:lnTo>
                <a:lnTo>
                  <a:pt x="0" y="5804985"/>
                </a:lnTo>
                <a:lnTo>
                  <a:pt x="61725" y="5771545"/>
                </a:lnTo>
                <a:cubicBezTo>
                  <a:pt x="213813" y="5668990"/>
                  <a:pt x="313807" y="5495315"/>
                  <a:pt x="313807" y="5298330"/>
                </a:cubicBezTo>
                <a:cubicBezTo>
                  <a:pt x="313807" y="5101345"/>
                  <a:pt x="213813" y="4927670"/>
                  <a:pt x="61725" y="4825115"/>
                </a:cubicBezTo>
                <a:lnTo>
                  <a:pt x="0" y="4791676"/>
                </a:lnTo>
                <a:close/>
              </a:path>
            </a:pathLst>
          </a:custGeom>
          <a:noFill/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357EDEC-50BC-AB9E-6537-97F7E7A3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91" y="212186"/>
            <a:ext cx="11503935" cy="588637"/>
          </a:xfrm>
        </p:spPr>
        <p:txBody>
          <a:bodyPr anchor="t">
            <a:normAutofit/>
          </a:bodyPr>
          <a:lstStyle/>
          <a:p>
            <a:r>
              <a:rPr lang="en-GB" sz="3400" noProof="0">
                <a:latin typeface="Aptos ExtraBold"/>
                <a:cs typeface="Segoe UI"/>
              </a:rPr>
              <a:t>Example of </a:t>
            </a:r>
            <a:r>
              <a:rPr lang="en-GB" sz="3400">
                <a:latin typeface="Aptos ExtraBold"/>
                <a:cs typeface="Segoe UI"/>
              </a:rPr>
              <a:t>timelines</a:t>
            </a:r>
            <a:endParaRPr lang="en-GB" sz="3400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3B69D4A-530D-504C-5B36-2FF63DB08FE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291" y="962526"/>
            <a:ext cx="4885018" cy="5544152"/>
          </a:xfrm>
        </p:spPr>
        <p:txBody>
          <a:bodyPr lIns="91440" tIns="45720" rIns="91440" bIns="45720" anchor="t">
            <a:normAutofit/>
          </a:bodyPr>
          <a:lstStyle/>
          <a:p>
            <a:r>
              <a:rPr lang="en-GB" sz="2600" noProof="0">
                <a:latin typeface="Aptos Light"/>
              </a:rPr>
              <a:t>Critical milestones for pilot identified</a:t>
            </a:r>
          </a:p>
          <a:p>
            <a:r>
              <a:rPr lang="en-GB" sz="2600" noProof="0"/>
              <a:t>Responsibility for meeting the critical milestones jointly shared</a:t>
            </a:r>
          </a:p>
          <a:p>
            <a:r>
              <a:rPr lang="en-GB" sz="2600" noProof="0"/>
              <a:t>Core needs are defined – MVP</a:t>
            </a:r>
          </a:p>
          <a:p>
            <a:pPr lvl="1"/>
            <a:r>
              <a:rPr lang="en-GB" sz="2600" noProof="0">
                <a:latin typeface="Aptos Light"/>
              </a:rPr>
              <a:t>No or minimal customisations before pilot</a:t>
            </a:r>
          </a:p>
          <a:p>
            <a:r>
              <a:rPr lang="en-GB" sz="2600" noProof="0">
                <a:latin typeface="Aptos Light"/>
              </a:rPr>
              <a:t>30 weeks timeframe from go to pilot</a:t>
            </a:r>
          </a:p>
          <a:p>
            <a:r>
              <a:rPr lang="en-GB" sz="2600" noProof="0"/>
              <a:t>12 week of pilot</a:t>
            </a:r>
          </a:p>
          <a:p>
            <a:r>
              <a:rPr lang="en-GB" sz="2600" noProof="0">
                <a:latin typeface="Aptos Light"/>
              </a:rPr>
              <a:t>Full rollout</a:t>
            </a:r>
          </a:p>
          <a:p>
            <a:r>
              <a:rPr lang="en-GB" sz="2600" noProof="0">
                <a:latin typeface="Aptos Light"/>
              </a:rPr>
              <a:t>Customizations</a:t>
            </a:r>
          </a:p>
        </p:txBody>
      </p:sp>
    </p:spTree>
    <p:extLst>
      <p:ext uri="{BB962C8B-B14F-4D97-AF65-F5344CB8AC3E}">
        <p14:creationId xmlns:p14="http://schemas.microsoft.com/office/powerpoint/2010/main" val="586342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0BB81-FFAC-B700-09ED-E83B494A1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18F0CD7-4A61-6F05-0764-86B5BF832E3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sz="2800" noProof="0"/>
              <a:t>June – signature</a:t>
            </a:r>
          </a:p>
          <a:p>
            <a:r>
              <a:rPr lang="en-GB" sz="2800" noProof="0"/>
              <a:t>February  – first pilot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FC9B37-35BF-2A39-B8E3-12586A4D3EA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246DC467-3467-9702-789A-DDB8727E0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noProof="0" err="1"/>
              <a:t>Lloydspharmacy</a:t>
            </a:r>
            <a:r>
              <a:rPr lang="en-GB" sz="3800" noProof="0"/>
              <a:t>– Signature to pilot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DC53B46-752C-FF06-D046-88CF5B3ECE6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480" r="1480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655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F94F6-B950-1943-501A-AD487DE5B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E65F100-26D0-6DF1-1A13-9AD6FD61ED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8549" r="8549"/>
          <a:stretch>
            <a:fillRect/>
          </a:stretch>
        </p:blipFill>
        <p:spPr>
          <a:custGeom>
            <a:avLst/>
            <a:gdLst>
              <a:gd name="connsiteX0" fmla="*/ 158674 w 7481077"/>
              <a:gd name="connsiteY0" fmla="*/ 0 h 5149949"/>
              <a:gd name="connsiteX1" fmla="*/ 7322403 w 7481077"/>
              <a:gd name="connsiteY1" fmla="*/ 0 h 5149949"/>
              <a:gd name="connsiteX2" fmla="*/ 7481077 w 7481077"/>
              <a:gd name="connsiteY2" fmla="*/ 161233 h 5149949"/>
              <a:gd name="connsiteX3" fmla="*/ 7481077 w 7481077"/>
              <a:gd name="connsiteY3" fmla="*/ 4988716 h 5149949"/>
              <a:gd name="connsiteX4" fmla="*/ 7322403 w 7481077"/>
              <a:gd name="connsiteY4" fmla="*/ 5149949 h 5149949"/>
              <a:gd name="connsiteX5" fmla="*/ 158674 w 7481077"/>
              <a:gd name="connsiteY5" fmla="*/ 5149949 h 5149949"/>
              <a:gd name="connsiteX6" fmla="*/ 0 w 7481077"/>
              <a:gd name="connsiteY6" fmla="*/ 4988716 h 5149949"/>
              <a:gd name="connsiteX7" fmla="*/ 0 w 7481077"/>
              <a:gd name="connsiteY7" fmla="*/ 161233 h 5149949"/>
              <a:gd name="connsiteX8" fmla="*/ 158674 w 7481077"/>
              <a:gd name="connsiteY8" fmla="*/ 0 h 514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077" h="5149949">
                <a:moveTo>
                  <a:pt x="158674" y="0"/>
                </a:moveTo>
                <a:lnTo>
                  <a:pt x="7322403" y="0"/>
                </a:lnTo>
                <a:cubicBezTo>
                  <a:pt x="7410037" y="0"/>
                  <a:pt x="7481077" y="72187"/>
                  <a:pt x="7481077" y="161233"/>
                </a:cubicBezTo>
                <a:lnTo>
                  <a:pt x="7481077" y="4988716"/>
                </a:lnTo>
                <a:cubicBezTo>
                  <a:pt x="7481077" y="5077763"/>
                  <a:pt x="7410037" y="5149949"/>
                  <a:pt x="7322403" y="5149949"/>
                </a:cubicBezTo>
                <a:lnTo>
                  <a:pt x="158674" y="5149949"/>
                </a:lnTo>
                <a:cubicBezTo>
                  <a:pt x="71041" y="5149949"/>
                  <a:pt x="0" y="5077763"/>
                  <a:pt x="0" y="4988716"/>
                </a:cubicBezTo>
                <a:lnTo>
                  <a:pt x="0" y="161233"/>
                </a:lnTo>
                <a:cubicBezTo>
                  <a:pt x="0" y="72187"/>
                  <a:pt x="71041" y="0"/>
                  <a:pt x="158674" y="0"/>
                </a:cubicBezTo>
                <a:close/>
              </a:path>
            </a:pathLst>
          </a:cu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A33C872-FED1-CAD8-C5AC-F6321C9457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sz="2800" noProof="0"/>
              <a:t>January – signature</a:t>
            </a:r>
          </a:p>
          <a:p>
            <a:r>
              <a:rPr lang="en-GB" sz="2800" noProof="0"/>
              <a:t>June – first pilot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CC02E6-B1C7-DEF8-AAB3-63EB4048FA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S"/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91EE91CD-D33D-75F8-D0B8-5191A67C6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noProof="0"/>
              <a:t>Boots Norway – Signature to pilot </a:t>
            </a:r>
          </a:p>
        </p:txBody>
      </p:sp>
    </p:spTree>
    <p:extLst>
      <p:ext uri="{BB962C8B-B14F-4D97-AF65-F5344CB8AC3E}">
        <p14:creationId xmlns:p14="http://schemas.microsoft.com/office/powerpoint/2010/main" val="13265995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D1F04-3854-B99D-C2AB-D46E6DB95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A885039-0177-2323-C8B7-604BCFAE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Roadmap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20FD00D-5010-8145-C735-E7CAAED1FB2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7001" r="17001"/>
          <a:stretch>
            <a:fillRect/>
          </a:stretch>
        </p:blipFill>
        <p:spPr>
          <a:custGeom>
            <a:avLst/>
            <a:gdLst>
              <a:gd name="connsiteX0" fmla="*/ 83687 w 5428158"/>
              <a:gd name="connsiteY0" fmla="*/ 0 h 5106617"/>
              <a:gd name="connsiteX1" fmla="*/ 5345070 w 5428158"/>
              <a:gd name="connsiteY1" fmla="*/ 0 h 5106617"/>
              <a:gd name="connsiteX2" fmla="*/ 5358432 w 5428158"/>
              <a:gd name="connsiteY2" fmla="*/ 2697 h 5106617"/>
              <a:gd name="connsiteX3" fmla="*/ 5419708 w 5428158"/>
              <a:gd name="connsiteY3" fmla="*/ 63963 h 5106617"/>
              <a:gd name="connsiteX4" fmla="*/ 5428158 w 5428158"/>
              <a:gd name="connsiteY4" fmla="*/ 105813 h 5106617"/>
              <a:gd name="connsiteX5" fmla="*/ 5428158 w 5428158"/>
              <a:gd name="connsiteY5" fmla="*/ 4994454 h 5106617"/>
              <a:gd name="connsiteX6" fmla="*/ 5419708 w 5428158"/>
              <a:gd name="connsiteY6" fmla="*/ 5036304 h 5106617"/>
              <a:gd name="connsiteX7" fmla="*/ 5313612 w 5428158"/>
              <a:gd name="connsiteY7" fmla="*/ 5106617 h 5106617"/>
              <a:gd name="connsiteX8" fmla="*/ 115144 w 5428158"/>
              <a:gd name="connsiteY8" fmla="*/ 5106617 h 5106617"/>
              <a:gd name="connsiteX9" fmla="*/ 0 w 5428158"/>
              <a:gd name="connsiteY9" fmla="*/ 4991492 h 5106617"/>
              <a:gd name="connsiteX10" fmla="*/ 0 w 5428158"/>
              <a:gd name="connsiteY10" fmla="*/ 3555723 h 5106617"/>
              <a:gd name="connsiteX11" fmla="*/ 0 w 5428158"/>
              <a:gd name="connsiteY11" fmla="*/ 1544544 h 5106617"/>
              <a:gd name="connsiteX12" fmla="*/ 0 w 5428158"/>
              <a:gd name="connsiteY12" fmla="*/ 108775 h 5106617"/>
              <a:gd name="connsiteX13" fmla="*/ 70325 w 5428158"/>
              <a:gd name="connsiteY13" fmla="*/ 2697 h 5106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28158" h="5106617">
                <a:moveTo>
                  <a:pt x="83687" y="0"/>
                </a:moveTo>
                <a:lnTo>
                  <a:pt x="5345070" y="0"/>
                </a:lnTo>
                <a:lnTo>
                  <a:pt x="5358432" y="2697"/>
                </a:lnTo>
                <a:cubicBezTo>
                  <a:pt x="5385983" y="14348"/>
                  <a:pt x="5408054" y="36416"/>
                  <a:pt x="5419708" y="63963"/>
                </a:cubicBezTo>
                <a:lnTo>
                  <a:pt x="5428158" y="105813"/>
                </a:lnTo>
                <a:lnTo>
                  <a:pt x="5428158" y="4994454"/>
                </a:lnTo>
                <a:lnTo>
                  <a:pt x="5419708" y="5036304"/>
                </a:lnTo>
                <a:cubicBezTo>
                  <a:pt x="5402228" y="5077624"/>
                  <a:pt x="5361307" y="5106617"/>
                  <a:pt x="5313612" y="5106617"/>
                </a:cubicBezTo>
                <a:lnTo>
                  <a:pt x="115144" y="5106617"/>
                </a:lnTo>
                <a:cubicBezTo>
                  <a:pt x="51552" y="5106617"/>
                  <a:pt x="0" y="5055074"/>
                  <a:pt x="0" y="4991492"/>
                </a:cubicBezTo>
                <a:lnTo>
                  <a:pt x="0" y="3555723"/>
                </a:lnTo>
                <a:lnTo>
                  <a:pt x="0" y="1544544"/>
                </a:lnTo>
                <a:lnTo>
                  <a:pt x="0" y="108775"/>
                </a:lnTo>
                <a:cubicBezTo>
                  <a:pt x="0" y="61089"/>
                  <a:pt x="28998" y="20174"/>
                  <a:pt x="70325" y="2697"/>
                </a:cubicBezTo>
                <a:close/>
              </a:path>
            </a:pathLst>
          </a:cu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F20AA1F-452F-EB43-8C81-F3251FDB9109}"/>
              </a:ext>
            </a:extLst>
          </p:cNvPr>
          <p:cNvSpPr/>
          <p:nvPr/>
        </p:nvSpPr>
        <p:spPr>
          <a:xfrm>
            <a:off x="370691" y="11976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2400"/>
              </a:spcAft>
            </a:pPr>
            <a:r>
              <a:rPr lang="en-GB">
                <a:solidFill>
                  <a:srgbClr val="361D5C"/>
                </a:solidFill>
              </a:rPr>
              <a:t> Release a localization for SE in the latest version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DDB399B-492B-8C21-61A8-B5E051A4EFD9}"/>
              </a:ext>
            </a:extLst>
          </p:cNvPr>
          <p:cNvSpPr/>
          <p:nvPr/>
        </p:nvSpPr>
        <p:spPr>
          <a:xfrm>
            <a:off x="370691" y="22136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2400"/>
              </a:spcAft>
            </a:pPr>
            <a:r>
              <a:rPr lang="en-GB">
                <a:solidFill>
                  <a:srgbClr val="361D5C"/>
                </a:solidFill>
              </a:rPr>
              <a:t> New UI for the POS prescription flow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BA1BE0D-6DD5-855D-437D-D31B47EFC588}"/>
              </a:ext>
            </a:extLst>
          </p:cNvPr>
          <p:cNvSpPr/>
          <p:nvPr/>
        </p:nvSpPr>
        <p:spPr>
          <a:xfrm>
            <a:off x="370691" y="32296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2400"/>
              </a:spcAft>
            </a:pPr>
            <a:r>
              <a:rPr lang="en-GB">
                <a:solidFill>
                  <a:srgbClr val="361D5C"/>
                </a:solidFill>
              </a:rPr>
              <a:t> Telemetry for LS Central for pharmacies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F7F96D7-57A8-3740-D825-F96B8A3C6A85}"/>
              </a:ext>
            </a:extLst>
          </p:cNvPr>
          <p:cNvSpPr/>
          <p:nvPr/>
        </p:nvSpPr>
        <p:spPr>
          <a:xfrm>
            <a:off x="370691" y="4245696"/>
            <a:ext cx="5102920" cy="763734"/>
          </a:xfrm>
          <a:prstGeom prst="roundRect">
            <a:avLst>
              <a:gd name="adj" fmla="val 7728"/>
            </a:avLst>
          </a:prstGeom>
          <a:solidFill>
            <a:schemeClr val="bg1"/>
          </a:solidFill>
          <a:ln>
            <a:noFill/>
          </a:ln>
          <a:effectLst>
            <a:outerShdw blurRad="165100" dist="76200" dir="5400000" algn="ctr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2400"/>
              </a:spcAft>
            </a:pPr>
            <a:r>
              <a:rPr lang="en-GB">
                <a:solidFill>
                  <a:srgbClr val="361D5C"/>
                </a:solidFill>
              </a:rPr>
              <a:t> Automated testing</a:t>
            </a:r>
          </a:p>
        </p:txBody>
      </p:sp>
    </p:spTree>
    <p:extLst>
      <p:ext uri="{BB962C8B-B14F-4D97-AF65-F5344CB8AC3E}">
        <p14:creationId xmlns:p14="http://schemas.microsoft.com/office/powerpoint/2010/main" val="385395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9FDF0-4EC3-F274-FA8A-176BA05A1E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0ABF1A4-D669-61FD-43AE-A4375500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444" y="212186"/>
            <a:ext cx="6718143" cy="588637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600">
                <a:solidFill>
                  <a:srgbClr val="351C5C"/>
                </a:solidFill>
                <a:latin typeface="Aptos"/>
                <a:cs typeface="Segoe UI"/>
              </a:rPr>
              <a:t>Summary – Why LS Central for pharmacies?</a:t>
            </a:r>
          </a:p>
        </p:txBody>
      </p:sp>
      <p:pic>
        <p:nvPicPr>
          <p:cNvPr id="14" name="Picture Placeholder 13" descr="A picture containing text, person, indoor, shop&#10;&#10;Description automatically generated">
            <a:extLst>
              <a:ext uri="{FF2B5EF4-FFF2-40B4-BE49-F238E27FC236}">
                <a16:creationId xmlns:a16="http://schemas.microsoft.com/office/drawing/2014/main" id="{D2F1FDC0-DD06-3EEA-D1FF-21D840D0547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" b="4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8E393-4496-AA46-DBC6-F854A061AB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51544" y="750023"/>
            <a:ext cx="6638261" cy="304077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marL="0" indent="0">
              <a:spcBef>
                <a:spcPts val="600"/>
              </a:spcBef>
              <a:buNone/>
            </a:pPr>
            <a:r>
              <a:rPr lang="en-US" sz="2000">
                <a:solidFill>
                  <a:srgbClr val="6E62D6"/>
                </a:solidFill>
                <a:latin typeface="Aptos" panose="020B0004020202020204" pitchFamily="34" charset="0"/>
              </a:rPr>
              <a:t>With LS Central for pharmacies, you can: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D8078C-6802-7739-A859-37C3741A042F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5420564" y="1389460"/>
            <a:ext cx="6718143" cy="5421312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Handle all daily </a:t>
            </a:r>
            <a:r>
              <a:rPr lang="en-US" sz="18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routines</a:t>
            </a: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in a pharmacy - from back office to POS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Manage various types of </a:t>
            </a:r>
            <a:r>
              <a:rPr lang="en-US" sz="1800" b="1">
                <a:solidFill>
                  <a:srgbClr val="351C5C"/>
                </a:solidFill>
                <a:latin typeface="Aptos"/>
                <a:cs typeface="Segoe UI"/>
              </a:rPr>
              <a:t>prescriptions</a:t>
            </a: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 and handle </a:t>
            </a:r>
            <a:r>
              <a:rPr lang="en-US" sz="1800" b="1">
                <a:solidFill>
                  <a:srgbClr val="351C5C"/>
                </a:solidFill>
                <a:latin typeface="Aptos"/>
                <a:cs typeface="Segoe UI"/>
              </a:rPr>
              <a:t>drugs</a:t>
            </a: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 effectively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Pharmacist and pick control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Keep track of your </a:t>
            </a:r>
            <a:r>
              <a:rPr lang="en-US" sz="1800" b="1">
                <a:solidFill>
                  <a:srgbClr val="351C5C"/>
                </a:solidFill>
                <a:latin typeface="Aptos"/>
                <a:cs typeface="Segoe UI"/>
              </a:rPr>
              <a:t>stock</a:t>
            </a: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 across all stores and automate replenishment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Manage </a:t>
            </a:r>
            <a:r>
              <a:rPr lang="en-US" sz="18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user-access</a:t>
            </a: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and permissions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Unified ecommerce support for prescriptions and retail items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>
                <a:solidFill>
                  <a:srgbClr val="351C5C"/>
                </a:solidFill>
                <a:latin typeface="Aptos"/>
                <a:cs typeface="Segoe UI"/>
              </a:rPr>
              <a:t>Have a fully integrated </a:t>
            </a:r>
            <a:r>
              <a:rPr lang="en-GB" sz="1800" b="1">
                <a:solidFill>
                  <a:srgbClr val="351C5C"/>
                </a:solidFill>
                <a:latin typeface="Aptos"/>
                <a:cs typeface="Segoe UI"/>
              </a:rPr>
              <a:t>dispensing</a:t>
            </a:r>
            <a:r>
              <a:rPr lang="en-GB" sz="1800">
                <a:solidFill>
                  <a:srgbClr val="351C5C"/>
                </a:solidFill>
                <a:latin typeface="Aptos"/>
                <a:cs typeface="Segoe UI"/>
              </a:rPr>
              <a:t>, </a:t>
            </a:r>
            <a:r>
              <a:rPr lang="en-GB" sz="1800" b="1">
                <a:solidFill>
                  <a:srgbClr val="351C5C"/>
                </a:solidFill>
                <a:latin typeface="Aptos"/>
                <a:cs typeface="Segoe UI"/>
              </a:rPr>
              <a:t>retail</a:t>
            </a:r>
            <a:r>
              <a:rPr lang="en-GB" sz="1800">
                <a:solidFill>
                  <a:srgbClr val="351C5C"/>
                </a:solidFill>
                <a:latin typeface="Aptos"/>
                <a:cs typeface="Segoe UI"/>
              </a:rPr>
              <a:t> and </a:t>
            </a:r>
            <a:r>
              <a:rPr lang="en-GB" sz="1800" b="1">
                <a:solidFill>
                  <a:srgbClr val="351C5C"/>
                </a:solidFill>
                <a:latin typeface="Aptos"/>
                <a:cs typeface="Segoe UI"/>
              </a:rPr>
              <a:t>ERP</a:t>
            </a:r>
            <a:r>
              <a:rPr lang="en-GB" sz="1800">
                <a:solidFill>
                  <a:srgbClr val="351C5C"/>
                </a:solidFill>
                <a:latin typeface="Aptos"/>
                <a:cs typeface="Segoe UI"/>
              </a:rPr>
              <a:t> solution in </a:t>
            </a:r>
            <a:r>
              <a:rPr lang="en-GB" sz="1800" b="1">
                <a:solidFill>
                  <a:srgbClr val="351C5C"/>
                </a:solidFill>
                <a:latin typeface="Aptos"/>
                <a:cs typeface="Segoe UI"/>
              </a:rPr>
              <a:t>ONE</a:t>
            </a:r>
            <a:r>
              <a:rPr lang="en-GB" sz="1800">
                <a:solidFill>
                  <a:srgbClr val="351C5C"/>
                </a:solidFill>
                <a:latin typeface="Aptos"/>
                <a:cs typeface="Segoe UI"/>
              </a:rPr>
              <a:t> software suite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Get access to many </a:t>
            </a:r>
            <a:r>
              <a:rPr lang="en-US" sz="1800" b="1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add-on</a:t>
            </a:r>
            <a:r>
              <a:rPr lang="en-US" sz="1800">
                <a:solidFill>
                  <a:srgbClr val="351C5C"/>
                </a:solidFill>
                <a:latin typeface="Aptos" panose="020B0004020202020204" pitchFamily="34" charset="0"/>
                <a:cs typeface="Segoe UI" panose="020B0502040204020203" pitchFamily="34" charset="0"/>
              </a:rPr>
              <a:t> solutions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Rely on a standard </a:t>
            </a:r>
            <a:r>
              <a:rPr lang="en-US" sz="1800" b="1">
                <a:solidFill>
                  <a:srgbClr val="351C5C"/>
                </a:solidFill>
                <a:latin typeface="Aptos"/>
                <a:cs typeface="Segoe UI"/>
              </a:rPr>
              <a:t>Microsoft</a:t>
            </a: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 &amp; </a:t>
            </a:r>
            <a:r>
              <a:rPr lang="en-US" sz="1800" b="1">
                <a:solidFill>
                  <a:srgbClr val="351C5C"/>
                </a:solidFill>
                <a:latin typeface="Aptos"/>
                <a:cs typeface="Segoe UI"/>
              </a:rPr>
              <a:t>LS Retail </a:t>
            </a:r>
            <a:r>
              <a:rPr lang="en-US" sz="1800">
                <a:solidFill>
                  <a:srgbClr val="351C5C"/>
                </a:solidFill>
                <a:latin typeface="Aptos"/>
                <a:cs typeface="Segoe UI"/>
              </a:rPr>
              <a:t>Platform securing a modern and future-proof solution </a:t>
            </a:r>
          </a:p>
          <a:p>
            <a:pPr marL="0" indent="0">
              <a:buNone/>
            </a:pPr>
            <a:r>
              <a:rPr lang="en-US" sz="1800">
                <a:solidFill>
                  <a:srgbClr val="6E62D6"/>
                </a:solidFill>
                <a:latin typeface="Aptos"/>
                <a:cs typeface="Segoe UI"/>
              </a:rPr>
              <a:t>LS Central for pharmacies has been implemented in nearly </a:t>
            </a:r>
            <a:r>
              <a:rPr lang="en-US" sz="1800" b="1">
                <a:solidFill>
                  <a:srgbClr val="6E62D6"/>
                </a:solidFill>
                <a:latin typeface="Aptos"/>
                <a:cs typeface="Segoe UI"/>
              </a:rPr>
              <a:t>3.000</a:t>
            </a:r>
            <a:r>
              <a:rPr lang="en-US" sz="1800">
                <a:solidFill>
                  <a:srgbClr val="6E62D6"/>
                </a:solidFill>
                <a:latin typeface="Aptos"/>
                <a:cs typeface="Segoe UI"/>
              </a:rPr>
              <a:t> </a:t>
            </a:r>
            <a:r>
              <a:rPr lang="en-US" sz="1800" b="1">
                <a:solidFill>
                  <a:srgbClr val="6E62D6"/>
                </a:solidFill>
                <a:latin typeface="Aptos"/>
                <a:cs typeface="Segoe UI"/>
              </a:rPr>
              <a:t>pharmacies</a:t>
            </a:r>
            <a:r>
              <a:rPr lang="en-US" sz="1800">
                <a:solidFill>
                  <a:srgbClr val="6E62D6"/>
                </a:solidFill>
                <a:latin typeface="Aptos"/>
                <a:cs typeface="Segoe UI"/>
              </a:rPr>
              <a:t> in </a:t>
            </a:r>
            <a:r>
              <a:rPr lang="en-US" sz="1800" b="1">
                <a:solidFill>
                  <a:srgbClr val="6E62D6"/>
                </a:solidFill>
                <a:latin typeface="Aptos"/>
                <a:cs typeface="Segoe UI"/>
              </a:rPr>
              <a:t>8 countries</a:t>
            </a:r>
          </a:p>
          <a:p>
            <a:pPr marL="342900" indent="-342900">
              <a:buFont typeface="+mj-lt"/>
              <a:buAutoNum type="arabicPeriod"/>
            </a:pPr>
            <a:endParaRPr lang="en-US" sz="1800">
              <a:solidFill>
                <a:srgbClr val="351C5C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96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0826640"/>
      </p:ext>
    </p:extLst>
  </p:cSld>
  <p:clrMapOvr>
    <a:masterClrMapping/>
  </p:clrMapOvr>
</p:sld>
</file>

<file path=ppt/theme/theme1.xml><?xml version="1.0" encoding="utf-8"?>
<a:theme xmlns:a="http://schemas.openxmlformats.org/drawingml/2006/main" name="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3EB21C03-FF23-DA46-8880-D530F2A09104}" vid="{31393BAE-0028-A947-B539-DC4DD392AF8A}"/>
    </a:ext>
  </a:extLst>
</a:theme>
</file>

<file path=ppt/theme/theme2.xml><?xml version="1.0" encoding="utf-8"?>
<a:theme xmlns:a="http://schemas.openxmlformats.org/drawingml/2006/main" name="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3EB21C03-FF23-DA46-8880-D530F2A09104}" vid="{56A69620-E869-6847-AC41-FC4D0F6212DD}"/>
    </a:ext>
  </a:extLst>
</a:theme>
</file>

<file path=ppt/theme/theme3.xml><?xml version="1.0" encoding="utf-8"?>
<a:theme xmlns:a="http://schemas.openxmlformats.org/drawingml/2006/main" name="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3" id="{3EB21C03-FF23-DA46-8880-D530F2A09104}" vid="{B688D850-C1F7-2346-B6C1-06CC03A03403}"/>
    </a:ext>
  </a:extLst>
</a:theme>
</file>

<file path=ppt/theme/theme4.xml><?xml version="1.0" encoding="utf-8"?>
<a:theme xmlns:a="http://schemas.openxmlformats.org/drawingml/2006/main" name="Title/chapter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3EB21C03-FF23-DA46-8880-D530F2A09104}" vid="{B48B643B-EAF9-EC47-8B6B-2AB590F41DB0}"/>
    </a:ext>
  </a:extLst>
</a:theme>
</file>

<file path=ppt/theme/theme5.xml><?xml version="1.0" encoding="utf-8"?>
<a:theme xmlns:a="http://schemas.openxmlformats.org/drawingml/2006/main" name="Colorful slide option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3" id="{3EB21C03-FF23-DA46-8880-D530F2A09104}" vid="{A9D2CB04-C4B4-4C48-804F-FE1F9C713CC9}"/>
    </a:ext>
  </a:extLst>
</a:theme>
</file>

<file path=ppt/theme/theme6.xml><?xml version="1.0" encoding="utf-8"?>
<a:theme xmlns:a="http://schemas.openxmlformats.org/drawingml/2006/main" name="Agenda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3" id="{3EB21C03-FF23-DA46-8880-D530F2A09104}" vid="{062FC799-7663-0648-8EEE-5336896CE4D1}"/>
    </a:ext>
  </a:extLst>
</a:theme>
</file>

<file path=ppt/theme/theme7.xml><?xml version="1.0" encoding="utf-8"?>
<a:theme xmlns:a="http://schemas.openxmlformats.org/drawingml/2006/main" name="1_Presenter image title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 lnSpcReduction="10000"/>
      </a:bodyPr>
      <a:lstStyle>
        <a:defPPr algn="l">
          <a:defRPr sz="2800" b="0" dirty="0">
            <a:solidFill>
              <a:srgbClr val="C4C0F2"/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3" id="{3EB21C03-FF23-DA46-8880-D530F2A09104}" vid="{B688D850-C1F7-2346-B6C1-06CC03A03403}"/>
    </a:ext>
  </a:extLst>
</a:theme>
</file>

<file path=ppt/theme/theme8.xml><?xml version="1.0" encoding="utf-8"?>
<a:theme xmlns:a="http://schemas.openxmlformats.org/drawingml/2006/main" name="1_White slides">
  <a:themeElements>
    <a:clrScheme name="LS Retail theme colours 2022">
      <a:dk1>
        <a:srgbClr val="242C2F"/>
      </a:dk1>
      <a:lt1>
        <a:srgbClr val="FFFFFF"/>
      </a:lt1>
      <a:dk2>
        <a:srgbClr val="0A3C66"/>
      </a:dk2>
      <a:lt2>
        <a:srgbClr val="FFFFFF"/>
      </a:lt2>
      <a:accent1>
        <a:srgbClr val="43B3E6"/>
      </a:accent1>
      <a:accent2>
        <a:srgbClr val="E37D24"/>
      </a:accent2>
      <a:accent3>
        <a:srgbClr val="F05351"/>
      </a:accent3>
      <a:accent4>
        <a:srgbClr val="55BE8C"/>
      </a:accent4>
      <a:accent5>
        <a:srgbClr val="F5BE3C"/>
      </a:accent5>
      <a:accent6>
        <a:srgbClr val="B8C0C2"/>
      </a:accent6>
      <a:hlink>
        <a:srgbClr val="006FFF"/>
      </a:hlink>
      <a:folHlink>
        <a:srgbClr val="8A41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A1B60E12-7436-D34E-9351-35BE81C44D60}"/>
    </a:ext>
  </a:extLst>
</a:theme>
</file>

<file path=ppt/theme/theme9.xml><?xml version="1.0" encoding="utf-8"?>
<a:theme xmlns:a="http://schemas.openxmlformats.org/drawingml/2006/main" name="2_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S Retail Powerpoint template" id="{EE35F864-6E6D-074B-BC2C-83B2EF9ADA03}" vid="{E2640831-BC53-FA45-91CF-F25275EE8FD6}"/>
    </a:ext>
  </a:extLst>
</a:theme>
</file>

<file path=ppt/theme/theme10.xml><?xml version="1.0" encoding="utf-8"?>
<a:theme xmlns:a="http://schemas.openxmlformats.org/drawingml/2006/main" name="cX26 Slide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7F8F50A5-FF6D-9043-85E8-2D39FC1DA023}" vid="{839CD1FB-63F4-DF4D-93A7-E7C5C36EFB6E}"/>
    </a:ext>
  </a:extLst>
</a:theme>
</file>

<file path=ppt/theme/theme11.xml><?xml version="1.0" encoding="utf-8"?>
<a:theme xmlns:a="http://schemas.openxmlformats.org/drawingml/2006/main" name="1_Grey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F8F50A5-FF6D-9043-85E8-2D39FC1DA023}" vid="{05C7D3E5-530F-9047-BDA5-D35CA44790DB}"/>
    </a:ext>
  </a:extLst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567C1BF46CBC4F83D98C84A81935A4" ma:contentTypeVersion="22" ma:contentTypeDescription="Create a new document." ma:contentTypeScope="" ma:versionID="b26d0addc757e9bc629c105cd4b7e0b8">
  <xsd:schema xmlns:xsd="http://www.w3.org/2001/XMLSchema" xmlns:xs="http://www.w3.org/2001/XMLSchema" xmlns:p="http://schemas.microsoft.com/office/2006/metadata/properties" xmlns:ns2="724e71b1-7852-457b-a379-b8a36dd80270" xmlns:ns3="ce89fd82-aec5-4b3b-b0b3-b7f9193dc61c" targetNamespace="http://schemas.microsoft.com/office/2006/metadata/properties" ma:root="true" ma:fieldsID="880955e65a183ca08db5b65ae0de7cec" ns2:_="" ns3:_="">
    <xsd:import namespace="724e71b1-7852-457b-a379-b8a36dd80270"/>
    <xsd:import namespace="ce89fd82-aec5-4b3b-b0b3-b7f9193dc61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Graphicsready" minOccurs="0"/>
                <xsd:element ref="ns2:TextreviewAJ" minOccurs="0"/>
                <xsd:element ref="ns2:Statu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4e71b1-7852-457b-a379-b8a36dd802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f8b5d8dc-d837-4d45-bdf0-88d0e4b2b8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  <xsd:element name="Graphicsready" ma:index="26" nillable="true" ma:displayName="Graphics review WJ" ma:default="0" ma:format="Dropdown" ma:internalName="Graphicsready">
      <xsd:simpleType>
        <xsd:restriction base="dms:Boolean"/>
      </xsd:simpleType>
    </xsd:element>
    <xsd:element name="TextreviewAJ" ma:index="27" nillable="true" ma:displayName="Text review AJ" ma:default="0" ma:format="Dropdown" ma:internalName="TextreviewAJ">
      <xsd:simpleType>
        <xsd:restriction base="dms:Boolean"/>
      </xsd:simpleType>
    </xsd:element>
    <xsd:element name="Status" ma:index="28" nillable="true" ma:displayName="Status" ma:format="Dropdown" ma:internalName="Status">
      <xsd:simpleType>
        <xsd:restriction base="dms:Text">
          <xsd:maxLength value="255"/>
        </xsd:restriction>
      </xsd:simpleType>
    </xsd:element>
    <xsd:element name="MediaServiceLocation" ma:index="2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89fd82-aec5-4b3b-b0b3-b7f9193dc61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4015a877-4ec0-49a6-87c1-a1af19b10f95}" ma:internalName="TaxCatchAll" ma:showField="CatchAllData" ma:web="ce89fd82-aec5-4b3b-b0b3-b7f9193dc61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Graphicsready xmlns="724e71b1-7852-457b-a379-b8a36dd80270">false</Graphicsready>
    <lcf76f155ced4ddcb4097134ff3c332f xmlns="724e71b1-7852-457b-a379-b8a36dd80270">
      <Terms xmlns="http://schemas.microsoft.com/office/infopath/2007/PartnerControls"/>
    </lcf76f155ced4ddcb4097134ff3c332f>
    <TextreviewAJ xmlns="724e71b1-7852-457b-a379-b8a36dd80270">false</TextreviewAJ>
    <Status xmlns="724e71b1-7852-457b-a379-b8a36dd80270" xsi:nil="true"/>
    <TaxCatchAll xmlns="ce89fd82-aec5-4b3b-b0b3-b7f9193dc61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1F305B-65DD-42B2-A979-2A1A5D0749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4e71b1-7852-457b-a379-b8a36dd80270"/>
    <ds:schemaRef ds:uri="ce89fd82-aec5-4b3b-b0b3-b7f9193dc6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D57A7F1-5E1F-453E-A92F-37B3E8CCB545}">
  <ds:schemaRefs>
    <ds:schemaRef ds:uri="http://schemas.microsoft.com/office/2006/metadata/properties"/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ce89fd82-aec5-4b3b-b0b3-b7f9193dc61c"/>
    <ds:schemaRef ds:uri="724e71b1-7852-457b-a379-b8a36dd80270"/>
  </ds:schemaRefs>
</ds:datastoreItem>
</file>

<file path=customXml/itemProps3.xml><?xml version="1.0" encoding="utf-8"?>
<ds:datastoreItem xmlns:ds="http://schemas.openxmlformats.org/officeDocument/2006/customXml" ds:itemID="{C0DD61A0-9A00-4535-9ADD-45B1C406DF2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LS Retail PowerPoint template 2026</Template>
  <TotalTime>1</TotalTime>
  <Words>1484</Words>
  <Application>Microsoft Office PowerPoint</Application>
  <PresentationFormat>Widescreen</PresentationFormat>
  <Paragraphs>320</Paragraphs>
  <Slides>43</Slides>
  <Notes>28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11</vt:i4>
      </vt:variant>
      <vt:variant>
        <vt:lpstr>Slide Titles</vt:lpstr>
      </vt:variant>
      <vt:variant>
        <vt:i4>43</vt:i4>
      </vt:variant>
    </vt:vector>
  </HeadingPairs>
  <TitlesOfParts>
    <vt:vector size="61" baseType="lpstr">
      <vt:lpstr>Aptos</vt:lpstr>
      <vt:lpstr>Aptos Black</vt:lpstr>
      <vt:lpstr>Aptos ExtraBold</vt:lpstr>
      <vt:lpstr>Aptos Light</vt:lpstr>
      <vt:lpstr>Arial</vt:lpstr>
      <vt:lpstr>Calibri</vt:lpstr>
      <vt:lpstr>Segoe UI</vt:lpstr>
      <vt:lpstr>White slides</vt:lpstr>
      <vt:lpstr>Grey slides</vt:lpstr>
      <vt:lpstr>Presenter image title slides</vt:lpstr>
      <vt:lpstr>Title/chapter slides</vt:lpstr>
      <vt:lpstr>Colorful slide options</vt:lpstr>
      <vt:lpstr>Agenda slides</vt:lpstr>
      <vt:lpstr>1_Presenter image title slides</vt:lpstr>
      <vt:lpstr>1_White slides</vt:lpstr>
      <vt:lpstr>2_Grey slides</vt:lpstr>
      <vt:lpstr>cX26 Slides</vt:lpstr>
      <vt:lpstr>1_Grey slides</vt:lpstr>
      <vt:lpstr>PowerPoint Presentation</vt:lpstr>
      <vt:lpstr>PowerPoint Presentation</vt:lpstr>
      <vt:lpstr>PowerPoint Presentation</vt:lpstr>
      <vt:lpstr>Unified dispensing One dispensing suite</vt:lpstr>
      <vt:lpstr>Key functionality areas</vt:lpstr>
      <vt:lpstr>Built on a solid base</vt:lpstr>
      <vt:lpstr>PowerPoint Presentation</vt:lpstr>
      <vt:lpstr>PowerPoint Presentation</vt:lpstr>
      <vt:lpstr>Demo</vt:lpstr>
      <vt:lpstr>PowerPoint Presentation</vt:lpstr>
      <vt:lpstr>Where is LS Central  for pharmacies now?</vt:lpstr>
      <vt:lpstr>What about new markets?</vt:lpstr>
      <vt:lpstr>PowerPoint Presentation</vt:lpstr>
      <vt:lpstr>What's new in LS Central for pharmacies</vt:lpstr>
      <vt:lpstr>Example of localizations - Bulgaria</vt:lpstr>
      <vt:lpstr>Replenishment and more</vt:lpstr>
      <vt:lpstr>Replenishment</vt:lpstr>
      <vt:lpstr>PowerPoint Presentation</vt:lpstr>
      <vt:lpstr>The store becomes the warehouse</vt:lpstr>
      <vt:lpstr>Planned demand events</vt:lpstr>
      <vt:lpstr>PowerPoint Presentation</vt:lpstr>
      <vt:lpstr>Orders waiting - Owings</vt:lpstr>
      <vt:lpstr>Easy access to information</vt:lpstr>
      <vt:lpstr>Purchase Order</vt:lpstr>
      <vt:lpstr>ASN  - Advanced Shipping Notice</vt:lpstr>
      <vt:lpstr>Goods receiving</vt:lpstr>
      <vt:lpstr>But wait - there’s more!</vt:lpstr>
      <vt:lpstr>PowerPoint Presentation</vt:lpstr>
      <vt:lpstr>PowerPoint Presentation</vt:lpstr>
      <vt:lpstr>PowerPoint Presentation</vt:lpstr>
      <vt:lpstr>PowerPoint Presentation</vt:lpstr>
      <vt:lpstr>Pharmacy AI bot</vt:lpstr>
      <vt:lpstr>Customer facing apps created by LS Retail Partners</vt:lpstr>
      <vt:lpstr>Different device options for store staff</vt:lpstr>
      <vt:lpstr>Partner portal</vt:lpstr>
      <vt:lpstr>Implementation process</vt:lpstr>
      <vt:lpstr>Project management plan </vt:lpstr>
      <vt:lpstr>Example of timelines</vt:lpstr>
      <vt:lpstr>Lloydspharmacy– Signature to pilot </vt:lpstr>
      <vt:lpstr>Boots Norway – Signature to pilot </vt:lpstr>
      <vt:lpstr>Roadmap</vt:lpstr>
      <vt:lpstr>Summary – Why LS Central for pharmacies?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Henrik Oskar Thordarson</dc:creator>
  <cp:lastModifiedBy>Bjorn Jonsson</cp:lastModifiedBy>
  <cp:revision>2</cp:revision>
  <dcterms:created xsi:type="dcterms:W3CDTF">2026-03-05T09:09:56Z</dcterms:created>
  <dcterms:modified xsi:type="dcterms:W3CDTF">2026-04-28T09:53:48Z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0x0101003D567C1BF46CBC4F83D98C84A81935A4</vt:lpwstr>
  </property>
  <property fmtid="{D5CDD505-2E9C-101B-9397-08002B2CF9AE}" pid="3" name="_dlc_DocIdItemGuid">
    <vt:lpwstr>c1ba7755-03e4-4373-a2c6-e3291bf0ac95</vt:lpwstr>
  </property>
  <property fmtid="{D5CDD505-2E9C-101B-9397-08002B2CF9AE}" pid="4" name="MediaServiceImageTags">
    <vt:lpwstr/>
  </property>
</Properties>
</file>