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4.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6.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7.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8.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9.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0.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1.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4" r:id="rId4"/>
    <p:sldMasterId id="2147483681" r:id="rId5"/>
    <p:sldMasterId id="2147483668" r:id="rId6"/>
    <p:sldMasterId id="2147483692" r:id="rId7"/>
    <p:sldMasterId id="2147483732" r:id="rId8"/>
    <p:sldMasterId id="2147483739" r:id="rId9"/>
    <p:sldMasterId id="2147483760" r:id="rId10"/>
    <p:sldMasterId id="2147483788" r:id="rId11"/>
    <p:sldMasterId id="2147483809" r:id="rId12"/>
    <p:sldMasterId id="2147483827" r:id="rId13"/>
    <p:sldMasterId id="2147483835" r:id="rId14"/>
    <p:sldMasterId id="2147483857" r:id="rId15"/>
  </p:sldMasterIdLst>
  <p:notesMasterIdLst>
    <p:notesMasterId r:id="rId41"/>
  </p:notesMasterIdLst>
  <p:sldIdLst>
    <p:sldId id="2146845811" r:id="rId16"/>
    <p:sldId id="282" r:id="rId17"/>
    <p:sldId id="287" r:id="rId18"/>
    <p:sldId id="288" r:id="rId19"/>
    <p:sldId id="289" r:id="rId20"/>
    <p:sldId id="290" r:id="rId21"/>
    <p:sldId id="291" r:id="rId22"/>
    <p:sldId id="314" r:id="rId23"/>
    <p:sldId id="2146845789" r:id="rId24"/>
    <p:sldId id="2146845790" r:id="rId25"/>
    <p:sldId id="2146845791" r:id="rId26"/>
    <p:sldId id="2146845781" r:id="rId27"/>
    <p:sldId id="2146845775" r:id="rId28"/>
    <p:sldId id="2146845792" r:id="rId29"/>
    <p:sldId id="2146845816" r:id="rId30"/>
    <p:sldId id="2146845815" r:id="rId31"/>
    <p:sldId id="2146845814" r:id="rId32"/>
    <p:sldId id="2146845813" r:id="rId33"/>
    <p:sldId id="2146845794" r:id="rId34"/>
    <p:sldId id="2146845799" r:id="rId35"/>
    <p:sldId id="2146845788" r:id="rId36"/>
    <p:sldId id="284" r:id="rId37"/>
    <p:sldId id="2146845795" r:id="rId38"/>
    <p:sldId id="286" r:id="rId39"/>
    <p:sldId id="256" r:id="rId40"/>
  </p:sldIdLst>
  <p:sldSz cx="12192000" cy="6858000"/>
  <p:notesSz cx="6858000" cy="9144000"/>
  <p:defaultText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nneXion EMEA" id="{14A6AC8A-1EFD-D846-9112-80B3CB1086BC}">
          <p14:sldIdLst>
            <p14:sldId id="2146845811"/>
            <p14:sldId id="282"/>
            <p14:sldId id="287"/>
            <p14:sldId id="288"/>
            <p14:sldId id="289"/>
            <p14:sldId id="290"/>
            <p14:sldId id="291"/>
            <p14:sldId id="314"/>
            <p14:sldId id="2146845789"/>
            <p14:sldId id="2146845790"/>
            <p14:sldId id="2146845791"/>
            <p14:sldId id="2146845781"/>
            <p14:sldId id="2146845775"/>
            <p14:sldId id="2146845792"/>
            <p14:sldId id="2146845816"/>
            <p14:sldId id="2146845815"/>
            <p14:sldId id="2146845814"/>
            <p14:sldId id="2146845813"/>
            <p14:sldId id="2146845794"/>
            <p14:sldId id="2146845799"/>
            <p14:sldId id="2146845788"/>
            <p14:sldId id="284"/>
            <p14:sldId id="2146845795"/>
          </p14:sldIdLst>
        </p14:section>
        <p14:section name="Default" id="{1717138E-E308-C940-A345-391241ED4264}">
          <p14:sldIdLst>
            <p14:sldId id="286"/>
            <p14:sldId id="256"/>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D813D"/>
    <a:srgbClr val="8EAE5D"/>
    <a:srgbClr val="AAC570"/>
    <a:srgbClr val="277688"/>
    <a:srgbClr val="D9D9D9"/>
    <a:srgbClr val="8ED1F0"/>
    <a:srgbClr val="8DAD5C"/>
    <a:srgbClr val="557A35"/>
    <a:srgbClr val="B2CB75"/>
    <a:srgbClr val="29B4A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F6E3C0D-A1B1-4AD6-8534-404978CB4DC1}" v="6" dt="2023-05-21T15:39:39.27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05" autoAdjust="0"/>
    <p:restoredTop sz="78163" autoAdjust="0"/>
  </p:normalViewPr>
  <p:slideViewPr>
    <p:cSldViewPr snapToGrid="0" snapToObjects="1">
      <p:cViewPr varScale="1">
        <p:scale>
          <a:sx n="72" d="100"/>
          <a:sy n="72" d="100"/>
        </p:scale>
        <p:origin x="546" y="66"/>
      </p:cViewPr>
      <p:guideLst/>
    </p:cSldViewPr>
  </p:slideViewPr>
  <p:notesTextViewPr>
    <p:cViewPr>
      <p:scale>
        <a:sx n="3" d="2"/>
        <a:sy n="3" d="2"/>
      </p:scale>
      <p:origin x="0" y="0"/>
    </p:cViewPr>
  </p:notesTextViewPr>
  <p:sorterViewPr>
    <p:cViewPr>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Master" Target="slideMasters/slideMaster10.xml"/><Relationship Id="rId18" Type="http://schemas.openxmlformats.org/officeDocument/2006/relationships/slide" Target="slides/slide3.xml"/><Relationship Id="rId26" Type="http://schemas.openxmlformats.org/officeDocument/2006/relationships/slide" Target="slides/slide11.xml"/><Relationship Id="rId39" Type="http://schemas.openxmlformats.org/officeDocument/2006/relationships/slide" Target="slides/slide24.xml"/><Relationship Id="rId3" Type="http://schemas.openxmlformats.org/officeDocument/2006/relationships/customXml" Target="../customXml/item3.xml"/><Relationship Id="rId21" Type="http://schemas.openxmlformats.org/officeDocument/2006/relationships/slide" Target="slides/slide6.xml"/><Relationship Id="rId34" Type="http://schemas.openxmlformats.org/officeDocument/2006/relationships/slide" Target="slides/slide19.xml"/><Relationship Id="rId42" Type="http://schemas.openxmlformats.org/officeDocument/2006/relationships/presProps" Target="presProps.xml"/><Relationship Id="rId47" Type="http://schemas.microsoft.com/office/2015/10/relationships/revisionInfo" Target="revisionInfo.xml"/><Relationship Id="rId7" Type="http://schemas.openxmlformats.org/officeDocument/2006/relationships/slideMaster" Target="slideMasters/slideMaster4.xml"/><Relationship Id="rId12" Type="http://schemas.openxmlformats.org/officeDocument/2006/relationships/slideMaster" Target="slideMasters/slideMaster9.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microsoft.com/office/2016/11/relationships/changesInfo" Target="changesInfos/changesInfo1.xml"/><Relationship Id="rId2" Type="http://schemas.openxmlformats.org/officeDocument/2006/relationships/customXml" Target="../customXml/item2.xml"/><Relationship Id="rId16" Type="http://schemas.openxmlformats.org/officeDocument/2006/relationships/slide" Target="slides/slide1.xml"/><Relationship Id="rId20" Type="http://schemas.openxmlformats.org/officeDocument/2006/relationships/slide" Target="slides/slide5.xml"/><Relationship Id="rId29" Type="http://schemas.openxmlformats.org/officeDocument/2006/relationships/slide" Target="slides/slide14.xml"/><Relationship Id="rId41"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10" Type="http://schemas.openxmlformats.org/officeDocument/2006/relationships/slideMaster" Target="slideMasters/slideMaster7.xml"/><Relationship Id="rId19" Type="http://schemas.openxmlformats.org/officeDocument/2006/relationships/slide" Target="slides/slide4.xml"/><Relationship Id="rId31" Type="http://schemas.openxmlformats.org/officeDocument/2006/relationships/slide" Target="slides/slide16.xml"/><Relationship Id="rId44"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etur Þ. Sigurdsson" userId="b51620a9-a6bc-43cc-8d20-2596b195e64d" providerId="ADAL" clId="{69B6D283-218C-484C-927C-0FC28F9E256E}"/>
    <pc:docChg chg="modSld">
      <pc:chgData name="Petur Þ. Sigurdsson" userId="b51620a9-a6bc-43cc-8d20-2596b195e64d" providerId="ADAL" clId="{69B6D283-218C-484C-927C-0FC28F9E256E}" dt="2023-05-05T10:18:08.160" v="22" actId="6549"/>
      <pc:docMkLst>
        <pc:docMk/>
      </pc:docMkLst>
      <pc:sldChg chg="modNotesTx">
        <pc:chgData name="Petur Þ. Sigurdsson" userId="b51620a9-a6bc-43cc-8d20-2596b195e64d" providerId="ADAL" clId="{69B6D283-218C-484C-927C-0FC28F9E256E}" dt="2023-05-05T10:18:08.160" v="22" actId="6549"/>
        <pc:sldMkLst>
          <pc:docMk/>
          <pc:sldMk cId="1494827749" sldId="281"/>
        </pc:sldMkLst>
      </pc:sldChg>
      <pc:sldChg chg="modNotesTx">
        <pc:chgData name="Petur Þ. Sigurdsson" userId="b51620a9-a6bc-43cc-8d20-2596b195e64d" providerId="ADAL" clId="{69B6D283-218C-484C-927C-0FC28F9E256E}" dt="2023-05-05T10:17:11.966" v="1" actId="6549"/>
        <pc:sldMkLst>
          <pc:docMk/>
          <pc:sldMk cId="3138089351" sldId="282"/>
        </pc:sldMkLst>
      </pc:sldChg>
      <pc:sldChg chg="modNotesTx">
        <pc:chgData name="Petur Þ. Sigurdsson" userId="b51620a9-a6bc-43cc-8d20-2596b195e64d" providerId="ADAL" clId="{69B6D283-218C-484C-927C-0FC28F9E256E}" dt="2023-05-05T10:17:59.404" v="19" actId="6549"/>
        <pc:sldMkLst>
          <pc:docMk/>
          <pc:sldMk cId="537950746" sldId="284"/>
        </pc:sldMkLst>
      </pc:sldChg>
      <pc:sldChg chg="modNotesTx">
        <pc:chgData name="Petur Þ. Sigurdsson" userId="b51620a9-a6bc-43cc-8d20-2596b195e64d" providerId="ADAL" clId="{69B6D283-218C-484C-927C-0FC28F9E256E}" dt="2023-05-05T10:17:14.129" v="2" actId="6549"/>
        <pc:sldMkLst>
          <pc:docMk/>
          <pc:sldMk cId="779372550" sldId="287"/>
        </pc:sldMkLst>
      </pc:sldChg>
      <pc:sldChg chg="modNotesTx">
        <pc:chgData name="Petur Þ. Sigurdsson" userId="b51620a9-a6bc-43cc-8d20-2596b195e64d" providerId="ADAL" clId="{69B6D283-218C-484C-927C-0FC28F9E256E}" dt="2023-05-05T10:17:16.516" v="3" actId="6549"/>
        <pc:sldMkLst>
          <pc:docMk/>
          <pc:sldMk cId="1453630636" sldId="288"/>
        </pc:sldMkLst>
      </pc:sldChg>
      <pc:sldChg chg="modNotesTx">
        <pc:chgData name="Petur Þ. Sigurdsson" userId="b51620a9-a6bc-43cc-8d20-2596b195e64d" providerId="ADAL" clId="{69B6D283-218C-484C-927C-0FC28F9E256E}" dt="2023-05-05T10:17:19.050" v="4" actId="6549"/>
        <pc:sldMkLst>
          <pc:docMk/>
          <pc:sldMk cId="767817567" sldId="289"/>
        </pc:sldMkLst>
      </pc:sldChg>
      <pc:sldChg chg="modNotesTx">
        <pc:chgData name="Petur Þ. Sigurdsson" userId="b51620a9-a6bc-43cc-8d20-2596b195e64d" providerId="ADAL" clId="{69B6D283-218C-484C-927C-0FC28F9E256E}" dt="2023-05-05T10:17:21.464" v="5" actId="6549"/>
        <pc:sldMkLst>
          <pc:docMk/>
          <pc:sldMk cId="1092566149" sldId="290"/>
        </pc:sldMkLst>
      </pc:sldChg>
      <pc:sldChg chg="modNotesTx">
        <pc:chgData name="Petur Þ. Sigurdsson" userId="b51620a9-a6bc-43cc-8d20-2596b195e64d" providerId="ADAL" clId="{69B6D283-218C-484C-927C-0FC28F9E256E}" dt="2023-05-05T10:17:24.751" v="6" actId="6549"/>
        <pc:sldMkLst>
          <pc:docMk/>
          <pc:sldMk cId="3806134559" sldId="291"/>
        </pc:sldMkLst>
      </pc:sldChg>
      <pc:sldChg chg="modNotesTx">
        <pc:chgData name="Petur Þ. Sigurdsson" userId="b51620a9-a6bc-43cc-8d20-2596b195e64d" providerId="ADAL" clId="{69B6D283-218C-484C-927C-0FC28F9E256E}" dt="2023-05-05T10:17:27.031" v="7" actId="6549"/>
        <pc:sldMkLst>
          <pc:docMk/>
          <pc:sldMk cId="2740033353" sldId="314"/>
        </pc:sldMkLst>
      </pc:sldChg>
      <pc:sldChg chg="modNotesTx">
        <pc:chgData name="Petur Þ. Sigurdsson" userId="b51620a9-a6bc-43cc-8d20-2596b195e64d" providerId="ADAL" clId="{69B6D283-218C-484C-927C-0FC28F9E256E}" dt="2023-05-05T10:17:39.810" v="12" actId="6549"/>
        <pc:sldMkLst>
          <pc:docMk/>
          <pc:sldMk cId="623723392" sldId="2146845775"/>
        </pc:sldMkLst>
      </pc:sldChg>
      <pc:sldChg chg="modNotesTx">
        <pc:chgData name="Petur Þ. Sigurdsson" userId="b51620a9-a6bc-43cc-8d20-2596b195e64d" providerId="ADAL" clId="{69B6D283-218C-484C-927C-0FC28F9E256E}" dt="2023-05-05T10:17:37.108" v="11" actId="6549"/>
        <pc:sldMkLst>
          <pc:docMk/>
          <pc:sldMk cId="4181921628" sldId="2146845781"/>
        </pc:sldMkLst>
      </pc:sldChg>
      <pc:sldChg chg="modNotesTx">
        <pc:chgData name="Petur Þ. Sigurdsson" userId="b51620a9-a6bc-43cc-8d20-2596b195e64d" providerId="ADAL" clId="{69B6D283-218C-484C-927C-0FC28F9E256E}" dt="2023-05-05T10:17:56.672" v="18" actId="6549"/>
        <pc:sldMkLst>
          <pc:docMk/>
          <pc:sldMk cId="373675427" sldId="2146845788"/>
        </pc:sldMkLst>
      </pc:sldChg>
      <pc:sldChg chg="modNotesTx">
        <pc:chgData name="Petur Þ. Sigurdsson" userId="b51620a9-a6bc-43cc-8d20-2596b195e64d" providerId="ADAL" clId="{69B6D283-218C-484C-927C-0FC28F9E256E}" dt="2023-05-05T10:17:29.340" v="8" actId="6549"/>
        <pc:sldMkLst>
          <pc:docMk/>
          <pc:sldMk cId="4208992016" sldId="2146845789"/>
        </pc:sldMkLst>
      </pc:sldChg>
      <pc:sldChg chg="modNotesTx">
        <pc:chgData name="Petur Þ. Sigurdsson" userId="b51620a9-a6bc-43cc-8d20-2596b195e64d" providerId="ADAL" clId="{69B6D283-218C-484C-927C-0FC28F9E256E}" dt="2023-05-05T10:17:32.041" v="9" actId="6549"/>
        <pc:sldMkLst>
          <pc:docMk/>
          <pc:sldMk cId="1882139805" sldId="2146845790"/>
        </pc:sldMkLst>
      </pc:sldChg>
      <pc:sldChg chg="modNotesTx">
        <pc:chgData name="Petur Þ. Sigurdsson" userId="b51620a9-a6bc-43cc-8d20-2596b195e64d" providerId="ADAL" clId="{69B6D283-218C-484C-927C-0FC28F9E256E}" dt="2023-05-05T10:17:34.845" v="10" actId="6549"/>
        <pc:sldMkLst>
          <pc:docMk/>
          <pc:sldMk cId="3174177460" sldId="2146845791"/>
        </pc:sldMkLst>
      </pc:sldChg>
      <pc:sldChg chg="modNotesTx">
        <pc:chgData name="Petur Þ. Sigurdsson" userId="b51620a9-a6bc-43cc-8d20-2596b195e64d" providerId="ADAL" clId="{69B6D283-218C-484C-927C-0FC28F9E256E}" dt="2023-05-05T10:17:42.119" v="13" actId="6549"/>
        <pc:sldMkLst>
          <pc:docMk/>
          <pc:sldMk cId="2016697247" sldId="2146845792"/>
        </pc:sldMkLst>
      </pc:sldChg>
      <pc:sldChg chg="modNotesTx">
        <pc:chgData name="Petur Þ. Sigurdsson" userId="b51620a9-a6bc-43cc-8d20-2596b195e64d" providerId="ADAL" clId="{69B6D283-218C-484C-927C-0FC28F9E256E}" dt="2023-05-05T10:17:50.040" v="16" actId="6549"/>
        <pc:sldMkLst>
          <pc:docMk/>
          <pc:sldMk cId="4042755639" sldId="2146845794"/>
        </pc:sldMkLst>
      </pc:sldChg>
      <pc:sldChg chg="modNotesTx">
        <pc:chgData name="Petur Þ. Sigurdsson" userId="b51620a9-a6bc-43cc-8d20-2596b195e64d" providerId="ADAL" clId="{69B6D283-218C-484C-927C-0FC28F9E256E}" dt="2023-05-05T10:18:02.433" v="20" actId="6549"/>
        <pc:sldMkLst>
          <pc:docMk/>
          <pc:sldMk cId="1392813557" sldId="2146845795"/>
        </pc:sldMkLst>
      </pc:sldChg>
      <pc:sldChg chg="modNotesTx">
        <pc:chgData name="Petur Þ. Sigurdsson" userId="b51620a9-a6bc-43cc-8d20-2596b195e64d" providerId="ADAL" clId="{69B6D283-218C-484C-927C-0FC28F9E256E}" dt="2023-05-05T10:17:53.685" v="17" actId="6549"/>
        <pc:sldMkLst>
          <pc:docMk/>
          <pc:sldMk cId="69270841" sldId="2146845799"/>
        </pc:sldMkLst>
      </pc:sldChg>
      <pc:sldChg chg="modNotesTx">
        <pc:chgData name="Petur Þ. Sigurdsson" userId="b51620a9-a6bc-43cc-8d20-2596b195e64d" providerId="ADAL" clId="{69B6D283-218C-484C-927C-0FC28F9E256E}" dt="2023-05-05T10:18:04.725" v="21" actId="6549"/>
        <pc:sldMkLst>
          <pc:docMk/>
          <pc:sldMk cId="3520528644" sldId="2146845804"/>
        </pc:sldMkLst>
      </pc:sldChg>
      <pc:sldChg chg="modNotesTx">
        <pc:chgData name="Petur Þ. Sigurdsson" userId="b51620a9-a6bc-43cc-8d20-2596b195e64d" providerId="ADAL" clId="{69B6D283-218C-484C-927C-0FC28F9E256E}" dt="2023-05-05T10:17:09.455" v="0" actId="6549"/>
        <pc:sldMkLst>
          <pc:docMk/>
          <pc:sldMk cId="3843377428" sldId="2146845805"/>
        </pc:sldMkLst>
      </pc:sldChg>
      <pc:sldChg chg="modNotesTx">
        <pc:chgData name="Petur Þ. Sigurdsson" userId="b51620a9-a6bc-43cc-8d20-2596b195e64d" providerId="ADAL" clId="{69B6D283-218C-484C-927C-0FC28F9E256E}" dt="2023-05-05T10:17:47.640" v="15" actId="6549"/>
        <pc:sldMkLst>
          <pc:docMk/>
          <pc:sldMk cId="2786822511" sldId="2146845809"/>
        </pc:sldMkLst>
      </pc:sldChg>
      <pc:sldChg chg="modNotesTx">
        <pc:chgData name="Petur Þ. Sigurdsson" userId="b51620a9-a6bc-43cc-8d20-2596b195e64d" providerId="ADAL" clId="{69B6D283-218C-484C-927C-0FC28F9E256E}" dt="2023-05-05T10:17:45.001" v="14" actId="6549"/>
        <pc:sldMkLst>
          <pc:docMk/>
          <pc:sldMk cId="2668627517" sldId="2146845810"/>
        </pc:sldMkLst>
      </pc:sldChg>
    </pc:docChg>
  </pc:docChgLst>
  <pc:docChgLst>
    <pc:chgData name="Bjorn Jonsson" userId="0ba677ab-dff8-4d69-911d-adef4ed2de49" providerId="ADAL" clId="{C974EC55-B0A4-46BF-81E5-1525BBEAD073}"/>
    <pc:docChg chg="delSld modSection">
      <pc:chgData name="Bjorn Jonsson" userId="0ba677ab-dff8-4d69-911d-adef4ed2de49" providerId="ADAL" clId="{C974EC55-B0A4-46BF-81E5-1525BBEAD073}" dt="2023-05-22T13:25:35.084" v="0" actId="47"/>
      <pc:docMkLst>
        <pc:docMk/>
      </pc:docMkLst>
      <pc:sldChg chg="del">
        <pc:chgData name="Bjorn Jonsson" userId="0ba677ab-dff8-4d69-911d-adef4ed2de49" providerId="ADAL" clId="{C974EC55-B0A4-46BF-81E5-1525BBEAD073}" dt="2023-05-22T13:25:35.084" v="0" actId="47"/>
        <pc:sldMkLst>
          <pc:docMk/>
          <pc:sldMk cId="3681829188" sldId="2146845812"/>
        </pc:sldMkLst>
      </pc:sldChg>
      <pc:sldMasterChg chg="delSldLayout">
        <pc:chgData name="Bjorn Jonsson" userId="0ba677ab-dff8-4d69-911d-adef4ed2de49" providerId="ADAL" clId="{C974EC55-B0A4-46BF-81E5-1525BBEAD073}" dt="2023-05-22T13:25:35.084" v="0" actId="47"/>
        <pc:sldMasterMkLst>
          <pc:docMk/>
          <pc:sldMasterMk cId="2359333556" sldId="2147483739"/>
        </pc:sldMasterMkLst>
        <pc:sldLayoutChg chg="del">
          <pc:chgData name="Bjorn Jonsson" userId="0ba677ab-dff8-4d69-911d-adef4ed2de49" providerId="ADAL" clId="{C974EC55-B0A4-46BF-81E5-1525BBEAD073}" dt="2023-05-22T13:25:35.084" v="0" actId="47"/>
          <pc:sldLayoutMkLst>
            <pc:docMk/>
            <pc:sldMasterMk cId="2359333556" sldId="2147483739"/>
            <pc:sldLayoutMk cId="4091622840" sldId="2147483867"/>
          </pc:sldLayoutMkLst>
        </pc:sldLayoutChg>
      </pc:sldMasterChg>
    </pc:docChg>
  </pc:docChgLst>
  <pc:docChgLst>
    <pc:chgData name="Petur Þ. Sigurdsson" userId="b51620a9-a6bc-43cc-8d20-2596b195e64d" providerId="ADAL" clId="{06958FFD-98D2-4F41-B30A-C22CE6B5A7F3}"/>
    <pc:docChg chg="undo custSel addSld delSld modSld sldOrd modSection">
      <pc:chgData name="Petur Þ. Sigurdsson" userId="b51620a9-a6bc-43cc-8d20-2596b195e64d" providerId="ADAL" clId="{06958FFD-98D2-4F41-B30A-C22CE6B5A7F3}" dt="2023-04-29T11:49:54.940" v="491" actId="47"/>
      <pc:docMkLst>
        <pc:docMk/>
      </pc:docMkLst>
      <pc:sldChg chg="modSp del ord">
        <pc:chgData name="Petur Þ. Sigurdsson" userId="b51620a9-a6bc-43cc-8d20-2596b195e64d" providerId="ADAL" clId="{06958FFD-98D2-4F41-B30A-C22CE6B5A7F3}" dt="2023-04-29T11:49:44.004" v="487" actId="47"/>
        <pc:sldMkLst>
          <pc:docMk/>
          <pc:sldMk cId="1264657784" sldId="1714"/>
        </pc:sldMkLst>
        <pc:picChg chg="mod">
          <ac:chgData name="Petur Þ. Sigurdsson" userId="b51620a9-a6bc-43cc-8d20-2596b195e64d" providerId="ADAL" clId="{06958FFD-98D2-4F41-B30A-C22CE6B5A7F3}" dt="2023-04-28T19:39:10.765" v="359" actId="1076"/>
          <ac:picMkLst>
            <pc:docMk/>
            <pc:sldMk cId="1264657784" sldId="1714"/>
            <ac:picMk id="37" creationId="{CB9CFFE9-0D9C-4180-9D0D-F221E762F983}"/>
          </ac:picMkLst>
        </pc:picChg>
        <pc:picChg chg="mod">
          <ac:chgData name="Petur Þ. Sigurdsson" userId="b51620a9-a6bc-43cc-8d20-2596b195e64d" providerId="ADAL" clId="{06958FFD-98D2-4F41-B30A-C22CE6B5A7F3}" dt="2023-04-28T19:39:10.765" v="359" actId="1076"/>
          <ac:picMkLst>
            <pc:docMk/>
            <pc:sldMk cId="1264657784" sldId="1714"/>
            <ac:picMk id="46" creationId="{A26DA144-9769-44CD-94A4-96F3583F4665}"/>
          </ac:picMkLst>
        </pc:picChg>
      </pc:sldChg>
      <pc:sldChg chg="del ord">
        <pc:chgData name="Petur Þ. Sigurdsson" userId="b51620a9-a6bc-43cc-8d20-2596b195e64d" providerId="ADAL" clId="{06958FFD-98D2-4F41-B30A-C22CE6B5A7F3}" dt="2023-04-29T11:49:41.964" v="486" actId="47"/>
        <pc:sldMkLst>
          <pc:docMk/>
          <pc:sldMk cId="2709928859" sldId="1742"/>
        </pc:sldMkLst>
      </pc:sldChg>
      <pc:sldChg chg="del">
        <pc:chgData name="Petur Þ. Sigurdsson" userId="b51620a9-a6bc-43cc-8d20-2596b195e64d" providerId="ADAL" clId="{06958FFD-98D2-4F41-B30A-C22CE6B5A7F3}" dt="2023-04-28T19:06:14.987" v="252" actId="47"/>
        <pc:sldMkLst>
          <pc:docMk/>
          <pc:sldMk cId="1139301337" sldId="2146845796"/>
        </pc:sldMkLst>
      </pc:sldChg>
      <pc:sldChg chg="del">
        <pc:chgData name="Petur Þ. Sigurdsson" userId="b51620a9-a6bc-43cc-8d20-2596b195e64d" providerId="ADAL" clId="{06958FFD-98D2-4F41-B30A-C22CE6B5A7F3}" dt="2023-04-29T11:49:47.759" v="488" actId="47"/>
        <pc:sldMkLst>
          <pc:docMk/>
          <pc:sldMk cId="1138879155" sldId="2146845800"/>
        </pc:sldMkLst>
      </pc:sldChg>
      <pc:sldChg chg="del">
        <pc:chgData name="Petur Þ. Sigurdsson" userId="b51620a9-a6bc-43cc-8d20-2596b195e64d" providerId="ADAL" clId="{06958FFD-98D2-4F41-B30A-C22CE6B5A7F3}" dt="2023-04-29T11:49:53.504" v="490" actId="47"/>
        <pc:sldMkLst>
          <pc:docMk/>
          <pc:sldMk cId="1215329021" sldId="2146845801"/>
        </pc:sldMkLst>
      </pc:sldChg>
      <pc:sldChg chg="delSp modSp add mod modNotesTx">
        <pc:chgData name="Petur Þ. Sigurdsson" userId="b51620a9-a6bc-43cc-8d20-2596b195e64d" providerId="ADAL" clId="{06958FFD-98D2-4F41-B30A-C22CE6B5A7F3}" dt="2023-04-28T19:06:02.517" v="251" actId="404"/>
        <pc:sldMkLst>
          <pc:docMk/>
          <pc:sldMk cId="3843377428" sldId="2146845805"/>
        </pc:sldMkLst>
        <pc:spChg chg="mod">
          <ac:chgData name="Petur Þ. Sigurdsson" userId="b51620a9-a6bc-43cc-8d20-2596b195e64d" providerId="ADAL" clId="{06958FFD-98D2-4F41-B30A-C22CE6B5A7F3}" dt="2023-04-28T19:06:02.517" v="251" actId="404"/>
          <ac:spMkLst>
            <pc:docMk/>
            <pc:sldMk cId="3843377428" sldId="2146845805"/>
            <ac:spMk id="2" creationId="{C0166AA3-8A16-9069-9CE3-4DA08C44E452}"/>
          </ac:spMkLst>
        </pc:spChg>
        <pc:spChg chg="del">
          <ac:chgData name="Petur Þ. Sigurdsson" userId="b51620a9-a6bc-43cc-8d20-2596b195e64d" providerId="ADAL" clId="{06958FFD-98D2-4F41-B30A-C22CE6B5A7F3}" dt="2023-04-28T19:05:40.233" v="200" actId="478"/>
          <ac:spMkLst>
            <pc:docMk/>
            <pc:sldMk cId="3843377428" sldId="2146845805"/>
            <ac:spMk id="3" creationId="{AA7201D2-59F4-9853-89A2-FD2AADDAFF06}"/>
          </ac:spMkLst>
        </pc:spChg>
        <pc:spChg chg="mod">
          <ac:chgData name="Petur Þ. Sigurdsson" userId="b51620a9-a6bc-43cc-8d20-2596b195e64d" providerId="ADAL" clId="{06958FFD-98D2-4F41-B30A-C22CE6B5A7F3}" dt="2023-04-28T19:04:55.619" v="123" actId="20577"/>
          <ac:spMkLst>
            <pc:docMk/>
            <pc:sldMk cId="3843377428" sldId="2146845805"/>
            <ac:spMk id="4" creationId="{E359404D-72EF-B7A9-60DB-F8875E1166D2}"/>
          </ac:spMkLst>
        </pc:spChg>
        <pc:spChg chg="mod">
          <ac:chgData name="Petur Þ. Sigurdsson" userId="b51620a9-a6bc-43cc-8d20-2596b195e64d" providerId="ADAL" clId="{06958FFD-98D2-4F41-B30A-C22CE6B5A7F3}" dt="2023-04-28T19:05:03.577" v="145" actId="20577"/>
          <ac:spMkLst>
            <pc:docMk/>
            <pc:sldMk cId="3843377428" sldId="2146845805"/>
            <ac:spMk id="5" creationId="{4EE6ACB8-7567-F887-D03D-91BC10856B50}"/>
          </ac:spMkLst>
        </pc:spChg>
        <pc:spChg chg="mod">
          <ac:chgData name="Petur Þ. Sigurdsson" userId="b51620a9-a6bc-43cc-8d20-2596b195e64d" providerId="ADAL" clId="{06958FFD-98D2-4F41-B30A-C22CE6B5A7F3}" dt="2023-04-28T19:05:22.091" v="175" actId="14100"/>
          <ac:spMkLst>
            <pc:docMk/>
            <pc:sldMk cId="3843377428" sldId="2146845805"/>
            <ac:spMk id="6" creationId="{3B8819DD-21A5-9824-EBF0-CF4C4E2E8A97}"/>
          </ac:spMkLst>
        </pc:spChg>
        <pc:spChg chg="mod">
          <ac:chgData name="Petur Þ. Sigurdsson" userId="b51620a9-a6bc-43cc-8d20-2596b195e64d" providerId="ADAL" clId="{06958FFD-98D2-4F41-B30A-C22CE6B5A7F3}" dt="2023-04-28T19:05:29.460" v="199" actId="20577"/>
          <ac:spMkLst>
            <pc:docMk/>
            <pc:sldMk cId="3843377428" sldId="2146845805"/>
            <ac:spMk id="7" creationId="{51364A30-F1F4-B185-63BF-A793A0E5EB00}"/>
          </ac:spMkLst>
        </pc:spChg>
      </pc:sldChg>
      <pc:sldChg chg="new del">
        <pc:chgData name="Petur Þ. Sigurdsson" userId="b51620a9-a6bc-43cc-8d20-2596b195e64d" providerId="ADAL" clId="{06958FFD-98D2-4F41-B30A-C22CE6B5A7F3}" dt="2023-04-29T11:49:54.940" v="491" actId="47"/>
        <pc:sldMkLst>
          <pc:docMk/>
          <pc:sldMk cId="3491038237" sldId="2146845806"/>
        </pc:sldMkLst>
      </pc:sldChg>
      <pc:sldChg chg="new del">
        <pc:chgData name="Petur Þ. Sigurdsson" userId="b51620a9-a6bc-43cc-8d20-2596b195e64d" providerId="ADAL" clId="{06958FFD-98D2-4F41-B30A-C22CE6B5A7F3}" dt="2023-04-29T11:49:50.865" v="489" actId="47"/>
        <pc:sldMkLst>
          <pc:docMk/>
          <pc:sldMk cId="3675722997" sldId="2146845807"/>
        </pc:sldMkLst>
      </pc:sldChg>
      <pc:sldChg chg="modSp add del mod">
        <pc:chgData name="Petur Þ. Sigurdsson" userId="b51620a9-a6bc-43cc-8d20-2596b195e64d" providerId="ADAL" clId="{06958FFD-98D2-4F41-B30A-C22CE6B5A7F3}" dt="2023-04-28T19:24:28.802" v="278" actId="47"/>
        <pc:sldMkLst>
          <pc:docMk/>
          <pc:sldMk cId="594835036" sldId="2146845808"/>
        </pc:sldMkLst>
        <pc:spChg chg="mod">
          <ac:chgData name="Petur Þ. Sigurdsson" userId="b51620a9-a6bc-43cc-8d20-2596b195e64d" providerId="ADAL" clId="{06958FFD-98D2-4F41-B30A-C22CE6B5A7F3}" dt="2023-04-28T19:23:29.324" v="264" actId="1076"/>
          <ac:spMkLst>
            <pc:docMk/>
            <pc:sldMk cId="594835036" sldId="2146845808"/>
            <ac:spMk id="179" creationId="{598E6C06-0AD4-B7A0-B56A-0E941E9ADDE8}"/>
          </ac:spMkLst>
        </pc:spChg>
      </pc:sldChg>
      <pc:sldChg chg="addSp delSp modSp add mod ord addAnim delAnim modAnim">
        <pc:chgData name="Petur Þ. Sigurdsson" userId="b51620a9-a6bc-43cc-8d20-2596b195e64d" providerId="ADAL" clId="{06958FFD-98D2-4F41-B30A-C22CE6B5A7F3}" dt="2023-04-29T11:44:08.334" v="483"/>
        <pc:sldMkLst>
          <pc:docMk/>
          <pc:sldMk cId="2786822511" sldId="2146845809"/>
        </pc:sldMkLst>
        <pc:spChg chg="mod">
          <ac:chgData name="Petur Þ. Sigurdsson" userId="b51620a9-a6bc-43cc-8d20-2596b195e64d" providerId="ADAL" clId="{06958FFD-98D2-4F41-B30A-C22CE6B5A7F3}" dt="2023-04-28T19:24:07.782" v="276" actId="1076"/>
          <ac:spMkLst>
            <pc:docMk/>
            <pc:sldMk cId="2786822511" sldId="2146845809"/>
            <ac:spMk id="179" creationId="{598E6C06-0AD4-B7A0-B56A-0E941E9ADDE8}"/>
          </ac:spMkLst>
        </pc:spChg>
        <pc:spChg chg="mod">
          <ac:chgData name="Petur Þ. Sigurdsson" userId="b51620a9-a6bc-43cc-8d20-2596b195e64d" providerId="ADAL" clId="{06958FFD-98D2-4F41-B30A-C22CE6B5A7F3}" dt="2023-04-28T19:39:39.745" v="364" actId="1076"/>
          <ac:spMkLst>
            <pc:docMk/>
            <pc:sldMk cId="2786822511" sldId="2146845809"/>
            <ac:spMk id="180" creationId="{FF79994B-A8AA-D610-42DE-56405CD81B5E}"/>
          </ac:spMkLst>
        </pc:spChg>
        <pc:spChg chg="add mod">
          <ac:chgData name="Petur Þ. Sigurdsson" userId="b51620a9-a6bc-43cc-8d20-2596b195e64d" providerId="ADAL" clId="{06958FFD-98D2-4F41-B30A-C22CE6B5A7F3}" dt="2023-04-29T11:42:21.639" v="466" actId="14100"/>
          <ac:spMkLst>
            <pc:docMk/>
            <pc:sldMk cId="2786822511" sldId="2146845809"/>
            <ac:spMk id="185" creationId="{2685048A-7ACC-D30D-62A5-00D97C1D8B9F}"/>
          </ac:spMkLst>
        </pc:spChg>
        <pc:spChg chg="add del mod">
          <ac:chgData name="Petur Þ. Sigurdsson" userId="b51620a9-a6bc-43cc-8d20-2596b195e64d" providerId="ADAL" clId="{06958FFD-98D2-4F41-B30A-C22CE6B5A7F3}" dt="2023-04-28T19:39:59.314" v="368"/>
          <ac:spMkLst>
            <pc:docMk/>
            <pc:sldMk cId="2786822511" sldId="2146845809"/>
            <ac:spMk id="1048" creationId="{AD35928E-7E21-DF41-87E2-86FC78EC2114}"/>
          </ac:spMkLst>
        </pc:spChg>
        <pc:spChg chg="add">
          <ac:chgData name="Petur Þ. Sigurdsson" userId="b51620a9-a6bc-43cc-8d20-2596b195e64d" providerId="ADAL" clId="{06958FFD-98D2-4F41-B30A-C22CE6B5A7F3}" dt="2023-04-29T11:40:22.752" v="458"/>
          <ac:spMkLst>
            <pc:docMk/>
            <pc:sldMk cId="2786822511" sldId="2146845809"/>
            <ac:spMk id="1061" creationId="{54AA4C18-1E46-6E86-40E6-2FF2BDC34DD2}"/>
          </ac:spMkLst>
        </pc:spChg>
        <pc:spChg chg="add del mod">
          <ac:chgData name="Petur Þ. Sigurdsson" userId="b51620a9-a6bc-43cc-8d20-2596b195e64d" providerId="ADAL" clId="{06958FFD-98D2-4F41-B30A-C22CE6B5A7F3}" dt="2023-04-29T11:41:00.126" v="461" actId="478"/>
          <ac:spMkLst>
            <pc:docMk/>
            <pc:sldMk cId="2786822511" sldId="2146845809"/>
            <ac:spMk id="1062" creationId="{2E2A6662-B52B-C76F-99C0-469F4DD4A2B6}"/>
          </ac:spMkLst>
        </pc:spChg>
        <pc:grpChg chg="add mod">
          <ac:chgData name="Petur Þ. Sigurdsson" userId="b51620a9-a6bc-43cc-8d20-2596b195e64d" providerId="ADAL" clId="{06958FFD-98D2-4F41-B30A-C22CE6B5A7F3}" dt="2023-04-29T11:16:00.271" v="419" actId="1076"/>
          <ac:grpSpMkLst>
            <pc:docMk/>
            <pc:sldMk cId="2786822511" sldId="2146845809"/>
            <ac:grpSpMk id="1057" creationId="{B657B585-A704-7323-A0F7-020EEC5D77AE}"/>
          </ac:grpSpMkLst>
        </pc:grpChg>
        <pc:picChg chg="del">
          <ac:chgData name="Petur Þ. Sigurdsson" userId="b51620a9-a6bc-43cc-8d20-2596b195e64d" providerId="ADAL" clId="{06958FFD-98D2-4F41-B30A-C22CE6B5A7F3}" dt="2023-04-28T19:30:58.805" v="328" actId="478"/>
          <ac:picMkLst>
            <pc:docMk/>
            <pc:sldMk cId="2786822511" sldId="2146845809"/>
            <ac:picMk id="181" creationId="{ED196FA8-219A-2156-A2FF-59D662641476}"/>
          </ac:picMkLst>
        </pc:picChg>
        <pc:picChg chg="del">
          <ac:chgData name="Petur Þ. Sigurdsson" userId="b51620a9-a6bc-43cc-8d20-2596b195e64d" providerId="ADAL" clId="{06958FFD-98D2-4F41-B30A-C22CE6B5A7F3}" dt="2023-04-28T19:30:39.935" v="319" actId="478"/>
          <ac:picMkLst>
            <pc:docMk/>
            <pc:sldMk cId="2786822511" sldId="2146845809"/>
            <ac:picMk id="182" creationId="{1BA852CE-8148-C9B6-5E44-250B9B613CD9}"/>
          </ac:picMkLst>
        </pc:picChg>
        <pc:picChg chg="del mod">
          <ac:chgData name="Petur Þ. Sigurdsson" userId="b51620a9-a6bc-43cc-8d20-2596b195e64d" providerId="ADAL" clId="{06958FFD-98D2-4F41-B30A-C22CE6B5A7F3}" dt="2023-04-28T19:36:59.254" v="351" actId="478"/>
          <ac:picMkLst>
            <pc:docMk/>
            <pc:sldMk cId="2786822511" sldId="2146845809"/>
            <ac:picMk id="183" creationId="{BE42EC45-9D26-26DA-3CCA-F3587162CE8B}"/>
          </ac:picMkLst>
        </pc:picChg>
        <pc:picChg chg="del mod">
          <ac:chgData name="Petur Þ. Sigurdsson" userId="b51620a9-a6bc-43cc-8d20-2596b195e64d" providerId="ADAL" clId="{06958FFD-98D2-4F41-B30A-C22CE6B5A7F3}" dt="2023-04-28T19:36:59.254" v="351" actId="478"/>
          <ac:picMkLst>
            <pc:docMk/>
            <pc:sldMk cId="2786822511" sldId="2146845809"/>
            <ac:picMk id="184" creationId="{0DA5A0EC-590E-E5A3-842A-A593C43E9937}"/>
          </ac:picMkLst>
        </pc:picChg>
        <pc:picChg chg="add mod">
          <ac:chgData name="Petur Þ. Sigurdsson" userId="b51620a9-a6bc-43cc-8d20-2596b195e64d" providerId="ADAL" clId="{06958FFD-98D2-4F41-B30A-C22CE6B5A7F3}" dt="2023-04-29T11:35:20.723" v="449" actId="1076"/>
          <ac:picMkLst>
            <pc:docMk/>
            <pc:sldMk cId="2786822511" sldId="2146845809"/>
            <ac:picMk id="186" creationId="{1581145D-A6EB-9C2B-90A0-936B3C093B44}"/>
          </ac:picMkLst>
        </pc:picChg>
        <pc:picChg chg="add mod">
          <ac:chgData name="Petur Þ. Sigurdsson" userId="b51620a9-a6bc-43cc-8d20-2596b195e64d" providerId="ADAL" clId="{06958FFD-98D2-4F41-B30A-C22CE6B5A7F3}" dt="2023-04-29T11:35:18.383" v="448" actId="1076"/>
          <ac:picMkLst>
            <pc:docMk/>
            <pc:sldMk cId="2786822511" sldId="2146845809"/>
            <ac:picMk id="187" creationId="{6EA817CD-FFE0-A093-C219-EBB2865BFA1D}"/>
          </ac:picMkLst>
        </pc:picChg>
        <pc:picChg chg="del mod">
          <ac:chgData name="Petur Þ. Sigurdsson" userId="b51620a9-a6bc-43cc-8d20-2596b195e64d" providerId="ADAL" clId="{06958FFD-98D2-4F41-B30A-C22CE6B5A7F3}" dt="2023-04-28T19:36:59.254" v="351" actId="478"/>
          <ac:picMkLst>
            <pc:docMk/>
            <pc:sldMk cId="2786822511" sldId="2146845809"/>
            <ac:picMk id="188" creationId="{8CEF19DC-D696-055C-3DEF-E3432D2A90FD}"/>
          </ac:picMkLst>
        </pc:picChg>
        <pc:picChg chg="add mod">
          <ac:chgData name="Petur Þ. Sigurdsson" userId="b51620a9-a6bc-43cc-8d20-2596b195e64d" providerId="ADAL" clId="{06958FFD-98D2-4F41-B30A-C22CE6B5A7F3}" dt="2023-04-29T11:43:46.179" v="481" actId="1076"/>
          <ac:picMkLst>
            <pc:docMk/>
            <pc:sldMk cId="2786822511" sldId="2146845809"/>
            <ac:picMk id="189" creationId="{D3667AAC-C5B9-9803-85FD-CE75B1CC86FB}"/>
          </ac:picMkLst>
        </pc:picChg>
        <pc:picChg chg="add mod">
          <ac:chgData name="Petur Þ. Sigurdsson" userId="b51620a9-a6bc-43cc-8d20-2596b195e64d" providerId="ADAL" clId="{06958FFD-98D2-4F41-B30A-C22CE6B5A7F3}" dt="2023-04-29T11:43:08.764" v="477" actId="1076"/>
          <ac:picMkLst>
            <pc:docMk/>
            <pc:sldMk cId="2786822511" sldId="2146845809"/>
            <ac:picMk id="190" creationId="{7D7C70D4-8EA0-D430-D78A-468DAE2DF4E1}"/>
          </ac:picMkLst>
        </pc:picChg>
        <pc:picChg chg="add mod">
          <ac:chgData name="Petur Þ. Sigurdsson" userId="b51620a9-a6bc-43cc-8d20-2596b195e64d" providerId="ADAL" clId="{06958FFD-98D2-4F41-B30A-C22CE6B5A7F3}" dt="2023-04-28T19:37:12.828" v="353" actId="1076"/>
          <ac:picMkLst>
            <pc:docMk/>
            <pc:sldMk cId="2786822511" sldId="2146845809"/>
            <ac:picMk id="191" creationId="{FEFD006F-C063-615D-93C2-F08D3C08AE8F}"/>
          </ac:picMkLst>
        </pc:picChg>
        <pc:picChg chg="add mod">
          <ac:chgData name="Petur Þ. Sigurdsson" userId="b51620a9-a6bc-43cc-8d20-2596b195e64d" providerId="ADAL" clId="{06958FFD-98D2-4F41-B30A-C22CE6B5A7F3}" dt="2023-04-29T11:15:43.149" v="417" actId="1076"/>
          <ac:picMkLst>
            <pc:docMk/>
            <pc:sldMk cId="2786822511" sldId="2146845809"/>
            <ac:picMk id="1024" creationId="{983DC5A1-A1AD-05FB-FD2E-867527F00C67}"/>
          </ac:picMkLst>
        </pc:picChg>
        <pc:picChg chg="add mod">
          <ac:chgData name="Petur Þ. Sigurdsson" userId="b51620a9-a6bc-43cc-8d20-2596b195e64d" providerId="ADAL" clId="{06958FFD-98D2-4F41-B30A-C22CE6B5A7F3}" dt="2023-04-29T11:15:46.350" v="418" actId="1076"/>
          <ac:picMkLst>
            <pc:docMk/>
            <pc:sldMk cId="2786822511" sldId="2146845809"/>
            <ac:picMk id="1025" creationId="{7138EDF9-179D-D004-4234-E56D942FA9E7}"/>
          </ac:picMkLst>
        </pc:picChg>
        <pc:picChg chg="add mod">
          <ac:chgData name="Petur Þ. Sigurdsson" userId="b51620a9-a6bc-43cc-8d20-2596b195e64d" providerId="ADAL" clId="{06958FFD-98D2-4F41-B30A-C22CE6B5A7F3}" dt="2023-04-29T11:16:57.286" v="436" actId="1076"/>
          <ac:picMkLst>
            <pc:docMk/>
            <pc:sldMk cId="2786822511" sldId="2146845809"/>
            <ac:picMk id="1026" creationId="{E0628EB1-D53E-AC4F-9113-31D23FBB6EAA}"/>
          </ac:picMkLst>
        </pc:picChg>
        <pc:picChg chg="add mod">
          <ac:chgData name="Petur Þ. Sigurdsson" userId="b51620a9-a6bc-43cc-8d20-2596b195e64d" providerId="ADAL" clId="{06958FFD-98D2-4F41-B30A-C22CE6B5A7F3}" dt="2023-04-29T11:16:17.035" v="423" actId="1076"/>
          <ac:picMkLst>
            <pc:docMk/>
            <pc:sldMk cId="2786822511" sldId="2146845809"/>
            <ac:picMk id="1027" creationId="{F5E8588A-6EBB-3916-E421-1E68143A5608}"/>
          </ac:picMkLst>
        </pc:picChg>
        <pc:picChg chg="del">
          <ac:chgData name="Petur Þ. Sigurdsson" userId="b51620a9-a6bc-43cc-8d20-2596b195e64d" providerId="ADAL" clId="{06958FFD-98D2-4F41-B30A-C22CE6B5A7F3}" dt="2023-04-28T19:30:58.202" v="327" actId="478"/>
          <ac:picMkLst>
            <pc:docMk/>
            <pc:sldMk cId="2786822511" sldId="2146845809"/>
            <ac:picMk id="1028" creationId="{9EFFF420-4F2D-C6ED-8726-35331F358EC6}"/>
          </ac:picMkLst>
        </pc:picChg>
        <pc:picChg chg="add mod">
          <ac:chgData name="Petur Þ. Sigurdsson" userId="b51620a9-a6bc-43cc-8d20-2596b195e64d" providerId="ADAL" clId="{06958FFD-98D2-4F41-B30A-C22CE6B5A7F3}" dt="2023-04-28T19:37:12.828" v="353" actId="1076"/>
          <ac:picMkLst>
            <pc:docMk/>
            <pc:sldMk cId="2786822511" sldId="2146845809"/>
            <ac:picMk id="1029" creationId="{1ACD1DD4-D950-A055-DED8-5857AD2436DE}"/>
          </ac:picMkLst>
        </pc:picChg>
        <pc:picChg chg="add del mod">
          <ac:chgData name="Petur Þ. Sigurdsson" userId="b51620a9-a6bc-43cc-8d20-2596b195e64d" providerId="ADAL" clId="{06958FFD-98D2-4F41-B30A-C22CE6B5A7F3}" dt="2023-04-28T19:36:59.254" v="351" actId="478"/>
          <ac:picMkLst>
            <pc:docMk/>
            <pc:sldMk cId="2786822511" sldId="2146845809"/>
            <ac:picMk id="1030" creationId="{81232ABA-EC0C-862B-EEAC-FECB7306A2AF}"/>
          </ac:picMkLst>
        </pc:picChg>
        <pc:picChg chg="add mod">
          <ac:chgData name="Petur Þ. Sigurdsson" userId="b51620a9-a6bc-43cc-8d20-2596b195e64d" providerId="ADAL" clId="{06958FFD-98D2-4F41-B30A-C22CE6B5A7F3}" dt="2023-04-29T11:15:41.647" v="416" actId="1076"/>
          <ac:picMkLst>
            <pc:docMk/>
            <pc:sldMk cId="2786822511" sldId="2146845809"/>
            <ac:picMk id="1031" creationId="{E0FC93FD-F011-A7EE-2119-23E30069ED52}"/>
          </ac:picMkLst>
        </pc:picChg>
        <pc:picChg chg="del">
          <ac:chgData name="Petur Þ. Sigurdsson" userId="b51620a9-a6bc-43cc-8d20-2596b195e64d" providerId="ADAL" clId="{06958FFD-98D2-4F41-B30A-C22CE6B5A7F3}" dt="2023-04-28T19:30:57.333" v="326" actId="478"/>
          <ac:picMkLst>
            <pc:docMk/>
            <pc:sldMk cId="2786822511" sldId="2146845809"/>
            <ac:picMk id="1032" creationId="{5C99B929-B9CD-7A77-B57E-2FB1CA866043}"/>
          </ac:picMkLst>
        </pc:picChg>
        <pc:picChg chg="del mod">
          <ac:chgData name="Petur Þ. Sigurdsson" userId="b51620a9-a6bc-43cc-8d20-2596b195e64d" providerId="ADAL" clId="{06958FFD-98D2-4F41-B30A-C22CE6B5A7F3}" dt="2023-04-28T19:36:59.254" v="351" actId="478"/>
          <ac:picMkLst>
            <pc:docMk/>
            <pc:sldMk cId="2786822511" sldId="2146845809"/>
            <ac:picMk id="1033" creationId="{41688F95-C87B-A1BD-0FF3-B3C7D5BF8924}"/>
          </ac:picMkLst>
        </pc:picChg>
        <pc:picChg chg="del mod">
          <ac:chgData name="Petur Þ. Sigurdsson" userId="b51620a9-a6bc-43cc-8d20-2596b195e64d" providerId="ADAL" clId="{06958FFD-98D2-4F41-B30A-C22CE6B5A7F3}" dt="2023-04-28T19:36:59.254" v="351" actId="478"/>
          <ac:picMkLst>
            <pc:docMk/>
            <pc:sldMk cId="2786822511" sldId="2146845809"/>
            <ac:picMk id="1034" creationId="{227B0971-55E6-C063-E88E-1314E507155E}"/>
          </ac:picMkLst>
        </pc:picChg>
        <pc:picChg chg="add mod">
          <ac:chgData name="Petur Þ. Sigurdsson" userId="b51620a9-a6bc-43cc-8d20-2596b195e64d" providerId="ADAL" clId="{06958FFD-98D2-4F41-B30A-C22CE6B5A7F3}" dt="2023-04-29T11:15:35.253" v="414" actId="1076"/>
          <ac:picMkLst>
            <pc:docMk/>
            <pc:sldMk cId="2786822511" sldId="2146845809"/>
            <ac:picMk id="1035" creationId="{4FD59B19-F79F-B4B0-B974-01708F075BE3}"/>
          </ac:picMkLst>
        </pc:picChg>
        <pc:picChg chg="del">
          <ac:chgData name="Petur Þ. Sigurdsson" userId="b51620a9-a6bc-43cc-8d20-2596b195e64d" providerId="ADAL" clId="{06958FFD-98D2-4F41-B30A-C22CE6B5A7F3}" dt="2023-04-28T19:30:36.592" v="316" actId="478"/>
          <ac:picMkLst>
            <pc:docMk/>
            <pc:sldMk cId="2786822511" sldId="2146845809"/>
            <ac:picMk id="1036" creationId="{DED619D0-A432-8919-9AED-C6E6504B4777}"/>
          </ac:picMkLst>
        </pc:picChg>
        <pc:picChg chg="del">
          <ac:chgData name="Petur Þ. Sigurdsson" userId="b51620a9-a6bc-43cc-8d20-2596b195e64d" providerId="ADAL" clId="{06958FFD-98D2-4F41-B30A-C22CE6B5A7F3}" dt="2023-04-28T19:30:38.418" v="318" actId="478"/>
          <ac:picMkLst>
            <pc:docMk/>
            <pc:sldMk cId="2786822511" sldId="2146845809"/>
            <ac:picMk id="1037" creationId="{3F0B7A55-BD1B-CF5E-BAC4-DFBB630A81B2}"/>
          </ac:picMkLst>
        </pc:picChg>
        <pc:picChg chg="add mod">
          <ac:chgData name="Petur Þ. Sigurdsson" userId="b51620a9-a6bc-43cc-8d20-2596b195e64d" providerId="ADAL" clId="{06958FFD-98D2-4F41-B30A-C22CE6B5A7F3}" dt="2023-04-29T11:16:00.271" v="419" actId="1076"/>
          <ac:picMkLst>
            <pc:docMk/>
            <pc:sldMk cId="2786822511" sldId="2146845809"/>
            <ac:picMk id="1038" creationId="{239AFA38-70E9-14E5-1641-0A5FD6414B9D}"/>
          </ac:picMkLst>
        </pc:picChg>
        <pc:picChg chg="add del">
          <ac:chgData name="Petur Þ. Sigurdsson" userId="b51620a9-a6bc-43cc-8d20-2596b195e64d" providerId="ADAL" clId="{06958FFD-98D2-4F41-B30A-C22CE6B5A7F3}" dt="2023-04-28T19:30:55.760" v="324" actId="478"/>
          <ac:picMkLst>
            <pc:docMk/>
            <pc:sldMk cId="2786822511" sldId="2146845809"/>
            <ac:picMk id="1039" creationId="{018C4692-26B9-71FA-E5F3-442350A4BD1D}"/>
          </ac:picMkLst>
        </pc:picChg>
        <pc:picChg chg="del">
          <ac:chgData name="Petur Þ. Sigurdsson" userId="b51620a9-a6bc-43cc-8d20-2596b195e64d" providerId="ADAL" clId="{06958FFD-98D2-4F41-B30A-C22CE6B5A7F3}" dt="2023-04-28T19:30:59.599" v="329" actId="478"/>
          <ac:picMkLst>
            <pc:docMk/>
            <pc:sldMk cId="2786822511" sldId="2146845809"/>
            <ac:picMk id="1040" creationId="{CEE1E7E4-EDFF-9E78-3368-0B7C1FE968AF}"/>
          </ac:picMkLst>
        </pc:picChg>
        <pc:picChg chg="del mod">
          <ac:chgData name="Petur Þ. Sigurdsson" userId="b51620a9-a6bc-43cc-8d20-2596b195e64d" providerId="ADAL" clId="{06958FFD-98D2-4F41-B30A-C22CE6B5A7F3}" dt="2023-04-28T19:36:59.254" v="351" actId="478"/>
          <ac:picMkLst>
            <pc:docMk/>
            <pc:sldMk cId="2786822511" sldId="2146845809"/>
            <ac:picMk id="1041" creationId="{BE7730BA-F999-4AE3-7B17-90B267C8A31F}"/>
          </ac:picMkLst>
        </pc:picChg>
        <pc:picChg chg="del">
          <ac:chgData name="Petur Þ. Sigurdsson" userId="b51620a9-a6bc-43cc-8d20-2596b195e64d" providerId="ADAL" clId="{06958FFD-98D2-4F41-B30A-C22CE6B5A7F3}" dt="2023-04-28T19:30:56.405" v="325" actId="478"/>
          <ac:picMkLst>
            <pc:docMk/>
            <pc:sldMk cId="2786822511" sldId="2146845809"/>
            <ac:picMk id="1042" creationId="{5BA1A6C8-90C2-00CB-D87F-69F33C1DDA4B}"/>
          </ac:picMkLst>
        </pc:picChg>
        <pc:picChg chg="del mod">
          <ac:chgData name="Petur Þ. Sigurdsson" userId="b51620a9-a6bc-43cc-8d20-2596b195e64d" providerId="ADAL" clId="{06958FFD-98D2-4F41-B30A-C22CE6B5A7F3}" dt="2023-04-28T19:36:59.254" v="351" actId="478"/>
          <ac:picMkLst>
            <pc:docMk/>
            <pc:sldMk cId="2786822511" sldId="2146845809"/>
            <ac:picMk id="1043" creationId="{04646F75-45EE-4109-8859-BAF2B52E56BD}"/>
          </ac:picMkLst>
        </pc:picChg>
        <pc:picChg chg="del">
          <ac:chgData name="Petur Þ. Sigurdsson" userId="b51620a9-a6bc-43cc-8d20-2596b195e64d" providerId="ADAL" clId="{06958FFD-98D2-4F41-B30A-C22CE6B5A7F3}" dt="2023-04-28T19:30:37.503" v="317" actId="478"/>
          <ac:picMkLst>
            <pc:docMk/>
            <pc:sldMk cId="2786822511" sldId="2146845809"/>
            <ac:picMk id="1044" creationId="{40FB5004-09BA-BFAC-D7C7-7D81A2DE2F43}"/>
          </ac:picMkLst>
        </pc:picChg>
        <pc:picChg chg="add mod">
          <ac:chgData name="Petur Þ. Sigurdsson" userId="b51620a9-a6bc-43cc-8d20-2596b195e64d" providerId="ADAL" clId="{06958FFD-98D2-4F41-B30A-C22CE6B5A7F3}" dt="2023-04-29T11:16:00.271" v="419" actId="1076"/>
          <ac:picMkLst>
            <pc:docMk/>
            <pc:sldMk cId="2786822511" sldId="2146845809"/>
            <ac:picMk id="1045" creationId="{AF2FED4E-2E49-82E6-183A-5BEF64DB46C1}"/>
          </ac:picMkLst>
        </pc:picChg>
        <pc:picChg chg="add mod">
          <ac:chgData name="Petur Þ. Sigurdsson" userId="b51620a9-a6bc-43cc-8d20-2596b195e64d" providerId="ADAL" clId="{06958FFD-98D2-4F41-B30A-C22CE6B5A7F3}" dt="2023-04-29T11:16:45.564" v="432" actId="1076"/>
          <ac:picMkLst>
            <pc:docMk/>
            <pc:sldMk cId="2786822511" sldId="2146845809"/>
            <ac:picMk id="1046" creationId="{3A18D964-FD79-D2B6-F2C0-9050B5EC119A}"/>
          </ac:picMkLst>
        </pc:picChg>
        <pc:picChg chg="add mod">
          <ac:chgData name="Petur Þ. Sigurdsson" userId="b51620a9-a6bc-43cc-8d20-2596b195e64d" providerId="ADAL" clId="{06958FFD-98D2-4F41-B30A-C22CE6B5A7F3}" dt="2023-04-29T11:17:01.396" v="438" actId="1076"/>
          <ac:picMkLst>
            <pc:docMk/>
            <pc:sldMk cId="2786822511" sldId="2146845809"/>
            <ac:picMk id="1047" creationId="{35A614BD-9206-8E60-A88C-0EC25B009C1D}"/>
          </ac:picMkLst>
        </pc:picChg>
        <pc:picChg chg="add del mod">
          <ac:chgData name="Petur Þ. Sigurdsson" userId="b51620a9-a6bc-43cc-8d20-2596b195e64d" providerId="ADAL" clId="{06958FFD-98D2-4F41-B30A-C22CE6B5A7F3}" dt="2023-04-28T19:39:59.314" v="368"/>
          <ac:picMkLst>
            <pc:docMk/>
            <pc:sldMk cId="2786822511" sldId="2146845809"/>
            <ac:picMk id="1049" creationId="{15B1058E-43EA-9438-634D-6DA3CBE8B49C}"/>
          </ac:picMkLst>
        </pc:picChg>
        <pc:picChg chg="add del mod">
          <ac:chgData name="Petur Þ. Sigurdsson" userId="b51620a9-a6bc-43cc-8d20-2596b195e64d" providerId="ADAL" clId="{06958FFD-98D2-4F41-B30A-C22CE6B5A7F3}" dt="2023-04-28T19:39:59.314" v="368"/>
          <ac:picMkLst>
            <pc:docMk/>
            <pc:sldMk cId="2786822511" sldId="2146845809"/>
            <ac:picMk id="1050" creationId="{35B309AB-B618-081D-DF99-70FE4177A795}"/>
          </ac:picMkLst>
        </pc:picChg>
        <pc:picChg chg="add del mod">
          <ac:chgData name="Petur Þ. Sigurdsson" userId="b51620a9-a6bc-43cc-8d20-2596b195e64d" providerId="ADAL" clId="{06958FFD-98D2-4F41-B30A-C22CE6B5A7F3}" dt="2023-04-28T19:39:59.314" v="368"/>
          <ac:picMkLst>
            <pc:docMk/>
            <pc:sldMk cId="2786822511" sldId="2146845809"/>
            <ac:picMk id="1051" creationId="{C9AA97C2-E5CF-BDA7-92FA-198849319126}"/>
          </ac:picMkLst>
        </pc:picChg>
        <pc:picChg chg="add del mod">
          <ac:chgData name="Petur Þ. Sigurdsson" userId="b51620a9-a6bc-43cc-8d20-2596b195e64d" providerId="ADAL" clId="{06958FFD-98D2-4F41-B30A-C22CE6B5A7F3}" dt="2023-04-28T19:39:59.314" v="368"/>
          <ac:picMkLst>
            <pc:docMk/>
            <pc:sldMk cId="2786822511" sldId="2146845809"/>
            <ac:picMk id="1052" creationId="{E4FB814E-A8A0-5471-8071-CB751EC0CC45}"/>
          </ac:picMkLst>
        </pc:picChg>
        <pc:picChg chg="add mod">
          <ac:chgData name="Petur Þ. Sigurdsson" userId="b51620a9-a6bc-43cc-8d20-2596b195e64d" providerId="ADAL" clId="{06958FFD-98D2-4F41-B30A-C22CE6B5A7F3}" dt="2023-04-29T11:16:52.816" v="434" actId="1076"/>
          <ac:picMkLst>
            <pc:docMk/>
            <pc:sldMk cId="2786822511" sldId="2146845809"/>
            <ac:picMk id="1053" creationId="{881D7190-3C53-5BDF-074A-7E87BC632FE2}"/>
          </ac:picMkLst>
        </pc:picChg>
        <pc:picChg chg="add mod">
          <ac:chgData name="Petur Þ. Sigurdsson" userId="b51620a9-a6bc-43cc-8d20-2596b195e64d" providerId="ADAL" clId="{06958FFD-98D2-4F41-B30A-C22CE6B5A7F3}" dt="2023-04-29T11:16:54.279" v="435" actId="1076"/>
          <ac:picMkLst>
            <pc:docMk/>
            <pc:sldMk cId="2786822511" sldId="2146845809"/>
            <ac:picMk id="1054" creationId="{832D1998-3C04-959A-C6C4-845D7F439671}"/>
          </ac:picMkLst>
        </pc:picChg>
        <pc:picChg chg="add mod">
          <ac:chgData name="Petur Þ. Sigurdsson" userId="b51620a9-a6bc-43cc-8d20-2596b195e64d" providerId="ADAL" clId="{06958FFD-98D2-4F41-B30A-C22CE6B5A7F3}" dt="2023-04-29T11:16:39.632" v="430" actId="1076"/>
          <ac:picMkLst>
            <pc:docMk/>
            <pc:sldMk cId="2786822511" sldId="2146845809"/>
            <ac:picMk id="1055" creationId="{82F74A39-EEE7-7E98-3FBB-43413D42EC43}"/>
          </ac:picMkLst>
        </pc:picChg>
        <pc:picChg chg="add mod">
          <ac:chgData name="Petur Þ. Sigurdsson" userId="b51620a9-a6bc-43cc-8d20-2596b195e64d" providerId="ADAL" clId="{06958FFD-98D2-4F41-B30A-C22CE6B5A7F3}" dt="2023-04-29T11:16:21.811" v="424" actId="1076"/>
          <ac:picMkLst>
            <pc:docMk/>
            <pc:sldMk cId="2786822511" sldId="2146845809"/>
            <ac:picMk id="1056" creationId="{1D75339E-EFE1-68D0-50C4-4BA6B231D3CD}"/>
          </ac:picMkLst>
        </pc:picChg>
        <pc:picChg chg="add del">
          <ac:chgData name="Petur Þ. Sigurdsson" userId="b51620a9-a6bc-43cc-8d20-2596b195e64d" providerId="ADAL" clId="{06958FFD-98D2-4F41-B30A-C22CE6B5A7F3}" dt="2023-04-29T11:35:39.803" v="452" actId="478"/>
          <ac:picMkLst>
            <pc:docMk/>
            <pc:sldMk cId="2786822511" sldId="2146845809"/>
            <ac:picMk id="1058" creationId="{3672B810-631D-894F-7993-12DB3395D1C0}"/>
          </ac:picMkLst>
        </pc:picChg>
        <pc:picChg chg="add del">
          <ac:chgData name="Petur Þ. Sigurdsson" userId="b51620a9-a6bc-43cc-8d20-2596b195e64d" providerId="ADAL" clId="{06958FFD-98D2-4F41-B30A-C22CE6B5A7F3}" dt="2023-04-29T11:36:23.791" v="454" actId="478"/>
          <ac:picMkLst>
            <pc:docMk/>
            <pc:sldMk cId="2786822511" sldId="2146845809"/>
            <ac:picMk id="1059" creationId="{0978BDBE-82C6-C20F-4649-CC884888EB1D}"/>
          </ac:picMkLst>
        </pc:picChg>
        <pc:picChg chg="add mod">
          <ac:chgData name="Petur Þ. Sigurdsson" userId="b51620a9-a6bc-43cc-8d20-2596b195e64d" providerId="ADAL" clId="{06958FFD-98D2-4F41-B30A-C22CE6B5A7F3}" dt="2023-04-29T11:43:02.133" v="476" actId="1076"/>
          <ac:picMkLst>
            <pc:docMk/>
            <pc:sldMk cId="2786822511" sldId="2146845809"/>
            <ac:picMk id="1060" creationId="{D0412DA2-1600-7EA8-232E-5DBA7E3AC4FD}"/>
          </ac:picMkLst>
        </pc:picChg>
        <pc:picChg chg="add mod">
          <ac:chgData name="Petur Þ. Sigurdsson" userId="b51620a9-a6bc-43cc-8d20-2596b195e64d" providerId="ADAL" clId="{06958FFD-98D2-4F41-B30A-C22CE6B5A7F3}" dt="2023-04-29T11:43:30.544" v="480" actId="1076"/>
          <ac:picMkLst>
            <pc:docMk/>
            <pc:sldMk cId="2786822511" sldId="2146845809"/>
            <ac:picMk id="1063" creationId="{38D79EF2-8157-26F6-0E70-01F9274C916A}"/>
          </ac:picMkLst>
        </pc:picChg>
      </pc:sldChg>
      <pc:sldChg chg="addSp delSp modSp mod delAnim modAnim">
        <pc:chgData name="Petur Þ. Sigurdsson" userId="b51620a9-a6bc-43cc-8d20-2596b195e64d" providerId="ADAL" clId="{06958FFD-98D2-4F41-B30A-C22CE6B5A7F3}" dt="2023-04-29T11:47:26.936" v="485" actId="14100"/>
        <pc:sldMkLst>
          <pc:docMk/>
          <pc:sldMk cId="2668627517" sldId="2146845810"/>
        </pc:sldMkLst>
        <pc:spChg chg="mod">
          <ac:chgData name="Petur Þ. Sigurdsson" userId="b51620a9-a6bc-43cc-8d20-2596b195e64d" providerId="ADAL" clId="{06958FFD-98D2-4F41-B30A-C22CE6B5A7F3}" dt="2023-04-28T19:25:07.662" v="288" actId="1076"/>
          <ac:spMkLst>
            <pc:docMk/>
            <pc:sldMk cId="2668627517" sldId="2146845810"/>
            <ac:spMk id="179" creationId="{598E6C06-0AD4-B7A0-B56A-0E941E9ADDE8}"/>
          </ac:spMkLst>
        </pc:spChg>
        <pc:spChg chg="mod">
          <ac:chgData name="Petur Þ. Sigurdsson" userId="b51620a9-a6bc-43cc-8d20-2596b195e64d" providerId="ADAL" clId="{06958FFD-98D2-4F41-B30A-C22CE6B5A7F3}" dt="2023-04-28T19:41:54.058" v="389" actId="14100"/>
          <ac:spMkLst>
            <pc:docMk/>
            <pc:sldMk cId="2668627517" sldId="2146845810"/>
            <ac:spMk id="180" creationId="{FF79994B-A8AA-D610-42DE-56405CD81B5E}"/>
          </ac:spMkLst>
        </pc:spChg>
        <pc:spChg chg="add mod">
          <ac:chgData name="Petur Þ. Sigurdsson" userId="b51620a9-a6bc-43cc-8d20-2596b195e64d" providerId="ADAL" clId="{06958FFD-98D2-4F41-B30A-C22CE6B5A7F3}" dt="2023-04-29T11:47:26.936" v="485" actId="14100"/>
          <ac:spMkLst>
            <pc:docMk/>
            <pc:sldMk cId="2668627517" sldId="2146845810"/>
            <ac:spMk id="187" creationId="{D0B25537-7648-62C6-4396-48C8C5FF9801}"/>
          </ac:spMkLst>
        </pc:spChg>
        <pc:picChg chg="add mod">
          <ac:chgData name="Petur Þ. Sigurdsson" userId="b51620a9-a6bc-43cc-8d20-2596b195e64d" providerId="ADAL" clId="{06958FFD-98D2-4F41-B30A-C22CE6B5A7F3}" dt="2023-04-29T11:14:26.980" v="398" actId="1076"/>
          <ac:picMkLst>
            <pc:docMk/>
            <pc:sldMk cId="2668627517" sldId="2146845810"/>
            <ac:picMk id="181" creationId="{791BCC83-0DBD-0DF0-84D5-788EF9019B65}"/>
          </ac:picMkLst>
        </pc:picChg>
        <pc:picChg chg="add mod">
          <ac:chgData name="Petur Þ. Sigurdsson" userId="b51620a9-a6bc-43cc-8d20-2596b195e64d" providerId="ADAL" clId="{06958FFD-98D2-4F41-B30A-C22CE6B5A7F3}" dt="2023-04-29T11:14:24.367" v="397" actId="1076"/>
          <ac:picMkLst>
            <pc:docMk/>
            <pc:sldMk cId="2668627517" sldId="2146845810"/>
            <ac:picMk id="182" creationId="{97DE26D3-0964-81D7-F921-0AB16FD6F5A4}"/>
          </ac:picMkLst>
        </pc:picChg>
        <pc:picChg chg="mod">
          <ac:chgData name="Petur Þ. Sigurdsson" userId="b51620a9-a6bc-43cc-8d20-2596b195e64d" providerId="ADAL" clId="{06958FFD-98D2-4F41-B30A-C22CE6B5A7F3}" dt="2023-04-28T19:29:14.373" v="309" actId="1076"/>
          <ac:picMkLst>
            <pc:docMk/>
            <pc:sldMk cId="2668627517" sldId="2146845810"/>
            <ac:picMk id="183" creationId="{BE42EC45-9D26-26DA-3CCA-F3587162CE8B}"/>
          </ac:picMkLst>
        </pc:picChg>
        <pc:picChg chg="mod">
          <ac:chgData name="Petur Þ. Sigurdsson" userId="b51620a9-a6bc-43cc-8d20-2596b195e64d" providerId="ADAL" clId="{06958FFD-98D2-4F41-B30A-C22CE6B5A7F3}" dt="2023-04-29T11:14:15.413" v="393" actId="1076"/>
          <ac:picMkLst>
            <pc:docMk/>
            <pc:sldMk cId="2668627517" sldId="2146845810"/>
            <ac:picMk id="184" creationId="{0DA5A0EC-590E-E5A3-842A-A593C43E9937}"/>
          </ac:picMkLst>
        </pc:picChg>
        <pc:picChg chg="add mod">
          <ac:chgData name="Petur Þ. Sigurdsson" userId="b51620a9-a6bc-43cc-8d20-2596b195e64d" providerId="ADAL" clId="{06958FFD-98D2-4F41-B30A-C22CE6B5A7F3}" dt="2023-04-29T11:14:22.170" v="396" actId="1076"/>
          <ac:picMkLst>
            <pc:docMk/>
            <pc:sldMk cId="2668627517" sldId="2146845810"/>
            <ac:picMk id="185" creationId="{EFE4D9F5-71DE-6ED2-3DD0-B78F230B9550}"/>
          </ac:picMkLst>
        </pc:picChg>
        <pc:picChg chg="add mod">
          <ac:chgData name="Petur Þ. Sigurdsson" userId="b51620a9-a6bc-43cc-8d20-2596b195e64d" providerId="ADAL" clId="{06958FFD-98D2-4F41-B30A-C22CE6B5A7F3}" dt="2023-04-29T11:14:13.029" v="392" actId="1076"/>
          <ac:picMkLst>
            <pc:docMk/>
            <pc:sldMk cId="2668627517" sldId="2146845810"/>
            <ac:picMk id="186" creationId="{1678702B-41EA-DBF9-0CF0-55BBB6702A5E}"/>
          </ac:picMkLst>
        </pc:picChg>
        <pc:picChg chg="mod">
          <ac:chgData name="Petur Þ. Sigurdsson" userId="b51620a9-a6bc-43cc-8d20-2596b195e64d" providerId="ADAL" clId="{06958FFD-98D2-4F41-B30A-C22CE6B5A7F3}" dt="2023-04-29T11:14:17.363" v="394" actId="1076"/>
          <ac:picMkLst>
            <pc:docMk/>
            <pc:sldMk cId="2668627517" sldId="2146845810"/>
            <ac:picMk id="188" creationId="{8CEF19DC-D696-055C-3DEF-E3432D2A90FD}"/>
          </ac:picMkLst>
        </pc:picChg>
        <pc:picChg chg="add mod">
          <ac:chgData name="Petur Þ. Sigurdsson" userId="b51620a9-a6bc-43cc-8d20-2596b195e64d" providerId="ADAL" clId="{06958FFD-98D2-4F41-B30A-C22CE6B5A7F3}" dt="2023-04-28T19:40:56.629" v="371"/>
          <ac:picMkLst>
            <pc:docMk/>
            <pc:sldMk cId="2668627517" sldId="2146845810"/>
            <ac:picMk id="189" creationId="{4CAA00E1-80F9-E7D6-A161-CC686216F2BE}"/>
          </ac:picMkLst>
        </pc:picChg>
        <pc:picChg chg="add mod">
          <ac:chgData name="Petur Þ. Sigurdsson" userId="b51620a9-a6bc-43cc-8d20-2596b195e64d" providerId="ADAL" clId="{06958FFD-98D2-4F41-B30A-C22CE6B5A7F3}" dt="2023-04-28T19:40:56.629" v="371"/>
          <ac:picMkLst>
            <pc:docMk/>
            <pc:sldMk cId="2668627517" sldId="2146845810"/>
            <ac:picMk id="190" creationId="{B505230C-17F1-3DF2-7372-48F739FDA1F4}"/>
          </ac:picMkLst>
        </pc:picChg>
        <pc:picChg chg="add mod">
          <ac:chgData name="Petur Þ. Sigurdsson" userId="b51620a9-a6bc-43cc-8d20-2596b195e64d" providerId="ADAL" clId="{06958FFD-98D2-4F41-B30A-C22CE6B5A7F3}" dt="2023-04-28T19:40:56.629" v="371"/>
          <ac:picMkLst>
            <pc:docMk/>
            <pc:sldMk cId="2668627517" sldId="2146845810"/>
            <ac:picMk id="191" creationId="{0F0C51CA-959A-1BC0-507C-00B9888D580C}"/>
          </ac:picMkLst>
        </pc:picChg>
        <pc:picChg chg="del">
          <ac:chgData name="Petur Þ. Sigurdsson" userId="b51620a9-a6bc-43cc-8d20-2596b195e64d" providerId="ADAL" clId="{06958FFD-98D2-4F41-B30A-C22CE6B5A7F3}" dt="2023-04-28T19:26:38.737" v="289" actId="478"/>
          <ac:picMkLst>
            <pc:docMk/>
            <pc:sldMk cId="2668627517" sldId="2146845810"/>
            <ac:picMk id="1024" creationId="{3E1919BD-2E17-6510-ABA0-73991E48B505}"/>
          </ac:picMkLst>
        </pc:picChg>
        <pc:picChg chg="del">
          <ac:chgData name="Petur Þ. Sigurdsson" userId="b51620a9-a6bc-43cc-8d20-2596b195e64d" providerId="ADAL" clId="{06958FFD-98D2-4F41-B30A-C22CE6B5A7F3}" dt="2023-04-28T19:26:41.253" v="290" actId="478"/>
          <ac:picMkLst>
            <pc:docMk/>
            <pc:sldMk cId="2668627517" sldId="2146845810"/>
            <ac:picMk id="1025" creationId="{86152BFA-502C-73E6-6B90-799D99423999}"/>
          </ac:picMkLst>
        </pc:picChg>
        <pc:picChg chg="add del mod">
          <ac:chgData name="Petur Þ. Sigurdsson" userId="b51620a9-a6bc-43cc-8d20-2596b195e64d" providerId="ADAL" clId="{06958FFD-98D2-4F41-B30A-C22CE6B5A7F3}" dt="2023-04-29T11:47:15.841" v="484" actId="478"/>
          <ac:picMkLst>
            <pc:docMk/>
            <pc:sldMk cId="2668627517" sldId="2146845810"/>
            <ac:picMk id="1026" creationId="{20CF0E9E-06A1-C63B-73BE-9FB0CE2C68A2}"/>
          </ac:picMkLst>
        </pc:picChg>
        <pc:picChg chg="mod">
          <ac:chgData name="Petur Þ. Sigurdsson" userId="b51620a9-a6bc-43cc-8d20-2596b195e64d" providerId="ADAL" clId="{06958FFD-98D2-4F41-B30A-C22CE6B5A7F3}" dt="2023-04-29T11:14:31.809" v="400" actId="1076"/>
          <ac:picMkLst>
            <pc:docMk/>
            <pc:sldMk cId="2668627517" sldId="2146845810"/>
            <ac:picMk id="1027" creationId="{5D705AF9-9174-E105-2AD5-9E71BB270AA8}"/>
          </ac:picMkLst>
        </pc:picChg>
      </pc:sldChg>
      <pc:sldChg chg="add del">
        <pc:chgData name="Petur Þ. Sigurdsson" userId="b51620a9-a6bc-43cc-8d20-2596b195e64d" providerId="ADAL" clId="{06958FFD-98D2-4F41-B30A-C22CE6B5A7F3}" dt="2023-04-28T19:24:30.611" v="279" actId="47"/>
        <pc:sldMkLst>
          <pc:docMk/>
          <pc:sldMk cId="4268328883" sldId="2146845810"/>
        </pc:sldMkLst>
      </pc:sldChg>
      <pc:sldMasterChg chg="delSldLayout">
        <pc:chgData name="Petur Þ. Sigurdsson" userId="b51620a9-a6bc-43cc-8d20-2596b195e64d" providerId="ADAL" clId="{06958FFD-98D2-4F41-B30A-C22CE6B5A7F3}" dt="2023-04-28T19:24:30.611" v="279" actId="47"/>
        <pc:sldMasterMkLst>
          <pc:docMk/>
          <pc:sldMasterMk cId="2359333556" sldId="2147483739"/>
        </pc:sldMasterMkLst>
        <pc:sldLayoutChg chg="del">
          <pc:chgData name="Petur Þ. Sigurdsson" userId="b51620a9-a6bc-43cc-8d20-2596b195e64d" providerId="ADAL" clId="{06958FFD-98D2-4F41-B30A-C22CE6B5A7F3}" dt="2023-04-28T19:24:30.611" v="279" actId="47"/>
          <pc:sldLayoutMkLst>
            <pc:docMk/>
            <pc:sldMasterMk cId="2359333556" sldId="2147483739"/>
            <pc:sldLayoutMk cId="3171701982" sldId="2147483869"/>
          </pc:sldLayoutMkLst>
        </pc:sldLayoutChg>
      </pc:sldMasterChg>
      <pc:sldMasterChg chg="delSldLayout">
        <pc:chgData name="Petur Þ. Sigurdsson" userId="b51620a9-a6bc-43cc-8d20-2596b195e64d" providerId="ADAL" clId="{06958FFD-98D2-4F41-B30A-C22CE6B5A7F3}" dt="2023-04-29T11:49:44.004" v="487" actId="47"/>
        <pc:sldMasterMkLst>
          <pc:docMk/>
          <pc:sldMasterMk cId="2305038780" sldId="2147483857"/>
        </pc:sldMasterMkLst>
        <pc:sldLayoutChg chg="del">
          <pc:chgData name="Petur Þ. Sigurdsson" userId="b51620a9-a6bc-43cc-8d20-2596b195e64d" providerId="ADAL" clId="{06958FFD-98D2-4F41-B30A-C22CE6B5A7F3}" dt="2023-04-29T11:49:44.004" v="487" actId="47"/>
          <pc:sldLayoutMkLst>
            <pc:docMk/>
            <pc:sldMasterMk cId="2305038780" sldId="2147483857"/>
            <pc:sldLayoutMk cId="3874323292" sldId="2147483868"/>
          </pc:sldLayoutMkLst>
        </pc:sldLayoutChg>
      </pc:sldMasterChg>
    </pc:docChg>
  </pc:docChgLst>
  <pc:docChgLst>
    <pc:chgData name="Hordur Olafsson" userId="35673f1e-1533-427a-a84f-da77feac3cd7" providerId="ADAL" clId="{17E9B46D-AB42-8B4F-95D8-9FCC78B2F746}"/>
    <pc:docChg chg="undo redo custSel addSld delSld modSld delMainMaster modSection">
      <pc:chgData name="Hordur Olafsson" userId="35673f1e-1533-427a-a84f-da77feac3cd7" providerId="ADAL" clId="{17E9B46D-AB42-8B4F-95D8-9FCC78B2F746}" dt="2023-05-10T12:49:31.154" v="172" actId="17846"/>
      <pc:docMkLst>
        <pc:docMk/>
      </pc:docMkLst>
      <pc:sldChg chg="del">
        <pc:chgData name="Hordur Olafsson" userId="35673f1e-1533-427a-a84f-da77feac3cd7" providerId="ADAL" clId="{17E9B46D-AB42-8B4F-95D8-9FCC78B2F746}" dt="2023-05-10T12:49:18.817" v="164" actId="2696"/>
        <pc:sldMkLst>
          <pc:docMk/>
          <pc:sldMk cId="1881244884" sldId="257"/>
        </pc:sldMkLst>
      </pc:sldChg>
      <pc:sldChg chg="add del">
        <pc:chgData name="Hordur Olafsson" userId="35673f1e-1533-427a-a84f-da77feac3cd7" providerId="ADAL" clId="{17E9B46D-AB42-8B4F-95D8-9FCC78B2F746}" dt="2023-05-10T12:49:15.643" v="163"/>
        <pc:sldMkLst>
          <pc:docMk/>
          <pc:sldMk cId="364034780" sldId="286"/>
        </pc:sldMkLst>
      </pc:sldChg>
      <pc:sldChg chg="modSp mod">
        <pc:chgData name="Hordur Olafsson" userId="35673f1e-1533-427a-a84f-da77feac3cd7" providerId="ADAL" clId="{17E9B46D-AB42-8B4F-95D8-9FCC78B2F746}" dt="2023-05-10T12:48:36.475" v="157" actId="14100"/>
        <pc:sldMkLst>
          <pc:docMk/>
          <pc:sldMk cId="1092566149" sldId="290"/>
        </pc:sldMkLst>
        <pc:spChg chg="mod">
          <ac:chgData name="Hordur Olafsson" userId="35673f1e-1533-427a-a84f-da77feac3cd7" providerId="ADAL" clId="{17E9B46D-AB42-8B4F-95D8-9FCC78B2F746}" dt="2023-05-10T12:41:56.425" v="69" actId="6549"/>
          <ac:spMkLst>
            <pc:docMk/>
            <pc:sldMk cId="1092566149" sldId="290"/>
            <ac:spMk id="14" creationId="{1E34FCE3-8C26-4EC3-CF82-FE4C9858277C}"/>
          </ac:spMkLst>
        </pc:spChg>
        <pc:spChg chg="mod">
          <ac:chgData name="Hordur Olafsson" userId="35673f1e-1533-427a-a84f-da77feac3cd7" providerId="ADAL" clId="{17E9B46D-AB42-8B4F-95D8-9FCC78B2F746}" dt="2023-05-10T12:41:44.681" v="67" actId="2085"/>
          <ac:spMkLst>
            <pc:docMk/>
            <pc:sldMk cId="1092566149" sldId="290"/>
            <ac:spMk id="25" creationId="{7B70A4C3-F4C3-48C5-5E88-3099886596C0}"/>
          </ac:spMkLst>
        </pc:spChg>
        <pc:spChg chg="mod">
          <ac:chgData name="Hordur Olafsson" userId="35673f1e-1533-427a-a84f-da77feac3cd7" providerId="ADAL" clId="{17E9B46D-AB42-8B4F-95D8-9FCC78B2F746}" dt="2023-05-10T12:41:44.681" v="67" actId="2085"/>
          <ac:spMkLst>
            <pc:docMk/>
            <pc:sldMk cId="1092566149" sldId="290"/>
            <ac:spMk id="28" creationId="{232C8B92-9E38-0313-69EF-DCB5750D76F6}"/>
          </ac:spMkLst>
        </pc:spChg>
        <pc:spChg chg="mod">
          <ac:chgData name="Hordur Olafsson" userId="35673f1e-1533-427a-a84f-da77feac3cd7" providerId="ADAL" clId="{17E9B46D-AB42-8B4F-95D8-9FCC78B2F746}" dt="2023-05-10T12:41:44.681" v="67" actId="2085"/>
          <ac:spMkLst>
            <pc:docMk/>
            <pc:sldMk cId="1092566149" sldId="290"/>
            <ac:spMk id="29" creationId="{40392113-5920-E8DC-BD4E-B4B4FBE7D7E2}"/>
          </ac:spMkLst>
        </pc:spChg>
        <pc:spChg chg="mod">
          <ac:chgData name="Hordur Olafsson" userId="35673f1e-1533-427a-a84f-da77feac3cd7" providerId="ADAL" clId="{17E9B46D-AB42-8B4F-95D8-9FCC78B2F746}" dt="2023-05-10T12:41:21.877" v="65" actId="14826"/>
          <ac:spMkLst>
            <pc:docMk/>
            <pc:sldMk cId="1092566149" sldId="290"/>
            <ac:spMk id="30" creationId="{54177DDB-39D3-B71F-535C-2279320B0ED5}"/>
          </ac:spMkLst>
        </pc:spChg>
        <pc:spChg chg="mod">
          <ac:chgData name="Hordur Olafsson" userId="35673f1e-1533-427a-a84f-da77feac3cd7" providerId="ADAL" clId="{17E9B46D-AB42-8B4F-95D8-9FCC78B2F746}" dt="2023-05-10T12:41:21.877" v="65" actId="14826"/>
          <ac:spMkLst>
            <pc:docMk/>
            <pc:sldMk cId="1092566149" sldId="290"/>
            <ac:spMk id="33" creationId="{1058767F-3DE8-B249-9A27-C4CAC55439C2}"/>
          </ac:spMkLst>
        </pc:spChg>
        <pc:spChg chg="mod">
          <ac:chgData name="Hordur Olafsson" userId="35673f1e-1533-427a-a84f-da77feac3cd7" providerId="ADAL" clId="{17E9B46D-AB42-8B4F-95D8-9FCC78B2F746}" dt="2023-05-10T12:41:21.877" v="65" actId="14826"/>
          <ac:spMkLst>
            <pc:docMk/>
            <pc:sldMk cId="1092566149" sldId="290"/>
            <ac:spMk id="35" creationId="{3FFAE0CC-BE27-270B-91BB-90B697B3DF5D}"/>
          </ac:spMkLst>
        </pc:spChg>
        <pc:spChg chg="mod">
          <ac:chgData name="Hordur Olafsson" userId="35673f1e-1533-427a-a84f-da77feac3cd7" providerId="ADAL" clId="{17E9B46D-AB42-8B4F-95D8-9FCC78B2F746}" dt="2023-05-10T12:41:21.877" v="65" actId="14826"/>
          <ac:spMkLst>
            <pc:docMk/>
            <pc:sldMk cId="1092566149" sldId="290"/>
            <ac:spMk id="36" creationId="{5E7566EA-2B5E-048E-9620-3F740AA80508}"/>
          </ac:spMkLst>
        </pc:spChg>
        <pc:spChg chg="mod">
          <ac:chgData name="Hordur Olafsson" userId="35673f1e-1533-427a-a84f-da77feac3cd7" providerId="ADAL" clId="{17E9B46D-AB42-8B4F-95D8-9FCC78B2F746}" dt="2023-05-10T12:41:44.681" v="67" actId="2085"/>
          <ac:spMkLst>
            <pc:docMk/>
            <pc:sldMk cId="1092566149" sldId="290"/>
            <ac:spMk id="40" creationId="{EF637E0D-7EF3-526D-5470-10FEDB8F98CC}"/>
          </ac:spMkLst>
        </pc:spChg>
        <pc:spChg chg="mod">
          <ac:chgData name="Hordur Olafsson" userId="35673f1e-1533-427a-a84f-da77feac3cd7" providerId="ADAL" clId="{17E9B46D-AB42-8B4F-95D8-9FCC78B2F746}" dt="2023-05-10T12:41:44.681" v="67" actId="2085"/>
          <ac:spMkLst>
            <pc:docMk/>
            <pc:sldMk cId="1092566149" sldId="290"/>
            <ac:spMk id="42" creationId="{C2722E4A-D910-8B1A-F3B7-0503738A392A}"/>
          </ac:spMkLst>
        </pc:spChg>
        <pc:spChg chg="mod">
          <ac:chgData name="Hordur Olafsson" userId="35673f1e-1533-427a-a84f-da77feac3cd7" providerId="ADAL" clId="{17E9B46D-AB42-8B4F-95D8-9FCC78B2F746}" dt="2023-05-10T12:41:44.681" v="67" actId="2085"/>
          <ac:spMkLst>
            <pc:docMk/>
            <pc:sldMk cId="1092566149" sldId="290"/>
            <ac:spMk id="43" creationId="{1D08D020-363F-FDB5-FD0A-3CD7647EDBF6}"/>
          </ac:spMkLst>
        </pc:spChg>
        <pc:spChg chg="mod">
          <ac:chgData name="Hordur Olafsson" userId="35673f1e-1533-427a-a84f-da77feac3cd7" providerId="ADAL" clId="{17E9B46D-AB42-8B4F-95D8-9FCC78B2F746}" dt="2023-05-10T12:41:44.681" v="67" actId="2085"/>
          <ac:spMkLst>
            <pc:docMk/>
            <pc:sldMk cId="1092566149" sldId="290"/>
            <ac:spMk id="44" creationId="{EF1D67F5-397D-CA3C-5B70-077EE2AF3DC4}"/>
          </ac:spMkLst>
        </pc:spChg>
        <pc:spChg chg="mod">
          <ac:chgData name="Hordur Olafsson" userId="35673f1e-1533-427a-a84f-da77feac3cd7" providerId="ADAL" clId="{17E9B46D-AB42-8B4F-95D8-9FCC78B2F746}" dt="2023-05-10T12:41:44.681" v="67" actId="2085"/>
          <ac:spMkLst>
            <pc:docMk/>
            <pc:sldMk cId="1092566149" sldId="290"/>
            <ac:spMk id="45" creationId="{69EE8EF1-67F9-8DEF-BF47-F550E01DB23D}"/>
          </ac:spMkLst>
        </pc:spChg>
        <pc:grpChg chg="mod">
          <ac:chgData name="Hordur Olafsson" userId="35673f1e-1533-427a-a84f-da77feac3cd7" providerId="ADAL" clId="{17E9B46D-AB42-8B4F-95D8-9FCC78B2F746}" dt="2023-05-10T12:41:21.877" v="65" actId="14826"/>
          <ac:grpSpMkLst>
            <pc:docMk/>
            <pc:sldMk cId="1092566149" sldId="290"/>
            <ac:grpSpMk id="37" creationId="{67AF8262-5886-5E11-B309-E571B03DBDF3}"/>
          </ac:grpSpMkLst>
        </pc:grpChg>
        <pc:grpChg chg="mod">
          <ac:chgData name="Hordur Olafsson" userId="35673f1e-1533-427a-a84f-da77feac3cd7" providerId="ADAL" clId="{17E9B46D-AB42-8B4F-95D8-9FCC78B2F746}" dt="2023-05-10T12:41:34.878" v="66" actId="14826"/>
          <ac:grpSpMkLst>
            <pc:docMk/>
            <pc:sldMk cId="1092566149" sldId="290"/>
            <ac:grpSpMk id="39" creationId="{EAD803EC-6609-6C29-775D-45FBB33F1086}"/>
          </ac:grpSpMkLst>
        </pc:grpChg>
        <pc:grpChg chg="mod">
          <ac:chgData name="Hordur Olafsson" userId="35673f1e-1533-427a-a84f-da77feac3cd7" providerId="ADAL" clId="{17E9B46D-AB42-8B4F-95D8-9FCC78B2F746}" dt="2023-05-10T12:41:34.878" v="66" actId="14826"/>
          <ac:grpSpMkLst>
            <pc:docMk/>
            <pc:sldMk cId="1092566149" sldId="290"/>
            <ac:grpSpMk id="49" creationId="{0B30D331-DBB1-F816-9639-CFA0AACA01A2}"/>
          </ac:grpSpMkLst>
        </pc:grpChg>
        <pc:picChg chg="mod">
          <ac:chgData name="Hordur Olafsson" userId="35673f1e-1533-427a-a84f-da77feac3cd7" providerId="ADAL" clId="{17E9B46D-AB42-8B4F-95D8-9FCC78B2F746}" dt="2023-05-10T12:48:16.174" v="145" actId="14100"/>
          <ac:picMkLst>
            <pc:docMk/>
            <pc:sldMk cId="1092566149" sldId="290"/>
            <ac:picMk id="7" creationId="{40BD9D7E-C85A-4F0D-1781-F1C42588F4EA}"/>
          </ac:picMkLst>
        </pc:picChg>
        <pc:picChg chg="mod">
          <ac:chgData name="Hordur Olafsson" userId="35673f1e-1533-427a-a84f-da77feac3cd7" providerId="ADAL" clId="{17E9B46D-AB42-8B4F-95D8-9FCC78B2F746}" dt="2023-05-10T12:48:16.578" v="147" actId="14100"/>
          <ac:picMkLst>
            <pc:docMk/>
            <pc:sldMk cId="1092566149" sldId="290"/>
            <ac:picMk id="8" creationId="{072EE6FE-EE3E-DF56-2A0F-1EA4933638B2}"/>
          </ac:picMkLst>
        </pc:picChg>
        <pc:picChg chg="mod">
          <ac:chgData name="Hordur Olafsson" userId="35673f1e-1533-427a-a84f-da77feac3cd7" providerId="ADAL" clId="{17E9B46D-AB42-8B4F-95D8-9FCC78B2F746}" dt="2023-05-10T12:48:16.969" v="149" actId="14100"/>
          <ac:picMkLst>
            <pc:docMk/>
            <pc:sldMk cId="1092566149" sldId="290"/>
            <ac:picMk id="9" creationId="{3FC2A825-D982-6AD1-B73E-5B14C20DD5E2}"/>
          </ac:picMkLst>
        </pc:picChg>
        <pc:picChg chg="mod">
          <ac:chgData name="Hordur Olafsson" userId="35673f1e-1533-427a-a84f-da77feac3cd7" providerId="ADAL" clId="{17E9B46D-AB42-8B4F-95D8-9FCC78B2F746}" dt="2023-05-10T12:47:48.769" v="120" actId="14100"/>
          <ac:picMkLst>
            <pc:docMk/>
            <pc:sldMk cId="1092566149" sldId="290"/>
            <ac:picMk id="15" creationId="{97A200AA-EB42-3567-5F67-F4F9A1395E98}"/>
          </ac:picMkLst>
        </pc:picChg>
        <pc:picChg chg="mod">
          <ac:chgData name="Hordur Olafsson" userId="35673f1e-1533-427a-a84f-da77feac3cd7" providerId="ADAL" clId="{17E9B46D-AB42-8B4F-95D8-9FCC78B2F746}" dt="2023-05-10T12:41:21.877" v="65" actId="14826"/>
          <ac:picMkLst>
            <pc:docMk/>
            <pc:sldMk cId="1092566149" sldId="290"/>
            <ac:picMk id="31" creationId="{F819D090-B629-A23F-0E3F-2403CEFB68DC}"/>
          </ac:picMkLst>
        </pc:picChg>
        <pc:picChg chg="mod">
          <ac:chgData name="Hordur Olafsson" userId="35673f1e-1533-427a-a84f-da77feac3cd7" providerId="ADAL" clId="{17E9B46D-AB42-8B4F-95D8-9FCC78B2F746}" dt="2023-05-10T12:41:44.681" v="67" actId="2085"/>
          <ac:picMkLst>
            <pc:docMk/>
            <pc:sldMk cId="1092566149" sldId="290"/>
            <ac:picMk id="41" creationId="{CF1FF7C4-E5F1-11E7-23A4-37F5D92D1E1E}"/>
          </ac:picMkLst>
        </pc:picChg>
        <pc:cxnChg chg="mod">
          <ac:chgData name="Hordur Olafsson" userId="35673f1e-1533-427a-a84f-da77feac3cd7" providerId="ADAL" clId="{17E9B46D-AB42-8B4F-95D8-9FCC78B2F746}" dt="2023-05-10T12:48:31.632" v="156" actId="14100"/>
          <ac:cxnSpMkLst>
            <pc:docMk/>
            <pc:sldMk cId="1092566149" sldId="290"/>
            <ac:cxnSpMk id="10" creationId="{F5E7BE23-4DF1-32A2-C174-92D928CB104D}"/>
          </ac:cxnSpMkLst>
        </pc:cxnChg>
        <pc:cxnChg chg="mod">
          <ac:chgData name="Hordur Olafsson" userId="35673f1e-1533-427a-a84f-da77feac3cd7" providerId="ADAL" clId="{17E9B46D-AB42-8B4F-95D8-9FCC78B2F746}" dt="2023-05-10T12:48:36.475" v="157" actId="14100"/>
          <ac:cxnSpMkLst>
            <pc:docMk/>
            <pc:sldMk cId="1092566149" sldId="290"/>
            <ac:cxnSpMk id="11" creationId="{8884AE61-E912-285A-B6B1-C5895168FC2E}"/>
          </ac:cxnSpMkLst>
        </pc:cxnChg>
        <pc:cxnChg chg="mod">
          <ac:chgData name="Hordur Olafsson" userId="35673f1e-1533-427a-a84f-da77feac3cd7" providerId="ADAL" clId="{17E9B46D-AB42-8B4F-95D8-9FCC78B2F746}" dt="2023-05-10T12:48:28.183" v="155" actId="14100"/>
          <ac:cxnSpMkLst>
            <pc:docMk/>
            <pc:sldMk cId="1092566149" sldId="290"/>
            <ac:cxnSpMk id="12" creationId="{AC095712-5F28-032B-4A41-900CAE2E3483}"/>
          </ac:cxnSpMkLst>
        </pc:cxnChg>
        <pc:cxnChg chg="mod">
          <ac:chgData name="Hordur Olafsson" userId="35673f1e-1533-427a-a84f-da77feac3cd7" providerId="ADAL" clId="{17E9B46D-AB42-8B4F-95D8-9FCC78B2F746}" dt="2023-05-10T12:48:24.452" v="154" actId="14100"/>
          <ac:cxnSpMkLst>
            <pc:docMk/>
            <pc:sldMk cId="1092566149" sldId="290"/>
            <ac:cxnSpMk id="13" creationId="{624C01AC-0BE3-FFB5-7DCA-B08D534F643E}"/>
          </ac:cxnSpMkLst>
        </pc:cxnChg>
        <pc:cxnChg chg="mod">
          <ac:chgData name="Hordur Olafsson" userId="35673f1e-1533-427a-a84f-da77feac3cd7" providerId="ADAL" clId="{17E9B46D-AB42-8B4F-95D8-9FCC78B2F746}" dt="2023-05-10T12:47:48.769" v="120" actId="14100"/>
          <ac:cxnSpMkLst>
            <pc:docMk/>
            <pc:sldMk cId="1092566149" sldId="290"/>
            <ac:cxnSpMk id="16" creationId="{3791EB85-1109-1A8A-2A63-7E07F471DB33}"/>
          </ac:cxnSpMkLst>
        </pc:cxnChg>
        <pc:cxnChg chg="mod">
          <ac:chgData name="Hordur Olafsson" userId="35673f1e-1533-427a-a84f-da77feac3cd7" providerId="ADAL" clId="{17E9B46D-AB42-8B4F-95D8-9FCC78B2F746}" dt="2023-05-10T12:41:44.681" v="67" actId="2085"/>
          <ac:cxnSpMkLst>
            <pc:docMk/>
            <pc:sldMk cId="1092566149" sldId="290"/>
            <ac:cxnSpMk id="26" creationId="{1194D3DC-6906-E0FB-0C30-0A1D9DBC566D}"/>
          </ac:cxnSpMkLst>
        </pc:cxnChg>
      </pc:sldChg>
      <pc:sldChg chg="modSp mod">
        <pc:chgData name="Hordur Olafsson" userId="35673f1e-1533-427a-a84f-da77feac3cd7" providerId="ADAL" clId="{17E9B46D-AB42-8B4F-95D8-9FCC78B2F746}" dt="2023-05-10T12:42:28.944" v="70" actId="2711"/>
        <pc:sldMkLst>
          <pc:docMk/>
          <pc:sldMk cId="1882139805" sldId="2146845790"/>
        </pc:sldMkLst>
        <pc:spChg chg="mod">
          <ac:chgData name="Hordur Olafsson" userId="35673f1e-1533-427a-a84f-da77feac3cd7" providerId="ADAL" clId="{17E9B46D-AB42-8B4F-95D8-9FCC78B2F746}" dt="2023-05-10T12:42:28.944" v="70" actId="2711"/>
          <ac:spMkLst>
            <pc:docMk/>
            <pc:sldMk cId="1882139805" sldId="2146845790"/>
            <ac:spMk id="11" creationId="{915ABFCB-D2C0-FD3E-AE94-573FC1A80F48}"/>
          </ac:spMkLst>
        </pc:spChg>
      </pc:sldChg>
      <pc:sldChg chg="modSp mod">
        <pc:chgData name="Hordur Olafsson" userId="35673f1e-1533-427a-a84f-da77feac3cd7" providerId="ADAL" clId="{17E9B46D-AB42-8B4F-95D8-9FCC78B2F746}" dt="2023-05-10T12:46:36.831" v="100" actId="14100"/>
        <pc:sldMkLst>
          <pc:docMk/>
          <pc:sldMk cId="1392813557" sldId="2146845795"/>
        </pc:sldMkLst>
        <pc:spChg chg="mod">
          <ac:chgData name="Hordur Olafsson" userId="35673f1e-1533-427a-a84f-da77feac3cd7" providerId="ADAL" clId="{17E9B46D-AB42-8B4F-95D8-9FCC78B2F746}" dt="2023-05-10T12:44:18.376" v="72" actId="14826"/>
          <ac:spMkLst>
            <pc:docMk/>
            <pc:sldMk cId="1392813557" sldId="2146845795"/>
            <ac:spMk id="25" creationId="{7B70A4C3-F4C3-48C5-5E88-3099886596C0}"/>
          </ac:spMkLst>
        </pc:spChg>
        <pc:spChg chg="mod">
          <ac:chgData name="Hordur Olafsson" userId="35673f1e-1533-427a-a84f-da77feac3cd7" providerId="ADAL" clId="{17E9B46D-AB42-8B4F-95D8-9FCC78B2F746}" dt="2023-05-10T12:44:18.376" v="72" actId="14826"/>
          <ac:spMkLst>
            <pc:docMk/>
            <pc:sldMk cId="1392813557" sldId="2146845795"/>
            <ac:spMk id="29" creationId="{40392113-5920-E8DC-BD4E-B4B4FBE7D7E2}"/>
          </ac:spMkLst>
        </pc:spChg>
        <pc:spChg chg="mod">
          <ac:chgData name="Hordur Olafsson" userId="35673f1e-1533-427a-a84f-da77feac3cd7" providerId="ADAL" clId="{17E9B46D-AB42-8B4F-95D8-9FCC78B2F746}" dt="2023-05-10T12:44:11.543" v="71" actId="14826"/>
          <ac:spMkLst>
            <pc:docMk/>
            <pc:sldMk cId="1392813557" sldId="2146845795"/>
            <ac:spMk id="30" creationId="{54177DDB-39D3-B71F-535C-2279320B0ED5}"/>
          </ac:spMkLst>
        </pc:spChg>
        <pc:spChg chg="mod">
          <ac:chgData name="Hordur Olafsson" userId="35673f1e-1533-427a-a84f-da77feac3cd7" providerId="ADAL" clId="{17E9B46D-AB42-8B4F-95D8-9FCC78B2F746}" dt="2023-05-10T12:44:11.543" v="71" actId="14826"/>
          <ac:spMkLst>
            <pc:docMk/>
            <pc:sldMk cId="1392813557" sldId="2146845795"/>
            <ac:spMk id="33" creationId="{1058767F-3DE8-B249-9A27-C4CAC55439C2}"/>
          </ac:spMkLst>
        </pc:spChg>
        <pc:spChg chg="mod">
          <ac:chgData name="Hordur Olafsson" userId="35673f1e-1533-427a-a84f-da77feac3cd7" providerId="ADAL" clId="{17E9B46D-AB42-8B4F-95D8-9FCC78B2F746}" dt="2023-05-10T12:44:11.543" v="71" actId="14826"/>
          <ac:spMkLst>
            <pc:docMk/>
            <pc:sldMk cId="1392813557" sldId="2146845795"/>
            <ac:spMk id="35" creationId="{3FFAE0CC-BE27-270B-91BB-90B697B3DF5D}"/>
          </ac:spMkLst>
        </pc:spChg>
        <pc:spChg chg="mod">
          <ac:chgData name="Hordur Olafsson" userId="35673f1e-1533-427a-a84f-da77feac3cd7" providerId="ADAL" clId="{17E9B46D-AB42-8B4F-95D8-9FCC78B2F746}" dt="2023-05-10T12:44:11.543" v="71" actId="14826"/>
          <ac:spMkLst>
            <pc:docMk/>
            <pc:sldMk cId="1392813557" sldId="2146845795"/>
            <ac:spMk id="36" creationId="{5E7566EA-2B5E-048E-9620-3F740AA80508}"/>
          </ac:spMkLst>
        </pc:spChg>
        <pc:spChg chg="mod">
          <ac:chgData name="Hordur Olafsson" userId="35673f1e-1533-427a-a84f-da77feac3cd7" providerId="ADAL" clId="{17E9B46D-AB42-8B4F-95D8-9FCC78B2F746}" dt="2023-05-10T12:44:18.376" v="72" actId="14826"/>
          <ac:spMkLst>
            <pc:docMk/>
            <pc:sldMk cId="1392813557" sldId="2146845795"/>
            <ac:spMk id="40" creationId="{EF637E0D-7EF3-526D-5470-10FEDB8F98CC}"/>
          </ac:spMkLst>
        </pc:spChg>
        <pc:spChg chg="mod">
          <ac:chgData name="Hordur Olafsson" userId="35673f1e-1533-427a-a84f-da77feac3cd7" providerId="ADAL" clId="{17E9B46D-AB42-8B4F-95D8-9FCC78B2F746}" dt="2023-05-10T12:44:18.376" v="72" actId="14826"/>
          <ac:spMkLst>
            <pc:docMk/>
            <pc:sldMk cId="1392813557" sldId="2146845795"/>
            <ac:spMk id="42" creationId="{C2722E4A-D910-8B1A-F3B7-0503738A392A}"/>
          </ac:spMkLst>
        </pc:spChg>
        <pc:spChg chg="mod">
          <ac:chgData name="Hordur Olafsson" userId="35673f1e-1533-427a-a84f-da77feac3cd7" providerId="ADAL" clId="{17E9B46D-AB42-8B4F-95D8-9FCC78B2F746}" dt="2023-05-10T12:44:18.376" v="72" actId="14826"/>
          <ac:spMkLst>
            <pc:docMk/>
            <pc:sldMk cId="1392813557" sldId="2146845795"/>
            <ac:spMk id="43" creationId="{1D08D020-363F-FDB5-FD0A-3CD7647EDBF6}"/>
          </ac:spMkLst>
        </pc:spChg>
        <pc:spChg chg="mod">
          <ac:chgData name="Hordur Olafsson" userId="35673f1e-1533-427a-a84f-da77feac3cd7" providerId="ADAL" clId="{17E9B46D-AB42-8B4F-95D8-9FCC78B2F746}" dt="2023-05-10T12:44:18.376" v="72" actId="14826"/>
          <ac:spMkLst>
            <pc:docMk/>
            <pc:sldMk cId="1392813557" sldId="2146845795"/>
            <ac:spMk id="44" creationId="{EF1D67F5-397D-CA3C-5B70-077EE2AF3DC4}"/>
          </ac:spMkLst>
        </pc:spChg>
        <pc:spChg chg="mod">
          <ac:chgData name="Hordur Olafsson" userId="35673f1e-1533-427a-a84f-da77feac3cd7" providerId="ADAL" clId="{17E9B46D-AB42-8B4F-95D8-9FCC78B2F746}" dt="2023-05-10T12:44:18.376" v="72" actId="14826"/>
          <ac:spMkLst>
            <pc:docMk/>
            <pc:sldMk cId="1392813557" sldId="2146845795"/>
            <ac:spMk id="45" creationId="{69EE8EF1-67F9-8DEF-BF47-F550E01DB23D}"/>
          </ac:spMkLst>
        </pc:spChg>
        <pc:grpChg chg="mod">
          <ac:chgData name="Hordur Olafsson" userId="35673f1e-1533-427a-a84f-da77feac3cd7" providerId="ADAL" clId="{17E9B46D-AB42-8B4F-95D8-9FCC78B2F746}" dt="2023-05-10T12:44:11.543" v="71" actId="14826"/>
          <ac:grpSpMkLst>
            <pc:docMk/>
            <pc:sldMk cId="1392813557" sldId="2146845795"/>
            <ac:grpSpMk id="37" creationId="{67AF8262-5886-5E11-B309-E571B03DBDF3}"/>
          </ac:grpSpMkLst>
        </pc:grpChg>
        <pc:grpChg chg="mod">
          <ac:chgData name="Hordur Olafsson" userId="35673f1e-1533-427a-a84f-da77feac3cd7" providerId="ADAL" clId="{17E9B46D-AB42-8B4F-95D8-9FCC78B2F746}" dt="2023-05-10T12:44:18.376" v="72" actId="14826"/>
          <ac:grpSpMkLst>
            <pc:docMk/>
            <pc:sldMk cId="1392813557" sldId="2146845795"/>
            <ac:grpSpMk id="39" creationId="{EAD803EC-6609-6C29-775D-45FBB33F1086}"/>
          </ac:grpSpMkLst>
        </pc:grpChg>
        <pc:grpChg chg="mod">
          <ac:chgData name="Hordur Olafsson" userId="35673f1e-1533-427a-a84f-da77feac3cd7" providerId="ADAL" clId="{17E9B46D-AB42-8B4F-95D8-9FCC78B2F746}" dt="2023-05-10T12:44:18.376" v="72" actId="14826"/>
          <ac:grpSpMkLst>
            <pc:docMk/>
            <pc:sldMk cId="1392813557" sldId="2146845795"/>
            <ac:grpSpMk id="49" creationId="{0B30D331-DBB1-F816-9639-CFA0AACA01A2}"/>
          </ac:grpSpMkLst>
        </pc:grpChg>
        <pc:picChg chg="mod">
          <ac:chgData name="Hordur Olafsson" userId="35673f1e-1533-427a-a84f-da77feac3cd7" providerId="ADAL" clId="{17E9B46D-AB42-8B4F-95D8-9FCC78B2F746}" dt="2023-05-10T12:46:18.159" v="93" actId="14100"/>
          <ac:picMkLst>
            <pc:docMk/>
            <pc:sldMk cId="1392813557" sldId="2146845795"/>
            <ac:picMk id="7" creationId="{40BD9D7E-C85A-4F0D-1781-F1C42588F4EA}"/>
          </ac:picMkLst>
        </pc:picChg>
        <pc:picChg chg="mod">
          <ac:chgData name="Hordur Olafsson" userId="35673f1e-1533-427a-a84f-da77feac3cd7" providerId="ADAL" clId="{17E9B46D-AB42-8B4F-95D8-9FCC78B2F746}" dt="2023-05-10T12:45:52.020" v="86" actId="1076"/>
          <ac:picMkLst>
            <pc:docMk/>
            <pc:sldMk cId="1392813557" sldId="2146845795"/>
            <ac:picMk id="8" creationId="{072EE6FE-EE3E-DF56-2A0F-1EA4933638B2}"/>
          </ac:picMkLst>
        </pc:picChg>
        <pc:picChg chg="mod">
          <ac:chgData name="Hordur Olafsson" userId="35673f1e-1533-427a-a84f-da77feac3cd7" providerId="ADAL" clId="{17E9B46D-AB42-8B4F-95D8-9FCC78B2F746}" dt="2023-05-10T12:45:29.378" v="79" actId="14100"/>
          <ac:picMkLst>
            <pc:docMk/>
            <pc:sldMk cId="1392813557" sldId="2146845795"/>
            <ac:picMk id="9" creationId="{3FC2A825-D982-6AD1-B73E-5B14C20DD5E2}"/>
          </ac:picMkLst>
        </pc:picChg>
        <pc:picChg chg="mod">
          <ac:chgData name="Hordur Olafsson" userId="35673f1e-1533-427a-a84f-da77feac3cd7" providerId="ADAL" clId="{17E9B46D-AB42-8B4F-95D8-9FCC78B2F746}" dt="2023-05-10T12:46:36.831" v="100" actId="14100"/>
          <ac:picMkLst>
            <pc:docMk/>
            <pc:sldMk cId="1392813557" sldId="2146845795"/>
            <ac:picMk id="15" creationId="{97A200AA-EB42-3567-5F67-F4F9A1395E98}"/>
          </ac:picMkLst>
        </pc:picChg>
        <pc:picChg chg="mod">
          <ac:chgData name="Hordur Olafsson" userId="35673f1e-1533-427a-a84f-da77feac3cd7" providerId="ADAL" clId="{17E9B46D-AB42-8B4F-95D8-9FCC78B2F746}" dt="2023-05-10T12:44:11.543" v="71" actId="14826"/>
          <ac:picMkLst>
            <pc:docMk/>
            <pc:sldMk cId="1392813557" sldId="2146845795"/>
            <ac:picMk id="31" creationId="{F819D090-B629-A23F-0E3F-2403CEFB68DC}"/>
          </ac:picMkLst>
        </pc:picChg>
        <pc:picChg chg="mod">
          <ac:chgData name="Hordur Olafsson" userId="35673f1e-1533-427a-a84f-da77feac3cd7" providerId="ADAL" clId="{17E9B46D-AB42-8B4F-95D8-9FCC78B2F746}" dt="2023-05-10T12:44:18.376" v="72" actId="14826"/>
          <ac:picMkLst>
            <pc:docMk/>
            <pc:sldMk cId="1392813557" sldId="2146845795"/>
            <ac:picMk id="41" creationId="{CF1FF7C4-E5F1-11E7-23A4-37F5D92D1E1E}"/>
          </ac:picMkLst>
        </pc:picChg>
        <pc:cxnChg chg="mod">
          <ac:chgData name="Hordur Olafsson" userId="35673f1e-1533-427a-a84f-da77feac3cd7" providerId="ADAL" clId="{17E9B46D-AB42-8B4F-95D8-9FCC78B2F746}" dt="2023-05-10T12:46:24.445" v="94" actId="14100"/>
          <ac:cxnSpMkLst>
            <pc:docMk/>
            <pc:sldMk cId="1392813557" sldId="2146845795"/>
            <ac:cxnSpMk id="10" creationId="{F5E7BE23-4DF1-32A2-C174-92D928CB104D}"/>
          </ac:cxnSpMkLst>
        </pc:cxnChg>
        <pc:cxnChg chg="mod">
          <ac:chgData name="Hordur Olafsson" userId="35673f1e-1533-427a-a84f-da77feac3cd7" providerId="ADAL" clId="{17E9B46D-AB42-8B4F-95D8-9FCC78B2F746}" dt="2023-05-10T12:45:29.378" v="79" actId="14100"/>
          <ac:cxnSpMkLst>
            <pc:docMk/>
            <pc:sldMk cId="1392813557" sldId="2146845795"/>
            <ac:cxnSpMk id="11" creationId="{8884AE61-E912-285A-B6B1-C5895168FC2E}"/>
          </ac:cxnSpMkLst>
        </pc:cxnChg>
        <pc:cxnChg chg="mod">
          <ac:chgData name="Hordur Olafsson" userId="35673f1e-1533-427a-a84f-da77feac3cd7" providerId="ADAL" clId="{17E9B46D-AB42-8B4F-95D8-9FCC78B2F746}" dt="2023-05-10T12:46:05.754" v="91" actId="14100"/>
          <ac:cxnSpMkLst>
            <pc:docMk/>
            <pc:sldMk cId="1392813557" sldId="2146845795"/>
            <ac:cxnSpMk id="12" creationId="{AC095712-5F28-032B-4A41-900CAE2E3483}"/>
          </ac:cxnSpMkLst>
        </pc:cxnChg>
        <pc:cxnChg chg="mod">
          <ac:chgData name="Hordur Olafsson" userId="35673f1e-1533-427a-a84f-da77feac3cd7" providerId="ADAL" clId="{17E9B46D-AB42-8B4F-95D8-9FCC78B2F746}" dt="2023-05-10T12:46:36.831" v="100" actId="14100"/>
          <ac:cxnSpMkLst>
            <pc:docMk/>
            <pc:sldMk cId="1392813557" sldId="2146845795"/>
            <ac:cxnSpMk id="16" creationId="{3791EB85-1109-1A8A-2A63-7E07F471DB33}"/>
          </ac:cxnSpMkLst>
        </pc:cxnChg>
        <pc:cxnChg chg="mod">
          <ac:chgData name="Hordur Olafsson" userId="35673f1e-1533-427a-a84f-da77feac3cd7" providerId="ADAL" clId="{17E9B46D-AB42-8B4F-95D8-9FCC78B2F746}" dt="2023-05-10T12:44:18.376" v="72" actId="14826"/>
          <ac:cxnSpMkLst>
            <pc:docMk/>
            <pc:sldMk cId="1392813557" sldId="2146845795"/>
            <ac:cxnSpMk id="26" creationId="{1194D3DC-6906-E0FB-0C30-0A1D9DBC566D}"/>
          </ac:cxnSpMkLst>
        </pc:cxnChg>
      </pc:sldChg>
      <pc:sldChg chg="del">
        <pc:chgData name="Hordur Olafsson" userId="35673f1e-1533-427a-a84f-da77feac3cd7" providerId="ADAL" clId="{17E9B46D-AB42-8B4F-95D8-9FCC78B2F746}" dt="2023-05-10T12:40:41.989" v="63" actId="2696"/>
        <pc:sldMkLst>
          <pc:docMk/>
          <pc:sldMk cId="2967935724" sldId="2146845803"/>
        </pc:sldMkLst>
      </pc:sldChg>
      <pc:sldChg chg="del">
        <pc:chgData name="Hordur Olafsson" userId="35673f1e-1533-427a-a84f-da77feac3cd7" providerId="ADAL" clId="{17E9B46D-AB42-8B4F-95D8-9FCC78B2F746}" dt="2023-05-10T12:48:49.503" v="158" actId="2696"/>
        <pc:sldMkLst>
          <pc:docMk/>
          <pc:sldMk cId="3520528644" sldId="2146845804"/>
        </pc:sldMkLst>
      </pc:sldChg>
      <pc:sldChg chg="del">
        <pc:chgData name="Hordur Olafsson" userId="35673f1e-1533-427a-a84f-da77feac3cd7" providerId="ADAL" clId="{17E9B46D-AB42-8B4F-95D8-9FCC78B2F746}" dt="2023-05-10T12:40:39.522" v="61" actId="2696"/>
        <pc:sldMkLst>
          <pc:docMk/>
          <pc:sldMk cId="3843377428" sldId="2146845805"/>
        </pc:sldMkLst>
      </pc:sldChg>
      <pc:sldChg chg="modSp add del mod">
        <pc:chgData name="Hordur Olafsson" userId="35673f1e-1533-427a-a84f-da77feac3cd7" providerId="ADAL" clId="{17E9B46D-AB42-8B4F-95D8-9FCC78B2F746}" dt="2023-05-10T12:39:44.054" v="60" actId="404"/>
        <pc:sldMkLst>
          <pc:docMk/>
          <pc:sldMk cId="3984185767" sldId="2146845811"/>
        </pc:sldMkLst>
        <pc:spChg chg="mod">
          <ac:chgData name="Hordur Olafsson" userId="35673f1e-1533-427a-a84f-da77feac3cd7" providerId="ADAL" clId="{17E9B46D-AB42-8B4F-95D8-9FCC78B2F746}" dt="2023-05-10T11:55:27.252" v="7" actId="404"/>
          <ac:spMkLst>
            <pc:docMk/>
            <pc:sldMk cId="3984185767" sldId="2146845811"/>
            <ac:spMk id="2" creationId="{B4E1F265-DCFC-336F-0B58-D5940F7A973B}"/>
          </ac:spMkLst>
        </pc:spChg>
        <pc:spChg chg="mod">
          <ac:chgData name="Hordur Olafsson" userId="35673f1e-1533-427a-a84f-da77feac3cd7" providerId="ADAL" clId="{17E9B46D-AB42-8B4F-95D8-9FCC78B2F746}" dt="2023-05-10T12:39:44.054" v="60" actId="404"/>
          <ac:spMkLst>
            <pc:docMk/>
            <pc:sldMk cId="3984185767" sldId="2146845811"/>
            <ac:spMk id="3" creationId="{FAA02102-C9D6-406B-54A8-7DEC1B0E6CCC}"/>
          </ac:spMkLst>
        </pc:spChg>
      </pc:sldChg>
      <pc:sldChg chg="add">
        <pc:chgData name="Hordur Olafsson" userId="35673f1e-1533-427a-a84f-da77feac3cd7" providerId="ADAL" clId="{17E9B46D-AB42-8B4F-95D8-9FCC78B2F746}" dt="2023-05-10T12:49:03.010" v="160"/>
        <pc:sldMkLst>
          <pc:docMk/>
          <pc:sldMk cId="3681829188" sldId="2146845812"/>
        </pc:sldMkLst>
      </pc:sldChg>
      <pc:sldMasterChg chg="del delSldLayout">
        <pc:chgData name="Hordur Olafsson" userId="35673f1e-1533-427a-a84f-da77feac3cd7" providerId="ADAL" clId="{17E9B46D-AB42-8B4F-95D8-9FCC78B2F746}" dt="2023-05-10T12:49:18.838" v="171" actId="2696"/>
        <pc:sldMasterMkLst>
          <pc:docMk/>
          <pc:sldMasterMk cId="3283444625" sldId="2147483648"/>
        </pc:sldMasterMkLst>
        <pc:sldLayoutChg chg="del">
          <pc:chgData name="Hordur Olafsson" userId="35673f1e-1533-427a-a84f-da77feac3cd7" providerId="ADAL" clId="{17E9B46D-AB42-8B4F-95D8-9FCC78B2F746}" dt="2023-05-10T12:49:18.837" v="170" actId="2696"/>
          <pc:sldLayoutMkLst>
            <pc:docMk/>
            <pc:sldMasterMk cId="3283444625" sldId="2147483648"/>
            <pc:sldLayoutMk cId="3734397217" sldId="2147483660"/>
          </pc:sldLayoutMkLst>
        </pc:sldLayoutChg>
        <pc:sldLayoutChg chg="del">
          <pc:chgData name="Hordur Olafsson" userId="35673f1e-1533-427a-a84f-da77feac3cd7" providerId="ADAL" clId="{17E9B46D-AB42-8B4F-95D8-9FCC78B2F746}" dt="2023-05-10T12:49:18.820" v="168" actId="2696"/>
          <pc:sldLayoutMkLst>
            <pc:docMk/>
            <pc:sldMasterMk cId="3283444625" sldId="2147483648"/>
            <pc:sldLayoutMk cId="815730177" sldId="2147483666"/>
          </pc:sldLayoutMkLst>
        </pc:sldLayoutChg>
        <pc:sldLayoutChg chg="del">
          <pc:chgData name="Hordur Olafsson" userId="35673f1e-1533-427a-a84f-da77feac3cd7" providerId="ADAL" clId="{17E9B46D-AB42-8B4F-95D8-9FCC78B2F746}" dt="2023-05-10T12:49:18.818" v="165" actId="2696"/>
          <pc:sldLayoutMkLst>
            <pc:docMk/>
            <pc:sldMasterMk cId="3283444625" sldId="2147483648"/>
            <pc:sldLayoutMk cId="3449590882" sldId="2147483705"/>
          </pc:sldLayoutMkLst>
        </pc:sldLayoutChg>
        <pc:sldLayoutChg chg="del">
          <pc:chgData name="Hordur Olafsson" userId="35673f1e-1533-427a-a84f-da77feac3cd7" providerId="ADAL" clId="{17E9B46D-AB42-8B4F-95D8-9FCC78B2F746}" dt="2023-05-10T12:49:18.819" v="166" actId="2696"/>
          <pc:sldLayoutMkLst>
            <pc:docMk/>
            <pc:sldMasterMk cId="3283444625" sldId="2147483648"/>
            <pc:sldLayoutMk cId="3620597712" sldId="2147483706"/>
          </pc:sldLayoutMkLst>
        </pc:sldLayoutChg>
        <pc:sldLayoutChg chg="del">
          <pc:chgData name="Hordur Olafsson" userId="35673f1e-1533-427a-a84f-da77feac3cd7" providerId="ADAL" clId="{17E9B46D-AB42-8B4F-95D8-9FCC78B2F746}" dt="2023-05-10T12:49:18.820" v="167" actId="2696"/>
          <pc:sldLayoutMkLst>
            <pc:docMk/>
            <pc:sldMasterMk cId="3283444625" sldId="2147483648"/>
            <pc:sldLayoutMk cId="3150170518" sldId="2147483730"/>
          </pc:sldLayoutMkLst>
        </pc:sldLayoutChg>
        <pc:sldLayoutChg chg="del">
          <pc:chgData name="Hordur Olafsson" userId="35673f1e-1533-427a-a84f-da77feac3cd7" providerId="ADAL" clId="{17E9B46D-AB42-8B4F-95D8-9FCC78B2F746}" dt="2023-05-10T12:49:18.821" v="169" actId="2696"/>
          <pc:sldLayoutMkLst>
            <pc:docMk/>
            <pc:sldMasterMk cId="3283444625" sldId="2147483648"/>
            <pc:sldLayoutMk cId="1624173912" sldId="2147483731"/>
          </pc:sldLayoutMkLst>
        </pc:sldLayoutChg>
      </pc:sldMasterChg>
      <pc:sldMasterChg chg="delSldLayout">
        <pc:chgData name="Hordur Olafsson" userId="35673f1e-1533-427a-a84f-da77feac3cd7" providerId="ADAL" clId="{17E9B46D-AB42-8B4F-95D8-9FCC78B2F746}" dt="2023-05-10T12:40:41.990" v="64" actId="2696"/>
        <pc:sldMasterMkLst>
          <pc:docMk/>
          <pc:sldMasterMk cId="517126417" sldId="2147483681"/>
        </pc:sldMasterMkLst>
        <pc:sldLayoutChg chg="del">
          <pc:chgData name="Hordur Olafsson" userId="35673f1e-1533-427a-a84f-da77feac3cd7" providerId="ADAL" clId="{17E9B46D-AB42-8B4F-95D8-9FCC78B2F746}" dt="2023-05-10T12:40:41.990" v="64" actId="2696"/>
          <pc:sldLayoutMkLst>
            <pc:docMk/>
            <pc:sldMasterMk cId="517126417" sldId="2147483681"/>
            <pc:sldLayoutMk cId="2469712752" sldId="2147483854"/>
          </pc:sldLayoutMkLst>
        </pc:sldLayoutChg>
        <pc:sldLayoutChg chg="del">
          <pc:chgData name="Hordur Olafsson" userId="35673f1e-1533-427a-a84f-da77feac3cd7" providerId="ADAL" clId="{17E9B46D-AB42-8B4F-95D8-9FCC78B2F746}" dt="2023-05-10T12:40:39.523" v="62" actId="2696"/>
          <pc:sldLayoutMkLst>
            <pc:docMk/>
            <pc:sldMasterMk cId="517126417" sldId="2147483681"/>
            <pc:sldLayoutMk cId="3677738103" sldId="2147483856"/>
          </pc:sldLayoutMkLst>
        </pc:sldLayoutChg>
      </pc:sldMasterChg>
      <pc:sldMasterChg chg="delSldLayout">
        <pc:chgData name="Hordur Olafsson" userId="35673f1e-1533-427a-a84f-da77feac3cd7" providerId="ADAL" clId="{17E9B46D-AB42-8B4F-95D8-9FCC78B2F746}" dt="2023-05-10T12:48:49.504" v="159" actId="2696"/>
        <pc:sldMasterMkLst>
          <pc:docMk/>
          <pc:sldMasterMk cId="2359333556" sldId="2147483739"/>
        </pc:sldMasterMkLst>
        <pc:sldLayoutChg chg="del">
          <pc:chgData name="Hordur Olafsson" userId="35673f1e-1533-427a-a84f-da77feac3cd7" providerId="ADAL" clId="{17E9B46D-AB42-8B4F-95D8-9FCC78B2F746}" dt="2023-05-10T12:48:49.504" v="159" actId="2696"/>
          <pc:sldLayoutMkLst>
            <pc:docMk/>
            <pc:sldMasterMk cId="2359333556" sldId="2147483739"/>
            <pc:sldLayoutMk cId="1142235593" sldId="2147483855"/>
          </pc:sldLayoutMkLst>
        </pc:sldLayoutChg>
      </pc:sldMasterChg>
    </pc:docChg>
  </pc:docChgLst>
  <pc:docChgLst>
    <pc:chgData name="Petur Þ. Sigurdsson" userId="S::petur@lsretail.com::b51620a9-a6bc-43cc-8d20-2596b195e64d" providerId="AD" clId="Web-{4F6E3C0D-A1B1-4AD6-8534-404978CB4DC1}"/>
    <pc:docChg chg="modSld">
      <pc:chgData name="Petur Þ. Sigurdsson" userId="S::petur@lsretail.com::b51620a9-a6bc-43cc-8d20-2596b195e64d" providerId="AD" clId="Web-{4F6E3C0D-A1B1-4AD6-8534-404978CB4DC1}" dt="2023-05-21T15:39:39.276" v="4"/>
      <pc:docMkLst>
        <pc:docMk/>
      </pc:docMkLst>
      <pc:sldChg chg="addSp delSp modSp addAnim">
        <pc:chgData name="Petur Þ. Sigurdsson" userId="S::petur@lsretail.com::b51620a9-a6bc-43cc-8d20-2596b195e64d" providerId="AD" clId="Web-{4F6E3C0D-A1B1-4AD6-8534-404978CB4DC1}" dt="2023-05-21T15:39:39.276" v="4"/>
        <pc:sldMkLst>
          <pc:docMk/>
          <pc:sldMk cId="428270347" sldId="2146845815"/>
        </pc:sldMkLst>
        <pc:picChg chg="add del mod">
          <ac:chgData name="Petur Þ. Sigurdsson" userId="S::petur@lsretail.com::b51620a9-a6bc-43cc-8d20-2596b195e64d" providerId="AD" clId="Web-{4F6E3C0D-A1B1-4AD6-8534-404978CB4DC1}" dt="2023-05-21T15:39:33.510" v="3"/>
          <ac:picMkLst>
            <pc:docMk/>
            <pc:sldMk cId="428270347" sldId="2146845815"/>
            <ac:picMk id="180" creationId="{5E8C5133-FD83-5D3C-68F4-BBDA9A03044C}"/>
          </ac:picMkLst>
        </pc:picChg>
        <pc:picChg chg="add">
          <ac:chgData name="Petur Þ. Sigurdsson" userId="S::petur@lsretail.com::b51620a9-a6bc-43cc-8d20-2596b195e64d" providerId="AD" clId="Web-{4F6E3C0D-A1B1-4AD6-8534-404978CB4DC1}" dt="2023-05-21T15:39:39.276" v="4"/>
          <ac:picMkLst>
            <pc:docMk/>
            <pc:sldMk cId="428270347" sldId="2146845815"/>
            <ac:picMk id="182" creationId="{3250CA8E-2056-44EA-D599-F5F04AA35ACF}"/>
          </ac:picMkLst>
        </pc:picChg>
      </pc:sldChg>
    </pc:docChg>
  </pc:docChgLst>
  <pc:docChgLst>
    <pc:chgData name="Petur Þ. Sigurdsson" userId="S::petur@lsretail.com::b51620a9-a6bc-43cc-8d20-2596b195e64d" providerId="AD" clId="Web-{06348D95-0E70-4C5A-BA4F-3FD87CF474AC}"/>
    <pc:docChg chg="addSld delSld modSld modSection">
      <pc:chgData name="Petur Þ. Sigurdsson" userId="S::petur@lsretail.com::b51620a9-a6bc-43cc-8d20-2596b195e64d" providerId="AD" clId="Web-{06348D95-0E70-4C5A-BA4F-3FD87CF474AC}" dt="2023-05-20T20:37:00.748" v="12"/>
      <pc:docMkLst>
        <pc:docMk/>
      </pc:docMkLst>
      <pc:sldChg chg="del">
        <pc:chgData name="Petur Þ. Sigurdsson" userId="S::petur@lsretail.com::b51620a9-a6bc-43cc-8d20-2596b195e64d" providerId="AD" clId="Web-{06348D95-0E70-4C5A-BA4F-3FD87CF474AC}" dt="2023-05-20T20:37:00.748" v="12"/>
        <pc:sldMkLst>
          <pc:docMk/>
          <pc:sldMk cId="1494827749" sldId="281"/>
        </pc:sldMkLst>
      </pc:sldChg>
      <pc:sldChg chg="addSp delSp modSp">
        <pc:chgData name="Petur Þ. Sigurdsson" userId="S::petur@lsretail.com::b51620a9-a6bc-43cc-8d20-2596b195e64d" providerId="AD" clId="Web-{06348D95-0E70-4C5A-BA4F-3FD87CF474AC}" dt="2023-05-20T20:35:41.981" v="3"/>
        <pc:sldMkLst>
          <pc:docMk/>
          <pc:sldMk cId="2016697247" sldId="2146845792"/>
        </pc:sldMkLst>
        <pc:picChg chg="add del mod">
          <ac:chgData name="Petur Þ. Sigurdsson" userId="S::petur@lsretail.com::b51620a9-a6bc-43cc-8d20-2596b195e64d" providerId="AD" clId="Web-{06348D95-0E70-4C5A-BA4F-3FD87CF474AC}" dt="2023-05-20T20:35:41.981" v="3"/>
          <ac:picMkLst>
            <pc:docMk/>
            <pc:sldMk cId="2016697247" sldId="2146845792"/>
            <ac:picMk id="179" creationId="{49C2C7B4-EBAC-B458-1F52-4AB296BBA352}"/>
          </ac:picMkLst>
        </pc:picChg>
      </pc:sldChg>
      <pc:sldChg chg="del">
        <pc:chgData name="Petur Þ. Sigurdsson" userId="S::petur@lsretail.com::b51620a9-a6bc-43cc-8d20-2596b195e64d" providerId="AD" clId="Web-{06348D95-0E70-4C5A-BA4F-3FD87CF474AC}" dt="2023-05-20T20:35:31.434" v="1"/>
        <pc:sldMkLst>
          <pc:docMk/>
          <pc:sldMk cId="2786822511" sldId="2146845809"/>
        </pc:sldMkLst>
      </pc:sldChg>
      <pc:sldChg chg="del">
        <pc:chgData name="Petur Þ. Sigurdsson" userId="S::petur@lsretail.com::b51620a9-a6bc-43cc-8d20-2596b195e64d" providerId="AD" clId="Web-{06348D95-0E70-4C5A-BA4F-3FD87CF474AC}" dt="2023-05-20T20:35:25.153" v="0"/>
        <pc:sldMkLst>
          <pc:docMk/>
          <pc:sldMk cId="2668627517" sldId="2146845810"/>
        </pc:sldMkLst>
      </pc:sldChg>
      <pc:sldChg chg="add modNotes">
        <pc:chgData name="Petur Þ. Sigurdsson" userId="S::petur@lsretail.com::b51620a9-a6bc-43cc-8d20-2596b195e64d" providerId="AD" clId="Web-{06348D95-0E70-4C5A-BA4F-3FD87CF474AC}" dt="2023-05-20T20:36:29.294" v="8"/>
        <pc:sldMkLst>
          <pc:docMk/>
          <pc:sldMk cId="1862051563" sldId="2146845813"/>
        </pc:sldMkLst>
      </pc:sldChg>
      <pc:sldChg chg="add modNotes">
        <pc:chgData name="Petur Þ. Sigurdsson" userId="S::petur@lsretail.com::b51620a9-a6bc-43cc-8d20-2596b195e64d" providerId="AD" clId="Web-{06348D95-0E70-4C5A-BA4F-3FD87CF474AC}" dt="2023-05-20T20:36:35.529" v="9"/>
        <pc:sldMkLst>
          <pc:docMk/>
          <pc:sldMk cId="3067726168" sldId="2146845814"/>
        </pc:sldMkLst>
      </pc:sldChg>
      <pc:sldChg chg="add modNotes">
        <pc:chgData name="Petur Þ. Sigurdsson" userId="S::petur@lsretail.com::b51620a9-a6bc-43cc-8d20-2596b195e64d" providerId="AD" clId="Web-{06348D95-0E70-4C5A-BA4F-3FD87CF474AC}" dt="2023-05-20T20:36:35.982" v="10"/>
        <pc:sldMkLst>
          <pc:docMk/>
          <pc:sldMk cId="428270347" sldId="2146845815"/>
        </pc:sldMkLst>
      </pc:sldChg>
      <pc:sldChg chg="add modNotes">
        <pc:chgData name="Petur Þ. Sigurdsson" userId="S::petur@lsretail.com::b51620a9-a6bc-43cc-8d20-2596b195e64d" providerId="AD" clId="Web-{06348D95-0E70-4C5A-BA4F-3FD87CF474AC}" dt="2023-05-20T20:36:36.997" v="11"/>
        <pc:sldMkLst>
          <pc:docMk/>
          <pc:sldMk cId="1482591954" sldId="2146845816"/>
        </pc:sldMkLst>
      </pc:sldChg>
      <pc:sldMasterChg chg="addSldLayout">
        <pc:chgData name="Petur Þ. Sigurdsson" userId="S::petur@lsretail.com::b51620a9-a6bc-43cc-8d20-2596b195e64d" providerId="AD" clId="Web-{06348D95-0E70-4C5A-BA4F-3FD87CF474AC}" dt="2023-05-20T20:36:00.497" v="7"/>
        <pc:sldMasterMkLst>
          <pc:docMk/>
          <pc:sldMasterMk cId="2040443003" sldId="2147483809"/>
        </pc:sldMasterMkLst>
        <pc:sldLayoutChg chg="add">
          <pc:chgData name="Petur Þ. Sigurdsson" userId="S::petur@lsretail.com::b51620a9-a6bc-43cc-8d20-2596b195e64d" providerId="AD" clId="Web-{06348D95-0E70-4C5A-BA4F-3FD87CF474AC}" dt="2023-05-20T20:35:56.560" v="4"/>
          <pc:sldLayoutMkLst>
            <pc:docMk/>
            <pc:sldMasterMk cId="2040443003" sldId="2147483809"/>
            <pc:sldLayoutMk cId="3138630277" sldId="2147483868"/>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1265712360" sldId="2147483869"/>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2870845876" sldId="2147483870"/>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234593595" sldId="2147483871"/>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2674326357" sldId="2147483872"/>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2796593314" sldId="2147483873"/>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4163317428" sldId="2147483874"/>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1681486495" sldId="2147483875"/>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3745492184" sldId="2147483876"/>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3567571762" sldId="2147483877"/>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2776579264" sldId="2147483878"/>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3069639006" sldId="2147483879"/>
          </pc:sldLayoutMkLst>
        </pc:sldLayoutChg>
        <pc:sldLayoutChg chg="add">
          <pc:chgData name="Petur Þ. Sigurdsson" userId="S::petur@lsretail.com::b51620a9-a6bc-43cc-8d20-2596b195e64d" providerId="AD" clId="Web-{06348D95-0E70-4C5A-BA4F-3FD87CF474AC}" dt="2023-05-20T20:35:56.560" v="4"/>
          <pc:sldLayoutMkLst>
            <pc:docMk/>
            <pc:sldMasterMk cId="2040443003" sldId="2147483809"/>
            <pc:sldLayoutMk cId="1746516674" sldId="2147483880"/>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3138630277" sldId="2147483881"/>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1265712360" sldId="2147483882"/>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2870845876" sldId="2147483883"/>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234593595" sldId="2147483884"/>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2674326357" sldId="2147483885"/>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2796593314" sldId="2147483886"/>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4163317428" sldId="2147483887"/>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1681486495" sldId="2147483888"/>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3745492184" sldId="2147483889"/>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3567571762" sldId="2147483890"/>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2776579264" sldId="2147483891"/>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3069639006" sldId="2147483892"/>
          </pc:sldLayoutMkLst>
        </pc:sldLayoutChg>
        <pc:sldLayoutChg chg="add">
          <pc:chgData name="Petur Þ. Sigurdsson" userId="S::petur@lsretail.com::b51620a9-a6bc-43cc-8d20-2596b195e64d" providerId="AD" clId="Web-{06348D95-0E70-4C5A-BA4F-3FD87CF474AC}" dt="2023-05-20T20:35:57.810" v="5"/>
          <pc:sldLayoutMkLst>
            <pc:docMk/>
            <pc:sldMasterMk cId="2040443003" sldId="2147483809"/>
            <pc:sldLayoutMk cId="1746516674" sldId="2147483893"/>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3138630277" sldId="2147483894"/>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1265712360" sldId="2147483895"/>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2870845876" sldId="2147483896"/>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234593595" sldId="2147483897"/>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2674326357" sldId="2147483898"/>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2796593314" sldId="2147483899"/>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4163317428" sldId="2147483900"/>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1681486495" sldId="2147483901"/>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3745492184" sldId="2147483902"/>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3567571762" sldId="2147483903"/>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2776579264" sldId="2147483904"/>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3069639006" sldId="2147483905"/>
          </pc:sldLayoutMkLst>
        </pc:sldLayoutChg>
        <pc:sldLayoutChg chg="add">
          <pc:chgData name="Petur Þ. Sigurdsson" userId="S::petur@lsretail.com::b51620a9-a6bc-43cc-8d20-2596b195e64d" providerId="AD" clId="Web-{06348D95-0E70-4C5A-BA4F-3FD87CF474AC}" dt="2023-05-20T20:35:59.185" v="6"/>
          <pc:sldLayoutMkLst>
            <pc:docMk/>
            <pc:sldMasterMk cId="2040443003" sldId="2147483809"/>
            <pc:sldLayoutMk cId="1746516674" sldId="2147483906"/>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3138630277" sldId="2147483907"/>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1265712360" sldId="2147483908"/>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2870845876" sldId="2147483909"/>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234593595" sldId="2147483910"/>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2674326357" sldId="2147483911"/>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2796593314" sldId="2147483912"/>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4163317428" sldId="2147483913"/>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1681486495" sldId="2147483914"/>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3745492184" sldId="2147483915"/>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3567571762" sldId="2147483916"/>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2776579264" sldId="2147483917"/>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3069639006" sldId="2147483918"/>
          </pc:sldLayoutMkLst>
        </pc:sldLayoutChg>
        <pc:sldLayoutChg chg="add">
          <pc:chgData name="Petur Þ. Sigurdsson" userId="S::petur@lsretail.com::b51620a9-a6bc-43cc-8d20-2596b195e64d" providerId="AD" clId="Web-{06348D95-0E70-4C5A-BA4F-3FD87CF474AC}" dt="2023-05-20T20:36:00.497" v="7"/>
          <pc:sldLayoutMkLst>
            <pc:docMk/>
            <pc:sldMasterMk cId="2040443003" sldId="2147483809"/>
            <pc:sldLayoutMk cId="1746516674" sldId="2147483919"/>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CF226AB-7BD2-4EEB-95CD-C6BC2AEDEC62}" type="datetimeFigureOut">
              <a:rPr lang="en-US" smtClean="0"/>
              <a:t>5/22/2023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DA3BEFA-9750-4801-A32A-FC58C6490F4C}" type="slidenum">
              <a:rPr lang="en-US" smtClean="0"/>
              <a:t>‹#›</a:t>
            </a:fld>
            <a:endParaRPr lang="en-US"/>
          </a:p>
        </p:txBody>
      </p:sp>
    </p:spTree>
    <p:extLst>
      <p:ext uri="{BB962C8B-B14F-4D97-AF65-F5344CB8AC3E}">
        <p14:creationId xmlns:p14="http://schemas.microsoft.com/office/powerpoint/2010/main" val="20426609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2</a:t>
            </a:fld>
            <a:endParaRPr lang="en-US"/>
          </a:p>
        </p:txBody>
      </p:sp>
    </p:spTree>
    <p:extLst>
      <p:ext uri="{BB962C8B-B14F-4D97-AF65-F5344CB8AC3E}">
        <p14:creationId xmlns:p14="http://schemas.microsoft.com/office/powerpoint/2010/main" val="25007672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11</a:t>
            </a:fld>
            <a:endParaRPr lang="en-US"/>
          </a:p>
        </p:txBody>
      </p:sp>
    </p:spTree>
    <p:extLst>
      <p:ext uri="{BB962C8B-B14F-4D97-AF65-F5344CB8AC3E}">
        <p14:creationId xmlns:p14="http://schemas.microsoft.com/office/powerpoint/2010/main" val="278335401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630979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19636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14</a:t>
            </a:fld>
            <a:endParaRPr lang="en-US"/>
          </a:p>
        </p:txBody>
      </p:sp>
    </p:spTree>
    <p:extLst>
      <p:ext uri="{BB962C8B-B14F-4D97-AF65-F5344CB8AC3E}">
        <p14:creationId xmlns:p14="http://schemas.microsoft.com/office/powerpoint/2010/main" val="16807041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15</a:t>
            </a:fld>
            <a:endParaRPr lang="en-US"/>
          </a:p>
        </p:txBody>
      </p:sp>
    </p:spTree>
    <p:extLst>
      <p:ext uri="{BB962C8B-B14F-4D97-AF65-F5344CB8AC3E}">
        <p14:creationId xmlns:p14="http://schemas.microsoft.com/office/powerpoint/2010/main" val="217557939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06159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A3BEFA-9750-4801-A32A-FC58C6490F4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96061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7090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19</a:t>
            </a:fld>
            <a:endParaRPr lang="en-US"/>
          </a:p>
        </p:txBody>
      </p:sp>
    </p:spTree>
    <p:extLst>
      <p:ext uri="{BB962C8B-B14F-4D97-AF65-F5344CB8AC3E}">
        <p14:creationId xmlns:p14="http://schemas.microsoft.com/office/powerpoint/2010/main" val="284744715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20</a:t>
            </a:fld>
            <a:endParaRPr lang="en-US"/>
          </a:p>
        </p:txBody>
      </p:sp>
    </p:spTree>
    <p:extLst>
      <p:ext uri="{BB962C8B-B14F-4D97-AF65-F5344CB8AC3E}">
        <p14:creationId xmlns:p14="http://schemas.microsoft.com/office/powerpoint/2010/main" val="7884241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3</a:t>
            </a:fld>
            <a:endParaRPr lang="en-US"/>
          </a:p>
        </p:txBody>
      </p:sp>
    </p:spTree>
    <p:extLst>
      <p:ext uri="{BB962C8B-B14F-4D97-AF65-F5344CB8AC3E}">
        <p14:creationId xmlns:p14="http://schemas.microsoft.com/office/powerpoint/2010/main" val="270646002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06410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22</a:t>
            </a:fld>
            <a:endParaRPr lang="en-US"/>
          </a:p>
        </p:txBody>
      </p:sp>
    </p:spTree>
    <p:extLst>
      <p:ext uri="{BB962C8B-B14F-4D97-AF65-F5344CB8AC3E}">
        <p14:creationId xmlns:p14="http://schemas.microsoft.com/office/powerpoint/2010/main" val="270957263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A3BEFA-9750-4801-A32A-FC58C6490F4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62193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4</a:t>
            </a:fld>
            <a:endParaRPr lang="en-US"/>
          </a:p>
        </p:txBody>
      </p:sp>
    </p:spTree>
    <p:extLst>
      <p:ext uri="{BB962C8B-B14F-4D97-AF65-F5344CB8AC3E}">
        <p14:creationId xmlns:p14="http://schemas.microsoft.com/office/powerpoint/2010/main" val="175586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5</a:t>
            </a:fld>
            <a:endParaRPr lang="en-US"/>
          </a:p>
        </p:txBody>
      </p:sp>
    </p:spTree>
    <p:extLst>
      <p:ext uri="{BB962C8B-B14F-4D97-AF65-F5344CB8AC3E}">
        <p14:creationId xmlns:p14="http://schemas.microsoft.com/office/powerpoint/2010/main" val="15567762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6</a:t>
            </a:fld>
            <a:endParaRPr lang="en-US"/>
          </a:p>
        </p:txBody>
      </p:sp>
    </p:spTree>
    <p:extLst>
      <p:ext uri="{BB962C8B-B14F-4D97-AF65-F5344CB8AC3E}">
        <p14:creationId xmlns:p14="http://schemas.microsoft.com/office/powerpoint/2010/main" val="37785561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7</a:t>
            </a:fld>
            <a:endParaRPr lang="en-US"/>
          </a:p>
        </p:txBody>
      </p:sp>
    </p:spTree>
    <p:extLst>
      <p:ext uri="{BB962C8B-B14F-4D97-AF65-F5344CB8AC3E}">
        <p14:creationId xmlns:p14="http://schemas.microsoft.com/office/powerpoint/2010/main" val="13020140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30819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u="none"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A0205F-3CA4-5B49-9C54-EA7C7C8DFE41}"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27699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10</a:t>
            </a:fld>
            <a:endParaRPr lang="en-US"/>
          </a:p>
        </p:txBody>
      </p:sp>
    </p:spTree>
    <p:extLst>
      <p:ext uri="{BB962C8B-B14F-4D97-AF65-F5344CB8AC3E}">
        <p14:creationId xmlns:p14="http://schemas.microsoft.com/office/powerpoint/2010/main" val="394317153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30.png"/><Relationship Id="rId1" Type="http://schemas.openxmlformats.org/officeDocument/2006/relationships/slideMaster" Target="../slideMasters/slideMaster7.xml"/><Relationship Id="rId5" Type="http://schemas.openxmlformats.org/officeDocument/2006/relationships/image" Target="../media/image39.png"/><Relationship Id="rId4" Type="http://schemas.openxmlformats.org/officeDocument/2006/relationships/image" Target="../media/image25.emf"/></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42.svg"/><Relationship Id="rId2" Type="http://schemas.openxmlformats.org/officeDocument/2006/relationships/image" Target="../media/image30.png"/><Relationship Id="rId1" Type="http://schemas.openxmlformats.org/officeDocument/2006/relationships/slideMaster" Target="../slideMasters/slideMaster7.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25.emf"/></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42.svg"/><Relationship Id="rId2" Type="http://schemas.openxmlformats.org/officeDocument/2006/relationships/image" Target="../media/image30.png"/><Relationship Id="rId1" Type="http://schemas.openxmlformats.org/officeDocument/2006/relationships/slideMaster" Target="../slideMasters/slideMaster7.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25.emf"/></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30.png"/><Relationship Id="rId1" Type="http://schemas.openxmlformats.org/officeDocument/2006/relationships/slideMaster" Target="../slideMasters/slideMaster7.xml"/><Relationship Id="rId5" Type="http://schemas.openxmlformats.org/officeDocument/2006/relationships/image" Target="../media/image40.png"/><Relationship Id="rId4" Type="http://schemas.openxmlformats.org/officeDocument/2006/relationships/image" Target="../media/image25.emf"/></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44.png"/><Relationship Id="rId7" Type="http://schemas.openxmlformats.org/officeDocument/2006/relationships/image" Target="../media/image48.svg"/><Relationship Id="rId2" Type="http://schemas.openxmlformats.org/officeDocument/2006/relationships/image" Target="../media/image43.png"/><Relationship Id="rId1" Type="http://schemas.openxmlformats.org/officeDocument/2006/relationships/slideMaster" Target="../slideMasters/slideMaster7.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5.png"/></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49.png"/><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49.png"/><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49.png"/><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49.png"/><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49.png"/><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1.png"/><Relationship Id="rId1" Type="http://schemas.openxmlformats.org/officeDocument/2006/relationships/slideMaster" Target="../slideMasters/slideMaster9.xml"/><Relationship Id="rId4" Type="http://schemas.openxmlformats.org/officeDocument/2006/relationships/image" Target="../media/image4.svg"/></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1.png"/><Relationship Id="rId1" Type="http://schemas.openxmlformats.org/officeDocument/2006/relationships/slideMaster" Target="../slideMasters/slideMaster9.xml"/><Relationship Id="rId4" Type="http://schemas.openxmlformats.org/officeDocument/2006/relationships/image" Target="../media/image4.sv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58.svg"/><Relationship Id="rId2" Type="http://schemas.openxmlformats.org/officeDocument/2006/relationships/image" Target="../media/image57.png"/><Relationship Id="rId1" Type="http://schemas.openxmlformats.org/officeDocument/2006/relationships/slideMaster" Target="../slideMasters/slideMaster11.xml"/><Relationship Id="rId6" Type="http://schemas.openxmlformats.org/officeDocument/2006/relationships/image" Target="../media/image61.svg"/><Relationship Id="rId5" Type="http://schemas.openxmlformats.org/officeDocument/2006/relationships/image" Target="../media/image60.png"/><Relationship Id="rId4" Type="http://schemas.openxmlformats.org/officeDocument/2006/relationships/image" Target="../media/image59.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1.xml"/><Relationship Id="rId5" Type="http://schemas.openxmlformats.org/officeDocument/2006/relationships/image" Target="../media/image63.png"/><Relationship Id="rId4" Type="http://schemas.openxmlformats.org/officeDocument/2006/relationships/image" Target="../media/image62.png"/></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62.png"/><Relationship Id="rId1" Type="http://schemas.openxmlformats.org/officeDocument/2006/relationships/slideMaster" Target="../slideMasters/slideMaster11.xml"/><Relationship Id="rId4" Type="http://schemas.openxmlformats.org/officeDocument/2006/relationships/image" Target="../media/image61.svg"/></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62.png"/><Relationship Id="rId1" Type="http://schemas.openxmlformats.org/officeDocument/2006/relationships/slideMaster" Target="../slideMasters/slideMaster11.xml"/><Relationship Id="rId4" Type="http://schemas.openxmlformats.org/officeDocument/2006/relationships/image" Target="../media/image61.svg"/></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1.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66.svg"/><Relationship Id="rId2" Type="http://schemas.openxmlformats.org/officeDocument/2006/relationships/image" Target="../media/image65.png"/><Relationship Id="rId1" Type="http://schemas.openxmlformats.org/officeDocument/2006/relationships/slideMaster" Target="../slideMasters/slideMaster12.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67.png"/></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7.png"/><Relationship Id="rId1" Type="http://schemas.openxmlformats.org/officeDocument/2006/relationships/slideMaster" Target="../slideMasters/slideMaster12.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66.sv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8.png"/><Relationship Id="rId1" Type="http://schemas.openxmlformats.org/officeDocument/2006/relationships/slideMaster" Target="../slideMasters/slideMaster12.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66.svg"/></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8.png"/><Relationship Id="rId1" Type="http://schemas.openxmlformats.org/officeDocument/2006/relationships/slideMaster" Target="../slideMasters/slideMaster12.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66.svg"/></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8.png"/><Relationship Id="rId1" Type="http://schemas.openxmlformats.org/officeDocument/2006/relationships/slideMaster" Target="../slideMasters/slideMaster12.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66.sv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8.png"/><Relationship Id="rId1" Type="http://schemas.openxmlformats.org/officeDocument/2006/relationships/slideMaster" Target="../slideMasters/slideMaster12.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66.svg"/></Relationships>
</file>

<file path=ppt/slideLayouts/_rels/slideLayout164.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70.png"/><Relationship Id="rId7" Type="http://schemas.openxmlformats.org/officeDocument/2006/relationships/image" Target="../media/image74.png"/><Relationship Id="rId2" Type="http://schemas.openxmlformats.org/officeDocument/2006/relationships/image" Target="../media/image69.png"/><Relationship Id="rId1" Type="http://schemas.openxmlformats.org/officeDocument/2006/relationships/slideMaster" Target="../slideMasters/slideMaster12.xml"/><Relationship Id="rId6" Type="http://schemas.openxmlformats.org/officeDocument/2006/relationships/image" Target="../media/image73.svg"/><Relationship Id="rId5" Type="http://schemas.openxmlformats.org/officeDocument/2006/relationships/image" Target="../media/image72.png"/><Relationship Id="rId4" Type="http://schemas.openxmlformats.org/officeDocument/2006/relationships/image" Target="../media/image71.svg"/></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7.png"/><Relationship Id="rId1" Type="http://schemas.openxmlformats.org/officeDocument/2006/relationships/slideMaster" Target="../slideMasters/slideMaster12.xml"/><Relationship Id="rId6" Type="http://schemas.openxmlformats.org/officeDocument/2006/relationships/image" Target="../media/image66.svg"/><Relationship Id="rId5" Type="http://schemas.openxmlformats.org/officeDocument/2006/relationships/image" Target="../media/image65.png"/><Relationship Id="rId4" Type="http://schemas.openxmlformats.org/officeDocument/2006/relationships/image" Target="../media/image4.svg"/></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8.png"/><Relationship Id="rId1" Type="http://schemas.openxmlformats.org/officeDocument/2006/relationships/slideMaster" Target="../slideMasters/slideMaster12.xml"/><Relationship Id="rId6" Type="http://schemas.openxmlformats.org/officeDocument/2006/relationships/image" Target="../media/image66.svg"/><Relationship Id="rId5" Type="http://schemas.openxmlformats.org/officeDocument/2006/relationships/image" Target="../media/image65.png"/><Relationship Id="rId4" Type="http://schemas.openxmlformats.org/officeDocument/2006/relationships/image" Target="../media/image4.sv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7.xml"/><Relationship Id="rId4" Type="http://schemas.openxmlformats.org/officeDocument/2006/relationships/image" Target="../media/image28.emf"/></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9.png"/><Relationship Id="rId1" Type="http://schemas.openxmlformats.org/officeDocument/2006/relationships/slideMaster" Target="../slideMasters/slideMaster7.xml"/><Relationship Id="rId4" Type="http://schemas.openxmlformats.org/officeDocument/2006/relationships/image" Target="../media/image28.emf"/></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9.png"/><Relationship Id="rId1" Type="http://schemas.openxmlformats.org/officeDocument/2006/relationships/slideMaster" Target="../slideMasters/slideMaster7.xml"/><Relationship Id="rId4" Type="http://schemas.openxmlformats.org/officeDocument/2006/relationships/image" Target="../media/image26.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6.png"/><Relationship Id="rId1" Type="http://schemas.openxmlformats.org/officeDocument/2006/relationships/slideMaster" Target="../slideMasters/slideMaster7.xml"/><Relationship Id="rId4" Type="http://schemas.openxmlformats.org/officeDocument/2006/relationships/image" Target="../media/image25.emf"/></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6.png"/><Relationship Id="rId1" Type="http://schemas.openxmlformats.org/officeDocument/2006/relationships/slideMaster" Target="../slideMasters/slideMaster7.xml"/><Relationship Id="rId5" Type="http://schemas.openxmlformats.org/officeDocument/2006/relationships/image" Target="../media/image30.png"/><Relationship Id="rId4" Type="http://schemas.openxmlformats.org/officeDocument/2006/relationships/image" Target="../media/image29.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6.png"/><Relationship Id="rId1" Type="http://schemas.openxmlformats.org/officeDocument/2006/relationships/slideMaster" Target="../slideMasters/slideMaster7.xml"/><Relationship Id="rId5" Type="http://schemas.openxmlformats.org/officeDocument/2006/relationships/image" Target="../media/image30.png"/><Relationship Id="rId4" Type="http://schemas.openxmlformats.org/officeDocument/2006/relationships/image" Target="../media/image29.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6.png"/><Relationship Id="rId1" Type="http://schemas.openxmlformats.org/officeDocument/2006/relationships/slideMaster" Target="../slideMasters/slideMaster7.xml"/><Relationship Id="rId4" Type="http://schemas.openxmlformats.org/officeDocument/2006/relationships/image" Target="../media/image30.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7.xml"/><Relationship Id="rId5" Type="http://schemas.openxmlformats.org/officeDocument/2006/relationships/image" Target="../media/image30.png"/><Relationship Id="rId4" Type="http://schemas.openxmlformats.org/officeDocument/2006/relationships/image" Target="../media/image25.emf"/></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6.png"/><Relationship Id="rId1" Type="http://schemas.openxmlformats.org/officeDocument/2006/relationships/slideMaster" Target="../slideMasters/slideMaster7.xml"/><Relationship Id="rId4" Type="http://schemas.openxmlformats.org/officeDocument/2006/relationships/image" Target="../media/image30.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6.png"/><Relationship Id="rId1" Type="http://schemas.openxmlformats.org/officeDocument/2006/relationships/slideMaster" Target="../slideMasters/slideMaster7.xml"/><Relationship Id="rId4" Type="http://schemas.openxmlformats.org/officeDocument/2006/relationships/image" Target="../media/image29.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3.png"/><Relationship Id="rId2" Type="http://schemas.openxmlformats.org/officeDocument/2006/relationships/image" Target="../media/image30.png"/><Relationship Id="rId1" Type="http://schemas.openxmlformats.org/officeDocument/2006/relationships/slideMaster" Target="../slideMasters/slideMaster7.xml"/><Relationship Id="rId6" Type="http://schemas.openxmlformats.org/officeDocument/2006/relationships/image" Target="../media/image32.svg"/><Relationship Id="rId5" Type="http://schemas.openxmlformats.org/officeDocument/2006/relationships/image" Target="../media/image31.png"/><Relationship Id="rId4" Type="http://schemas.openxmlformats.org/officeDocument/2006/relationships/image" Target="../media/image25.emf"/></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3.png"/><Relationship Id="rId2" Type="http://schemas.openxmlformats.org/officeDocument/2006/relationships/image" Target="../media/image30.png"/><Relationship Id="rId1" Type="http://schemas.openxmlformats.org/officeDocument/2006/relationships/slideMaster" Target="../slideMasters/slideMaster7.xml"/><Relationship Id="rId6" Type="http://schemas.openxmlformats.org/officeDocument/2006/relationships/image" Target="../media/image32.svg"/><Relationship Id="rId5" Type="http://schemas.openxmlformats.org/officeDocument/2006/relationships/image" Target="../media/image31.png"/><Relationship Id="rId4" Type="http://schemas.openxmlformats.org/officeDocument/2006/relationships/image" Target="../media/image25.emf"/></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30.png"/><Relationship Id="rId1" Type="http://schemas.openxmlformats.org/officeDocument/2006/relationships/slideMaster" Target="../slideMasters/slideMaster7.xml"/><Relationship Id="rId5" Type="http://schemas.openxmlformats.org/officeDocument/2006/relationships/image" Target="../media/image33.png"/><Relationship Id="rId4" Type="http://schemas.openxmlformats.org/officeDocument/2006/relationships/image" Target="../media/image25.emf"/></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35.svg"/><Relationship Id="rId7" Type="http://schemas.openxmlformats.org/officeDocument/2006/relationships/image" Target="../media/image25.emf"/><Relationship Id="rId2" Type="http://schemas.openxmlformats.org/officeDocument/2006/relationships/image" Target="../media/image34.png"/><Relationship Id="rId1" Type="http://schemas.openxmlformats.org/officeDocument/2006/relationships/slideMaster" Target="../slideMasters/slideMaster7.xml"/><Relationship Id="rId6" Type="http://schemas.openxmlformats.org/officeDocument/2006/relationships/image" Target="../media/image26.png"/><Relationship Id="rId5" Type="http://schemas.openxmlformats.org/officeDocument/2006/relationships/image" Target="../media/image36.png"/><Relationship Id="rId4" Type="http://schemas.openxmlformats.org/officeDocument/2006/relationships/image" Target="../media/image30.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35.svg"/><Relationship Id="rId7" Type="http://schemas.openxmlformats.org/officeDocument/2006/relationships/image" Target="../media/image25.emf"/><Relationship Id="rId2" Type="http://schemas.openxmlformats.org/officeDocument/2006/relationships/image" Target="../media/image34.png"/><Relationship Id="rId1" Type="http://schemas.openxmlformats.org/officeDocument/2006/relationships/slideMaster" Target="../slideMasters/slideMaster7.xml"/><Relationship Id="rId6" Type="http://schemas.openxmlformats.org/officeDocument/2006/relationships/image" Target="../media/image26.png"/><Relationship Id="rId5" Type="http://schemas.openxmlformats.org/officeDocument/2006/relationships/image" Target="../media/image36.png"/><Relationship Id="rId4" Type="http://schemas.openxmlformats.org/officeDocument/2006/relationships/image" Target="../media/image30.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0.png"/><Relationship Id="rId1" Type="http://schemas.openxmlformats.org/officeDocument/2006/relationships/slideMaster" Target="../slideMasters/slideMaster7.xml"/><Relationship Id="rId5" Type="http://schemas.openxmlformats.org/officeDocument/2006/relationships/image" Target="../media/image25.emf"/><Relationship Id="rId4" Type="http://schemas.openxmlformats.org/officeDocument/2006/relationships/image" Target="../media/image26.pn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9.png"/><Relationship Id="rId2" Type="http://schemas.openxmlformats.org/officeDocument/2006/relationships/image" Target="../media/image30.png"/><Relationship Id="rId1" Type="http://schemas.openxmlformats.org/officeDocument/2006/relationships/slideMaster" Target="../slideMasters/slideMaster7.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25.emf"/></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9.png"/><Relationship Id="rId2" Type="http://schemas.openxmlformats.org/officeDocument/2006/relationships/image" Target="../media/image30.png"/><Relationship Id="rId1" Type="http://schemas.openxmlformats.org/officeDocument/2006/relationships/slideMaster" Target="../slideMasters/slideMaster7.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25.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Logo slide/cover">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1812F4C1-9107-094E-74BF-AB7B3A3E993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022221" y="2361448"/>
            <a:ext cx="4147558" cy="1707814"/>
          </a:xfrm>
          <a:prstGeom prst="rect">
            <a:avLst/>
          </a:prstGeom>
        </p:spPr>
      </p:pic>
    </p:spTree>
    <p:extLst>
      <p:ext uri="{BB962C8B-B14F-4D97-AF65-F5344CB8AC3E}">
        <p14:creationId xmlns:p14="http://schemas.microsoft.com/office/powerpoint/2010/main" val="45034573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066787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3 LS First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5"/>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5"/>
          <a:srcRect l="69636"/>
          <a:stretch/>
        </p:blipFill>
        <p:spPr>
          <a:xfrm>
            <a:off x="-4" y="1595990"/>
            <a:ext cx="410709" cy="2973600"/>
          </a:xfrm>
          <a:prstGeom prst="rect">
            <a:avLst/>
          </a:prstGeom>
        </p:spPr>
      </p:pic>
      <p:sp>
        <p:nvSpPr>
          <p:cNvPr id="8" name="Text Placeholder 9">
            <a:extLst>
              <a:ext uri="{FF2B5EF4-FFF2-40B4-BE49-F238E27FC236}">
                <a16:creationId xmlns:a16="http://schemas.microsoft.com/office/drawing/2014/main" id="{33029117-D6C7-264C-904D-03AF10B9B4B0}"/>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118557694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 LS Express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sp>
        <p:nvSpPr>
          <p:cNvPr id="26" name="Text Placeholder 9">
            <a:extLst>
              <a:ext uri="{FF2B5EF4-FFF2-40B4-BE49-F238E27FC236}">
                <a16:creationId xmlns:a16="http://schemas.microsoft.com/office/drawing/2014/main" id="{2562170C-8B2A-4947-95E8-BFA07AFD1FC6}"/>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7" name="Text Placeholder 22">
            <a:extLst>
              <a:ext uri="{FF2B5EF4-FFF2-40B4-BE49-F238E27FC236}">
                <a16:creationId xmlns:a16="http://schemas.microsoft.com/office/drawing/2014/main" id="{CB3FB148-93E8-ED46-B2BC-7C85BA9E8929}"/>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pic>
        <p:nvPicPr>
          <p:cNvPr id="29" name="Graphic 28">
            <a:extLst>
              <a:ext uri="{FF2B5EF4-FFF2-40B4-BE49-F238E27FC236}">
                <a16:creationId xmlns:a16="http://schemas.microsoft.com/office/drawing/2014/main" id="{AE5C5E7F-5BA3-3541-8643-EF8A368C399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555963" y="838999"/>
            <a:ext cx="5427384" cy="1281600"/>
          </a:xfrm>
          <a:prstGeom prst="rect">
            <a:avLst/>
          </a:prstGeom>
        </p:spPr>
      </p:pic>
    </p:spTree>
    <p:extLst>
      <p:ext uri="{BB962C8B-B14F-4D97-AF65-F5344CB8AC3E}">
        <p14:creationId xmlns:p14="http://schemas.microsoft.com/office/powerpoint/2010/main" val="112268359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 LS Express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pic>
        <p:nvPicPr>
          <p:cNvPr id="29" name="Graphic 28">
            <a:extLst>
              <a:ext uri="{FF2B5EF4-FFF2-40B4-BE49-F238E27FC236}">
                <a16:creationId xmlns:a16="http://schemas.microsoft.com/office/drawing/2014/main" id="{AE5C5E7F-5BA3-3541-8643-EF8A368C399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555963" y="838999"/>
            <a:ext cx="5427384" cy="1281600"/>
          </a:xfrm>
          <a:prstGeom prst="rect">
            <a:avLst/>
          </a:prstGeom>
        </p:spPr>
      </p:pic>
      <p:sp>
        <p:nvSpPr>
          <p:cNvPr id="12" name="Text Placeholder 9">
            <a:extLst>
              <a:ext uri="{FF2B5EF4-FFF2-40B4-BE49-F238E27FC236}">
                <a16:creationId xmlns:a16="http://schemas.microsoft.com/office/drawing/2014/main" id="{3269EA83-5B3D-AE4B-8AD2-38727E2C6564}"/>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5" name="Picture Placeholder 2">
            <a:extLst>
              <a:ext uri="{FF2B5EF4-FFF2-40B4-BE49-F238E27FC236}">
                <a16:creationId xmlns:a16="http://schemas.microsoft.com/office/drawing/2014/main" id="{52B165FA-4ABB-C645-98F3-A45D4007F32F}"/>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124387543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3 LS Express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sp>
        <p:nvSpPr>
          <p:cNvPr id="8" name="Text Placeholder 9">
            <a:extLst>
              <a:ext uri="{FF2B5EF4-FFF2-40B4-BE49-F238E27FC236}">
                <a16:creationId xmlns:a16="http://schemas.microsoft.com/office/drawing/2014/main" id="{0FEF7B0F-6812-6242-AC79-2B7A6126BB02}"/>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420832911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Title 2">
    <p:bg>
      <p:bgPr>
        <a:solidFill>
          <a:schemeClr val="tx1"/>
        </a:solidFill>
        <a:effectLst/>
      </p:bgPr>
    </p:bg>
    <p:spTree>
      <p:nvGrpSpPr>
        <p:cNvPr id="1" name=""/>
        <p:cNvGrpSpPr/>
        <p:nvPr/>
      </p:nvGrpSpPr>
      <p:grpSpPr>
        <a:xfrm>
          <a:off x="0" y="0"/>
          <a:ext cx="0" cy="0"/>
          <a:chOff x="0" y="0"/>
          <a:chExt cx="0" cy="0"/>
        </a:xfrm>
      </p:grpSpPr>
      <p:pic>
        <p:nvPicPr>
          <p:cNvPr id="30" name="Phone Back">
            <a:extLst>
              <a:ext uri="{FF2B5EF4-FFF2-40B4-BE49-F238E27FC236}">
                <a16:creationId xmlns:a16="http://schemas.microsoft.com/office/drawing/2014/main" id="{B7ADCA99-D072-8642-BFBD-ED96315ABBD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rot="-2100000">
            <a:off x="7073656" y="438236"/>
            <a:ext cx="2700000" cy="5539354"/>
          </a:xfrm>
          <a:prstGeom prst="rect">
            <a:avLst/>
          </a:prstGeom>
        </p:spPr>
      </p:pic>
      <p:pic>
        <p:nvPicPr>
          <p:cNvPr id="46" name="Card">
            <a:extLst>
              <a:ext uri="{FF2B5EF4-FFF2-40B4-BE49-F238E27FC236}">
                <a16:creationId xmlns:a16="http://schemas.microsoft.com/office/drawing/2014/main" id="{FA0DD734-D513-9E42-8D77-6A60221B048E}"/>
              </a:ext>
            </a:extLst>
          </p:cNvPr>
          <p:cNvPicPr>
            <a:picLocks noChangeAspect="1"/>
          </p:cNvPicPr>
          <p:nvPr userDrawn="1"/>
        </p:nvPicPr>
        <p:blipFill>
          <a:blip r:embed="rId3"/>
          <a:stretch>
            <a:fillRect/>
          </a:stretch>
        </p:blipFill>
        <p:spPr>
          <a:xfrm rot="-900000">
            <a:off x="5994972" y="3202349"/>
            <a:ext cx="3240000" cy="2075625"/>
          </a:xfrm>
          <a:prstGeom prst="rect">
            <a:avLst/>
          </a:prstGeom>
        </p:spPr>
      </p:pic>
      <p:pic>
        <p:nvPicPr>
          <p:cNvPr id="50" name="Card">
            <a:extLst>
              <a:ext uri="{FF2B5EF4-FFF2-40B4-BE49-F238E27FC236}">
                <a16:creationId xmlns:a16="http://schemas.microsoft.com/office/drawing/2014/main" id="{D11BF5E5-1E58-8D4D-8A58-2BAA0F447686}"/>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rot="-300000">
            <a:off x="7698928" y="1116490"/>
            <a:ext cx="3240000" cy="2075625"/>
          </a:xfrm>
          <a:prstGeom prst="rect">
            <a:avLst/>
          </a:prstGeom>
        </p:spPr>
      </p:pic>
      <p:pic>
        <p:nvPicPr>
          <p:cNvPr id="48" name="Card">
            <a:extLst>
              <a:ext uri="{FF2B5EF4-FFF2-40B4-BE49-F238E27FC236}">
                <a16:creationId xmlns:a16="http://schemas.microsoft.com/office/drawing/2014/main" id="{A8B93E68-3381-EA4D-8E90-47DBA4C5E255}"/>
              </a:ext>
            </a:extLst>
          </p:cNvPr>
          <p:cNvPicPr>
            <a:picLocks noChangeAspect="1"/>
          </p:cNvPicPr>
          <p:nvPr userDrawn="1"/>
        </p:nvPicPr>
        <p:blipFill>
          <a:blip r:embed="rId5"/>
          <a:stretch>
            <a:fillRect/>
          </a:stretch>
        </p:blipFill>
        <p:spPr>
          <a:xfrm rot="600000">
            <a:off x="7701265" y="2858789"/>
            <a:ext cx="3240000" cy="2075625"/>
          </a:xfrm>
          <a:prstGeom prst="rect">
            <a:avLst/>
          </a:prstGeom>
        </p:spPr>
      </p:pic>
      <p:pic>
        <p:nvPicPr>
          <p:cNvPr id="3" name="Logo">
            <a:extLst>
              <a:ext uri="{FF2B5EF4-FFF2-40B4-BE49-F238E27FC236}">
                <a16:creationId xmlns:a16="http://schemas.microsoft.com/office/drawing/2014/main" id="{EBE779F4-0185-F84D-B5D8-D4D97D8AC5F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739981" y="727097"/>
            <a:ext cx="2578100" cy="673100"/>
          </a:xfrm>
          <a:prstGeom prst="rect">
            <a:avLst/>
          </a:prstGeom>
        </p:spPr>
      </p:pic>
      <p:sp>
        <p:nvSpPr>
          <p:cNvPr id="15" name="Additional info">
            <a:extLst>
              <a:ext uri="{FF2B5EF4-FFF2-40B4-BE49-F238E27FC236}">
                <a16:creationId xmlns:a16="http://schemas.microsoft.com/office/drawing/2014/main" id="{23AA08B5-5895-BE4C-BE13-2BBFA5624281}"/>
              </a:ext>
            </a:extLst>
          </p:cNvPr>
          <p:cNvSpPr>
            <a:spLocks noGrp="1"/>
          </p:cNvSpPr>
          <p:nvPr>
            <p:ph type="body" sz="quarter" idx="12" hasCustomPrompt="1"/>
          </p:nvPr>
        </p:nvSpPr>
        <p:spPr>
          <a:xfrm>
            <a:off x="739981" y="5923374"/>
            <a:ext cx="4416425" cy="307777"/>
          </a:xfrm>
        </p:spPr>
        <p:txBody>
          <a:bodyPr wrap="square" lIns="0" tIns="0" rIns="0" bIns="0" anchor="b" anchorCtr="0">
            <a:spAutoFit/>
          </a:bodyPr>
          <a:lstStyle>
            <a:lvl1pPr marL="0" indent="0">
              <a:lnSpc>
                <a:spcPct val="100000"/>
              </a:lnSpc>
              <a:spcBef>
                <a:spcPts val="0"/>
              </a:spcBef>
              <a:buNone/>
              <a:defRPr sz="2000" b="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Additional info</a:t>
            </a:r>
          </a:p>
        </p:txBody>
      </p:sp>
      <p:sp>
        <p:nvSpPr>
          <p:cNvPr id="16" name="Title">
            <a:extLst>
              <a:ext uri="{FF2B5EF4-FFF2-40B4-BE49-F238E27FC236}">
                <a16:creationId xmlns:a16="http://schemas.microsoft.com/office/drawing/2014/main" id="{9DD41080-91D8-044F-80E3-7895E57B94E9}"/>
              </a:ext>
            </a:extLst>
          </p:cNvPr>
          <p:cNvSpPr>
            <a:spLocks noGrp="1"/>
          </p:cNvSpPr>
          <p:nvPr>
            <p:ph type="title"/>
          </p:nvPr>
        </p:nvSpPr>
        <p:spPr>
          <a:xfrm>
            <a:off x="739982" y="3896601"/>
            <a:ext cx="4416425" cy="1107996"/>
          </a:xfrm>
        </p:spPr>
        <p:txBody>
          <a:bodyPr wrap="square" lIns="0" tIns="0" rIns="0" bIns="0" anchor="b" anchorCtr="0">
            <a:spAutoFit/>
          </a:bodyPr>
          <a:lstStyle>
            <a:lvl1pPr>
              <a:defRPr sz="4000">
                <a:solidFill>
                  <a:schemeClr val="accent3"/>
                </a:solidFill>
              </a:defRPr>
            </a:lvl1pPr>
          </a:lstStyle>
          <a:p>
            <a:r>
              <a:rPr lang="en-US"/>
              <a:t>Click to edit Master title style</a:t>
            </a:r>
          </a:p>
        </p:txBody>
      </p:sp>
      <p:sp>
        <p:nvSpPr>
          <p:cNvPr id="11" name="Screenshot">
            <a:extLst>
              <a:ext uri="{FF2B5EF4-FFF2-40B4-BE49-F238E27FC236}">
                <a16:creationId xmlns:a16="http://schemas.microsoft.com/office/drawing/2014/main" id="{7F4DCC21-2B1A-B54B-B1FD-85D1DB1EBDD7}"/>
              </a:ext>
            </a:extLst>
          </p:cNvPr>
          <p:cNvSpPr>
            <a:spLocks noGrp="1"/>
          </p:cNvSpPr>
          <p:nvPr>
            <p:ph type="pic" sz="quarter" idx="11"/>
          </p:nvPr>
        </p:nvSpPr>
        <p:spPr>
          <a:xfrm>
            <a:off x="7052400" y="671772"/>
            <a:ext cx="2696400" cy="5540400"/>
          </a:xfrm>
          <a:prstGeom prst="rect">
            <a:avLst/>
          </a:prstGeom>
          <a:noFill/>
        </p:spPr>
        <p:txBody>
          <a:bodyPr/>
          <a:lstStyle/>
          <a:p>
            <a:endParaRPr lang="en-US" dirty="0"/>
          </a:p>
        </p:txBody>
      </p:sp>
    </p:spTree>
    <p:extLst>
      <p:ext uri="{BB962C8B-B14F-4D97-AF65-F5344CB8AC3E}">
        <p14:creationId xmlns:p14="http://schemas.microsoft.com/office/powerpoint/2010/main" val="27381252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533722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solidFill>
                <a:srgbClr val="323133"/>
              </a:solidFill>
            </a:endParaRPr>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3DBE5FD-79C5-FF75-FED6-59BD4F2673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134448802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48C9E10E-7FC2-7904-432A-C9DB2B5CB4E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149702103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135134413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299264294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43496270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217707333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295AFFA-4029-6622-7B89-76E43F0D1EE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150678389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3BC519D1-59D0-96B2-FA55-6B31FB16D8D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37138905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204444636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63820618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02268663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F53D94D2-11F8-0BB7-037B-5EDD8FB429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29746431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5E4EA735-FD69-A983-B0F8-1F6D7308960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91375956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17070160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402536526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1012F36-8998-C1AE-8F2F-279949AFFDBE}"/>
              </a:ext>
            </a:extLst>
          </p:cNvPr>
          <p:cNvSpPr/>
          <p:nvPr userDrawn="1"/>
        </p:nvSpPr>
        <p:spPr>
          <a:xfrm>
            <a:off x="10613876" y="5136020"/>
            <a:ext cx="1578123" cy="17219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7079250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LS Pay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5AAF16D4-06EA-1EC2-6CCC-868C8067660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340453737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LS Pay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2" name="Graphic 1">
            <a:extLst>
              <a:ext uri="{FF2B5EF4-FFF2-40B4-BE49-F238E27FC236}">
                <a16:creationId xmlns:a16="http://schemas.microsoft.com/office/drawing/2014/main" id="{994C0686-C7F5-3B63-B612-919E1562EFD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296004524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LS Pay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2" name="Graphic 1">
            <a:extLst>
              <a:ext uri="{FF2B5EF4-FFF2-40B4-BE49-F238E27FC236}">
                <a16:creationId xmlns:a16="http://schemas.microsoft.com/office/drawing/2014/main" id="{21BC42A6-481F-8C61-983E-24F81E1F4D4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312572056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LS Pay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3" name="Graphic 2">
            <a:extLst>
              <a:ext uri="{FF2B5EF4-FFF2-40B4-BE49-F238E27FC236}">
                <a16:creationId xmlns:a16="http://schemas.microsoft.com/office/drawing/2014/main" id="{E5FBF3C1-C896-38C5-A59B-B74ED1B990E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377180259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LS Pay 5">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4FCBB3A-9B11-C5B1-06DA-0DA7BEDA9D3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221289320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Logo slide/cov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1812F4C1-9107-094E-74BF-AB7B3A3E9931}"/>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4022221" y="2361448"/>
            <a:ext cx="4147558" cy="1707814"/>
          </a:xfrm>
          <a:prstGeom prst="rect">
            <a:avLst/>
          </a:prstGeom>
        </p:spPr>
      </p:pic>
    </p:spTree>
    <p:extLst>
      <p:ext uri="{BB962C8B-B14F-4D97-AF65-F5344CB8AC3E}">
        <p14:creationId xmlns:p14="http://schemas.microsoft.com/office/powerpoint/2010/main" val="31386302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Logo slide/cover">
    <p:bg>
      <p:bgPr>
        <a:solidFill>
          <a:schemeClr val="bg1"/>
        </a:solidFill>
        <a:effectLst/>
      </p:bgPr>
    </p:bg>
    <p:spTree>
      <p:nvGrpSpPr>
        <p:cNvPr id="1" name=""/>
        <p:cNvGrpSpPr/>
        <p:nvPr/>
      </p:nvGrpSpPr>
      <p:grpSpPr>
        <a:xfrm>
          <a:off x="0" y="0"/>
          <a:ext cx="0" cy="0"/>
          <a:chOff x="0" y="0"/>
          <a:chExt cx="0" cy="0"/>
        </a:xfrm>
      </p:grpSpPr>
      <p:pic>
        <p:nvPicPr>
          <p:cNvPr id="5" name="Picture 4" descr="Logo&#10;&#10;Description automatically generated with medium confidence">
            <a:extLst>
              <a:ext uri="{FF2B5EF4-FFF2-40B4-BE49-F238E27FC236}">
                <a16:creationId xmlns:a16="http://schemas.microsoft.com/office/drawing/2014/main" id="{564D6343-F15D-79EC-48D6-EEA24A17770C}"/>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29471269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2_Logo slide/cover">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64D6343-F15D-79EC-48D6-EEA24A17770C}"/>
              </a:ext>
            </a:extLst>
          </p:cNvPr>
          <p:cNvPicPr>
            <a:picLocks noChangeAspect="1"/>
          </p:cNvPicPr>
          <p:nvPr userDrawn="1"/>
        </p:nvPicPr>
        <p:blipFill>
          <a:blip r:embed="rId2"/>
          <a:srcRect/>
          <a:stretch/>
        </p:blipFill>
        <p:spPr>
          <a:xfrm>
            <a:off x="0" y="0"/>
            <a:ext cx="12192000" cy="6858000"/>
          </a:xfrm>
          <a:prstGeom prst="rect">
            <a:avLst/>
          </a:prstGeom>
        </p:spPr>
      </p:pic>
    </p:spTree>
    <p:extLst>
      <p:ext uri="{BB962C8B-B14F-4D97-AF65-F5344CB8AC3E}">
        <p14:creationId xmlns:p14="http://schemas.microsoft.com/office/powerpoint/2010/main" val="229790193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3_Logo slide/cover">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64D6343-F15D-79EC-48D6-EEA24A17770C}"/>
              </a:ext>
            </a:extLst>
          </p:cNvPr>
          <p:cNvPicPr>
            <a:picLocks noChangeAspect="1"/>
          </p:cNvPicPr>
          <p:nvPr userDrawn="1"/>
        </p:nvPicPr>
        <p:blipFill>
          <a:blip r:embed="rId2"/>
          <a:srcRect/>
          <a:stretch/>
        </p:blipFill>
        <p:spPr>
          <a:xfrm>
            <a:off x="0" y="0"/>
            <a:ext cx="12192000" cy="6858000"/>
          </a:xfrm>
          <a:prstGeom prst="rect">
            <a:avLst/>
          </a:prstGeom>
        </p:spPr>
      </p:pic>
    </p:spTree>
    <p:extLst>
      <p:ext uri="{BB962C8B-B14F-4D97-AF65-F5344CB8AC3E}">
        <p14:creationId xmlns:p14="http://schemas.microsoft.com/office/powerpoint/2010/main" val="38715365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Speaker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405321"/>
            <a:ext cx="4291605" cy="4328398"/>
          </a:xfrm>
          <a:prstGeom prst="rect">
            <a:avLst/>
          </a:prstGeom>
          <a:ln w="15875">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411998" y="5162399"/>
            <a:ext cx="6967370" cy="536559"/>
          </a:xfrm>
          <a:prstGeom prst="rect">
            <a:avLst/>
          </a:prstGeom>
        </p:spPr>
        <p:txBody>
          <a:bodyPr/>
          <a:lstStyle>
            <a:lvl1pPr marL="0" indent="0">
              <a:buNone/>
              <a:defRPr sz="32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411998" y="5698959"/>
            <a:ext cx="6967370" cy="376360"/>
          </a:xfrm>
          <a:prstGeom prst="rect">
            <a:avLst/>
          </a:prstGeom>
        </p:spPr>
        <p:txBody>
          <a:bodyPr/>
          <a:lstStyle>
            <a:lvl1pPr marL="0" indent="0">
              <a:buNone/>
              <a:defRPr sz="24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7" name="Text Placeholder 14">
            <a:extLst>
              <a:ext uri="{FF2B5EF4-FFF2-40B4-BE49-F238E27FC236}">
                <a16:creationId xmlns:a16="http://schemas.microsoft.com/office/drawing/2014/main" id="{B08A129B-8A0B-082D-128A-76A825E51776}"/>
              </a:ext>
            </a:extLst>
          </p:cNvPr>
          <p:cNvSpPr>
            <a:spLocks noGrp="1"/>
          </p:cNvSpPr>
          <p:nvPr>
            <p:ph type="body" sz="quarter" idx="13" hasCustomPrompt="1"/>
          </p:nvPr>
        </p:nvSpPr>
        <p:spPr>
          <a:xfrm>
            <a:off x="411998" y="6076319"/>
            <a:ext cx="6967370" cy="323894"/>
          </a:xfrm>
          <a:prstGeom prst="rect">
            <a:avLst/>
          </a:prstGeom>
        </p:spPr>
        <p:txBody>
          <a:bodyPr/>
          <a:lstStyle>
            <a:lvl1pPr marL="0" indent="0">
              <a:buNone/>
              <a:defRPr sz="18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249033" y="2479536"/>
            <a:ext cx="6397536"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Tree>
    <p:extLst>
      <p:ext uri="{BB962C8B-B14F-4D97-AF65-F5344CB8AC3E}">
        <p14:creationId xmlns:p14="http://schemas.microsoft.com/office/powerpoint/2010/main" val="126571236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Tree>
    <p:extLst>
      <p:ext uri="{BB962C8B-B14F-4D97-AF65-F5344CB8AC3E}">
        <p14:creationId xmlns:p14="http://schemas.microsoft.com/office/powerpoint/2010/main" val="258850033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2 speakers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87F29889-7A2C-8F94-CAE9-11B28023FC7D}"/>
              </a:ext>
            </a:extLst>
          </p:cNvPr>
          <p:cNvSpPr/>
          <p:nvPr userDrawn="1"/>
        </p:nvSpPr>
        <p:spPr>
          <a:xfrm rot="5400000">
            <a:off x="-361956" y="361957"/>
            <a:ext cx="1826351"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7" name="Rectangle 26">
            <a:extLst>
              <a:ext uri="{FF2B5EF4-FFF2-40B4-BE49-F238E27FC236}">
                <a16:creationId xmlns:a16="http://schemas.microsoft.com/office/drawing/2014/main" id="{10D6977E-AB56-017E-0E2F-1C370C495DEA}"/>
              </a:ext>
            </a:extLst>
          </p:cNvPr>
          <p:cNvSpPr/>
          <p:nvPr userDrawn="1"/>
        </p:nvSpPr>
        <p:spPr>
          <a:xfrm>
            <a:off x="0" y="3168597"/>
            <a:ext cx="3572142"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83266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621361" y="4972417"/>
            <a:ext cx="4118199" cy="407128"/>
          </a:xfrm>
          <a:prstGeom prst="rect">
            <a:avLst/>
          </a:prstGeom>
        </p:spPr>
        <p:txBody>
          <a:bodyPr/>
          <a:lstStyle>
            <a:lvl1pPr marL="0" indent="0" algn="r">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621361" y="5379545"/>
            <a:ext cx="4118199" cy="316100"/>
          </a:xfrm>
          <a:prstGeom prst="rect">
            <a:avLst/>
          </a:prstGeom>
        </p:spPr>
        <p:txBody>
          <a:bodyPr/>
          <a:lstStyle>
            <a:lvl1pPr marL="0" indent="0" algn="r">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085314" y="3008421"/>
            <a:ext cx="6724974"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2736647" y="275541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3" name="Text Placeholder 14">
            <a:extLst>
              <a:ext uri="{FF2B5EF4-FFF2-40B4-BE49-F238E27FC236}">
                <a16:creationId xmlns:a16="http://schemas.microsoft.com/office/drawing/2014/main" id="{2C52DE1B-8B33-CAB2-5BDF-105F3BFCE4A5}"/>
              </a:ext>
            </a:extLst>
          </p:cNvPr>
          <p:cNvSpPr>
            <a:spLocks noGrp="1"/>
          </p:cNvSpPr>
          <p:nvPr>
            <p:ph type="body" sz="quarter" idx="16" hasCustomPrompt="1"/>
          </p:nvPr>
        </p:nvSpPr>
        <p:spPr>
          <a:xfrm>
            <a:off x="621361" y="5695645"/>
            <a:ext cx="4118199" cy="316100"/>
          </a:xfrm>
          <a:prstGeom prst="rect">
            <a:avLst/>
          </a:prstGeom>
        </p:spPr>
        <p:txBody>
          <a:bodyPr/>
          <a:lstStyle>
            <a:lvl1pPr marL="0" indent="0" algn="r">
              <a:buNone/>
              <a:defRPr sz="14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2617788" y="1236822"/>
            <a:ext cx="4118199" cy="407128"/>
          </a:xfrm>
          <a:prstGeom prst="rect">
            <a:avLst/>
          </a:prstGeom>
        </p:spPr>
        <p:txBody>
          <a:bodyPr/>
          <a:lstStyle>
            <a:lvl1pPr marL="0" indent="0">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2617788" y="1643950"/>
            <a:ext cx="4118199" cy="316100"/>
          </a:xfrm>
          <a:prstGeom prst="rect">
            <a:avLst/>
          </a:prstGeom>
        </p:spPr>
        <p:txBody>
          <a:bodyPr/>
          <a:lstStyle>
            <a:lvl1pPr marL="0" indent="0">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2617788" y="1960050"/>
            <a:ext cx="4118199" cy="316100"/>
          </a:xfrm>
          <a:prstGeom prst="rect">
            <a:avLst/>
          </a:prstGeom>
        </p:spPr>
        <p:txBody>
          <a:bodyPr/>
          <a:lstStyle>
            <a:lvl1pPr marL="0" indent="0">
              <a:buNone/>
              <a:defRPr sz="1400" b="0">
                <a:solidFill>
                  <a:srgbClr val="29B4A9"/>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Tree>
    <p:extLst>
      <p:ext uri="{BB962C8B-B14F-4D97-AF65-F5344CB8AC3E}">
        <p14:creationId xmlns:p14="http://schemas.microsoft.com/office/powerpoint/2010/main" val="287084587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3 speakers slide">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448E058F-DFF2-4523-1214-C4143033F556}"/>
              </a:ext>
            </a:extLst>
          </p:cNvPr>
          <p:cNvSpPr/>
          <p:nvPr userDrawn="1"/>
        </p:nvSpPr>
        <p:spPr>
          <a:xfrm rot="5400000">
            <a:off x="9994552" y="2420846"/>
            <a:ext cx="1398165" cy="2996728"/>
          </a:xfrm>
          <a:prstGeom prst="rect">
            <a:avLst/>
          </a:pr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8" name="Rectangle 27">
            <a:extLst>
              <a:ext uri="{FF2B5EF4-FFF2-40B4-BE49-F238E27FC236}">
                <a16:creationId xmlns:a16="http://schemas.microsoft.com/office/drawing/2014/main" id="{87F29889-7A2C-8F94-CAE9-11B28023FC7D}"/>
              </a:ext>
            </a:extLst>
          </p:cNvPr>
          <p:cNvSpPr/>
          <p:nvPr userDrawn="1"/>
        </p:nvSpPr>
        <p:spPr>
          <a:xfrm rot="5400000">
            <a:off x="783611" y="1492915"/>
            <a:ext cx="1398165" cy="2965393"/>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2018618" y="2466490"/>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139796" y="187974"/>
            <a:ext cx="1912408" cy="787460"/>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988464" y="1157139"/>
            <a:ext cx="10215072"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5139795"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7798516"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7798516"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7798516"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24" name="Picture Placeholder 4">
            <a:extLst>
              <a:ext uri="{FF2B5EF4-FFF2-40B4-BE49-F238E27FC236}">
                <a16:creationId xmlns:a16="http://schemas.microsoft.com/office/drawing/2014/main" id="{5A8BCD7E-DA6F-A5C8-8FD9-EC3FB730E013}"/>
              </a:ext>
            </a:extLst>
          </p:cNvPr>
          <p:cNvSpPr>
            <a:spLocks noGrp="1"/>
          </p:cNvSpPr>
          <p:nvPr>
            <p:ph type="pic" sz="quarter" idx="20"/>
          </p:nvPr>
        </p:nvSpPr>
        <p:spPr>
          <a:xfrm>
            <a:off x="8260972"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29" name="Text Placeholder 14">
            <a:extLst>
              <a:ext uri="{FF2B5EF4-FFF2-40B4-BE49-F238E27FC236}">
                <a16:creationId xmlns:a16="http://schemas.microsoft.com/office/drawing/2014/main" id="{05554ADB-A1BB-EA53-7906-7F8EE8EDD68D}"/>
              </a:ext>
            </a:extLst>
          </p:cNvPr>
          <p:cNvSpPr>
            <a:spLocks noGrp="1"/>
          </p:cNvSpPr>
          <p:nvPr>
            <p:ph type="body" sz="quarter" idx="21" hasCustomPrompt="1"/>
          </p:nvPr>
        </p:nvSpPr>
        <p:spPr>
          <a:xfrm>
            <a:off x="4679740"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0" name="Text Placeholder 14">
            <a:extLst>
              <a:ext uri="{FF2B5EF4-FFF2-40B4-BE49-F238E27FC236}">
                <a16:creationId xmlns:a16="http://schemas.microsoft.com/office/drawing/2014/main" id="{5D14A476-A3B5-445D-E682-F91E17B8FA93}"/>
              </a:ext>
            </a:extLst>
          </p:cNvPr>
          <p:cNvSpPr>
            <a:spLocks noGrp="1"/>
          </p:cNvSpPr>
          <p:nvPr>
            <p:ph type="body" sz="quarter" idx="22" hasCustomPrompt="1"/>
          </p:nvPr>
        </p:nvSpPr>
        <p:spPr>
          <a:xfrm>
            <a:off x="4679740"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1" name="Text Placeholder 14">
            <a:extLst>
              <a:ext uri="{FF2B5EF4-FFF2-40B4-BE49-F238E27FC236}">
                <a16:creationId xmlns:a16="http://schemas.microsoft.com/office/drawing/2014/main" id="{D45E67C5-13D8-3059-4CE7-FC711CAF8F3A}"/>
              </a:ext>
            </a:extLst>
          </p:cNvPr>
          <p:cNvSpPr>
            <a:spLocks noGrp="1"/>
          </p:cNvSpPr>
          <p:nvPr>
            <p:ph type="body" sz="quarter" idx="23" hasCustomPrompt="1"/>
          </p:nvPr>
        </p:nvSpPr>
        <p:spPr>
          <a:xfrm>
            <a:off x="4679740"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32" name="Text Placeholder 14">
            <a:extLst>
              <a:ext uri="{FF2B5EF4-FFF2-40B4-BE49-F238E27FC236}">
                <a16:creationId xmlns:a16="http://schemas.microsoft.com/office/drawing/2014/main" id="{8ABE284B-E079-CDAF-8277-72A9FF70E9CE}"/>
              </a:ext>
            </a:extLst>
          </p:cNvPr>
          <p:cNvSpPr>
            <a:spLocks noGrp="1"/>
          </p:cNvSpPr>
          <p:nvPr>
            <p:ph type="body" sz="quarter" idx="24" hasCustomPrompt="1"/>
          </p:nvPr>
        </p:nvSpPr>
        <p:spPr>
          <a:xfrm>
            <a:off x="1553222"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3" name="Text Placeholder 14">
            <a:extLst>
              <a:ext uri="{FF2B5EF4-FFF2-40B4-BE49-F238E27FC236}">
                <a16:creationId xmlns:a16="http://schemas.microsoft.com/office/drawing/2014/main" id="{43509816-BCD1-C310-A99A-936A3635752A}"/>
              </a:ext>
            </a:extLst>
          </p:cNvPr>
          <p:cNvSpPr>
            <a:spLocks noGrp="1"/>
          </p:cNvSpPr>
          <p:nvPr>
            <p:ph type="body" sz="quarter" idx="25" hasCustomPrompt="1"/>
          </p:nvPr>
        </p:nvSpPr>
        <p:spPr>
          <a:xfrm>
            <a:off x="1553222"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4" name="Text Placeholder 14">
            <a:extLst>
              <a:ext uri="{FF2B5EF4-FFF2-40B4-BE49-F238E27FC236}">
                <a16:creationId xmlns:a16="http://schemas.microsoft.com/office/drawing/2014/main" id="{8134047A-EF15-C520-19EA-E6527EDC1693}"/>
              </a:ext>
            </a:extLst>
          </p:cNvPr>
          <p:cNvSpPr>
            <a:spLocks noGrp="1"/>
          </p:cNvSpPr>
          <p:nvPr>
            <p:ph type="body" sz="quarter" idx="26" hasCustomPrompt="1"/>
          </p:nvPr>
        </p:nvSpPr>
        <p:spPr>
          <a:xfrm>
            <a:off x="1553222"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Tree>
    <p:extLst>
      <p:ext uri="{BB962C8B-B14F-4D97-AF65-F5344CB8AC3E}">
        <p14:creationId xmlns:p14="http://schemas.microsoft.com/office/powerpoint/2010/main" val="23459359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able of content/overview">
    <p:spTree>
      <p:nvGrpSpPr>
        <p:cNvPr id="1" name=""/>
        <p:cNvGrpSpPr/>
        <p:nvPr/>
      </p:nvGrpSpPr>
      <p:grpSpPr>
        <a:xfrm>
          <a:off x="0" y="0"/>
          <a:ext cx="0" cy="0"/>
          <a:chOff x="0" y="0"/>
          <a:chExt cx="0" cy="0"/>
        </a:xfrm>
      </p:grpSpPr>
      <p:sp>
        <p:nvSpPr>
          <p:cNvPr id="3" name="Title Placeholder 12">
            <a:extLst>
              <a:ext uri="{FF2B5EF4-FFF2-40B4-BE49-F238E27FC236}">
                <a16:creationId xmlns:a16="http://schemas.microsoft.com/office/drawing/2014/main" id="{C297E935-941E-9C2F-563D-E91D013A6EF8}"/>
              </a:ext>
            </a:extLst>
          </p:cNvPr>
          <p:cNvSpPr>
            <a:spLocks noGrp="1"/>
          </p:cNvSpPr>
          <p:nvPr>
            <p:ph type="title" hasCustomPrompt="1"/>
          </p:nvPr>
        </p:nvSpPr>
        <p:spPr>
          <a:xfrm>
            <a:off x="340291" y="488601"/>
            <a:ext cx="9444644"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title</a:t>
            </a:r>
            <a:endParaRPr lang="en-IS" dirty="0"/>
          </a:p>
        </p:txBody>
      </p:sp>
      <p:sp>
        <p:nvSpPr>
          <p:cNvPr id="6" name="Text Placeholder 5">
            <a:extLst>
              <a:ext uri="{FF2B5EF4-FFF2-40B4-BE49-F238E27FC236}">
                <a16:creationId xmlns:a16="http://schemas.microsoft.com/office/drawing/2014/main" id="{09C23583-BBD0-A2D8-FBC2-A8930216CCEC}"/>
              </a:ext>
            </a:extLst>
          </p:cNvPr>
          <p:cNvSpPr>
            <a:spLocks noGrp="1"/>
          </p:cNvSpPr>
          <p:nvPr>
            <p:ph type="body" sz="quarter" idx="10"/>
          </p:nvPr>
        </p:nvSpPr>
        <p:spPr>
          <a:xfrm>
            <a:off x="340291" y="1419225"/>
            <a:ext cx="7667118" cy="467360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7" name="Freeform 6">
            <a:extLst>
              <a:ext uri="{FF2B5EF4-FFF2-40B4-BE49-F238E27FC236}">
                <a16:creationId xmlns:a16="http://schemas.microsoft.com/office/drawing/2014/main" id="{3693C68B-963A-4A71-9ABC-F3D44ED76C6A}"/>
              </a:ext>
            </a:extLst>
          </p:cNvPr>
          <p:cNvSpPr/>
          <p:nvPr userDrawn="1"/>
        </p:nvSpPr>
        <p:spPr>
          <a:xfrm flipH="1">
            <a:off x="7798859" y="2469734"/>
            <a:ext cx="4393140" cy="4393139"/>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pic>
        <p:nvPicPr>
          <p:cNvPr id="8" name="Graphic 7">
            <a:extLst>
              <a:ext uri="{FF2B5EF4-FFF2-40B4-BE49-F238E27FC236}">
                <a16:creationId xmlns:a16="http://schemas.microsoft.com/office/drawing/2014/main" id="{473C5EEF-A015-C555-A3A3-969AB1ADE47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cxnSp>
        <p:nvCxnSpPr>
          <p:cNvPr id="11" name="Straight Connector 10">
            <a:extLst>
              <a:ext uri="{FF2B5EF4-FFF2-40B4-BE49-F238E27FC236}">
                <a16:creationId xmlns:a16="http://schemas.microsoft.com/office/drawing/2014/main" id="{A7111868-D038-7F36-D312-2D4C785095ED}"/>
              </a:ext>
            </a:extLst>
          </p:cNvPr>
          <p:cNvCxnSpPr>
            <a:cxnSpLocks/>
          </p:cNvCxnSpPr>
          <p:nvPr userDrawn="1"/>
        </p:nvCxnSpPr>
        <p:spPr>
          <a:xfrm flipH="1">
            <a:off x="7609474" y="3495230"/>
            <a:ext cx="3362771" cy="3362770"/>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E5D5313-2DAA-3F9F-09F9-5CA20372B46E}"/>
              </a:ext>
            </a:extLst>
          </p:cNvPr>
          <p:cNvCxnSpPr>
            <a:cxnSpLocks/>
          </p:cNvCxnSpPr>
          <p:nvPr userDrawn="1"/>
        </p:nvCxnSpPr>
        <p:spPr>
          <a:xfrm flipH="1">
            <a:off x="11391544" y="5204389"/>
            <a:ext cx="785657" cy="785657"/>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432635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tle/Chapter slide 1">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4A9DCC3-E8D7-C445-85E9-C6F9EC110461}"/>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50188"/>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7" name="Rectangle 26">
            <a:extLst>
              <a:ext uri="{FF2B5EF4-FFF2-40B4-BE49-F238E27FC236}">
                <a16:creationId xmlns:a16="http://schemas.microsoft.com/office/drawing/2014/main" id="{CC661F3E-648B-5740-9E11-DC433187044F}"/>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8" name="Rectangle 27">
            <a:extLst>
              <a:ext uri="{FF2B5EF4-FFF2-40B4-BE49-F238E27FC236}">
                <a16:creationId xmlns:a16="http://schemas.microsoft.com/office/drawing/2014/main" id="{CCE0B896-631A-C948-B929-910A701FAD6F}"/>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41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736601" y="2836191"/>
            <a:ext cx="10718799" cy="1185620"/>
          </a:xfrm>
          <a:prstGeom prst="rect">
            <a:avLst/>
          </a:prstGeom>
        </p:spPr>
        <p:txBody>
          <a:bodyPr anchor="ctr" anchorCtr="0"/>
          <a:lstStyle>
            <a:lvl1pPr marL="0" indent="0" algn="ctr">
              <a:buNone/>
              <a:defRPr sz="44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5" name="Straight Connector 4">
            <a:extLst>
              <a:ext uri="{FF2B5EF4-FFF2-40B4-BE49-F238E27FC236}">
                <a16:creationId xmlns:a16="http://schemas.microsoft.com/office/drawing/2014/main" id="{85908F9F-CF4A-EE46-A4B1-7A9A1E3B8B7E}"/>
              </a:ext>
            </a:extLst>
          </p:cNvPr>
          <p:cNvCxnSpPr/>
          <p:nvPr userDrawn="1"/>
        </p:nvCxnSpPr>
        <p:spPr>
          <a:xfrm>
            <a:off x="5181600" y="1761223"/>
            <a:ext cx="914400" cy="914400"/>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0042CFF-054F-7944-83F4-1B876D680DE6}"/>
              </a:ext>
            </a:extLst>
          </p:cNvPr>
          <p:cNvCxnSpPr>
            <a:cxnSpLocks/>
          </p:cNvCxnSpPr>
          <p:nvPr userDrawn="1"/>
        </p:nvCxnSpPr>
        <p:spPr>
          <a:xfrm flipH="1">
            <a:off x="6096000" y="195948"/>
            <a:ext cx="2479675" cy="2479675"/>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54E7318-290F-804F-A213-55E78B5F26C0}"/>
              </a:ext>
            </a:extLst>
          </p:cNvPr>
          <p:cNvCxnSpPr>
            <a:cxnSpLocks/>
          </p:cNvCxnSpPr>
          <p:nvPr userDrawn="1"/>
        </p:nvCxnSpPr>
        <p:spPr>
          <a:xfrm>
            <a:off x="4718094" y="5348611"/>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67B4A9-8EE8-D347-A11A-408131288CDC}"/>
              </a:ext>
            </a:extLst>
          </p:cNvPr>
          <p:cNvCxnSpPr>
            <a:cxnSpLocks/>
          </p:cNvCxnSpPr>
          <p:nvPr userDrawn="1"/>
        </p:nvCxnSpPr>
        <p:spPr>
          <a:xfrm flipH="1">
            <a:off x="7897368" y="4649076"/>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67C67B9-5ED3-1347-A4EF-E127B283F0FD}"/>
              </a:ext>
            </a:extLst>
          </p:cNvPr>
          <p:cNvCxnSpPr>
            <a:cxnSpLocks/>
          </p:cNvCxnSpPr>
          <p:nvPr userDrawn="1"/>
        </p:nvCxnSpPr>
        <p:spPr>
          <a:xfrm flipH="1">
            <a:off x="1848335" y="195948"/>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BB83C5D-63B4-D04E-B9A2-0530B8F968A5}"/>
              </a:ext>
            </a:extLst>
          </p:cNvPr>
          <p:cNvCxnSpPr>
            <a:cxnSpLocks/>
          </p:cNvCxnSpPr>
          <p:nvPr userDrawn="1"/>
        </p:nvCxnSpPr>
        <p:spPr>
          <a:xfrm flipV="1">
            <a:off x="3628716" y="5348612"/>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4" name="Graphic 23">
            <a:extLst>
              <a:ext uri="{FF2B5EF4-FFF2-40B4-BE49-F238E27FC236}">
                <a16:creationId xmlns:a16="http://schemas.microsoft.com/office/drawing/2014/main" id="{2442B894-80B9-CF46-9923-AA26009B51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279659331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tle/Chapter slide 2">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5E2FD613-0ADB-094F-9CD2-554E6C78DC68}"/>
              </a:ext>
            </a:extLst>
          </p:cNvPr>
          <p:cNvSpPr/>
          <p:nvPr userDrawn="1"/>
        </p:nvSpPr>
        <p:spPr>
          <a:xfrm rot="8100000">
            <a:off x="2800105" y="1415806"/>
            <a:ext cx="4418286" cy="4418286"/>
          </a:xfrm>
          <a:prstGeom prst="rect">
            <a:avLst/>
          </a:prstGeom>
          <a:gradFill>
            <a:gsLst>
              <a:gs pos="100000">
                <a:srgbClr val="361D5C">
                  <a:alpha val="0"/>
                </a:srgbClr>
              </a:gs>
              <a:gs pos="0">
                <a:srgbClr val="361D5C">
                  <a:alpha val="0"/>
                </a:srgbClr>
              </a:gs>
              <a:gs pos="50000">
                <a:srgbClr val="361D5C">
                  <a:alpha val="4960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3" name="Rectangle 22">
            <a:extLst>
              <a:ext uri="{FF2B5EF4-FFF2-40B4-BE49-F238E27FC236}">
                <a16:creationId xmlns:a16="http://schemas.microsoft.com/office/drawing/2014/main" id="{E9687BCB-1984-9B41-98BA-0B729407F26B}"/>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49000">
                <a:srgbClr val="361D5C">
                  <a:alpha val="5013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0" name="Freeform 29">
            <a:extLst>
              <a:ext uri="{FF2B5EF4-FFF2-40B4-BE49-F238E27FC236}">
                <a16:creationId xmlns:a16="http://schemas.microsoft.com/office/drawing/2014/main" id="{FAB0322F-4592-16FF-E490-7890B20626E6}"/>
              </a:ext>
            </a:extLst>
          </p:cNvPr>
          <p:cNvSpPr/>
          <p:nvPr userDrawn="1"/>
        </p:nvSpPr>
        <p:spPr>
          <a:xfrm>
            <a:off x="-5914"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2" name="Rectangle 21">
            <a:extLst>
              <a:ext uri="{FF2B5EF4-FFF2-40B4-BE49-F238E27FC236}">
                <a16:creationId xmlns:a16="http://schemas.microsoft.com/office/drawing/2014/main" id="{87566114-CC2C-8545-955D-F090D7E9F93D}"/>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49796"/>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4" name="Rectangle 23">
            <a:extLst>
              <a:ext uri="{FF2B5EF4-FFF2-40B4-BE49-F238E27FC236}">
                <a16:creationId xmlns:a16="http://schemas.microsoft.com/office/drawing/2014/main" id="{5BF7237B-B27F-0248-B221-E849A67812A1}"/>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68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651481" y="711051"/>
            <a:ext cx="5916694" cy="5916694"/>
          </a:xfrm>
          <a:prstGeom prst="diamond">
            <a:avLst/>
          </a:prstGeom>
          <a:ln>
            <a:gradFill>
              <a:gsLst>
                <a:gs pos="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6096000" y="4720343"/>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6672875" y="1073461"/>
            <a:ext cx="515408" cy="515408"/>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7182754" y="317350"/>
            <a:ext cx="1266294" cy="1266294"/>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C6DC063-E0B5-5C4C-A6BB-44D3156187FC}"/>
              </a:ext>
            </a:extLst>
          </p:cNvPr>
          <p:cNvCxnSpPr>
            <a:cxnSpLocks/>
          </p:cNvCxnSpPr>
          <p:nvPr userDrawn="1"/>
        </p:nvCxnSpPr>
        <p:spPr>
          <a:xfrm flipV="1">
            <a:off x="11026775" y="3322111"/>
            <a:ext cx="674445" cy="67444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10031896" y="1652788"/>
            <a:ext cx="1669323" cy="1669323"/>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17" name="Graphic 16">
            <a:extLst>
              <a:ext uri="{FF2B5EF4-FFF2-40B4-BE49-F238E27FC236}">
                <a16:creationId xmlns:a16="http://schemas.microsoft.com/office/drawing/2014/main" id="{196931CC-F0F5-8E10-BD0E-9A1AC5B0A30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7187671" y="2303488"/>
            <a:ext cx="3421876" cy="1409006"/>
          </a:xfrm>
          <a:prstGeom prst="rect">
            <a:avLst/>
          </a:prstGeom>
        </p:spPr>
      </p:pic>
      <p:cxnSp>
        <p:nvCxnSpPr>
          <p:cNvPr id="28" name="Straight Connector 27">
            <a:extLst>
              <a:ext uri="{FF2B5EF4-FFF2-40B4-BE49-F238E27FC236}">
                <a16:creationId xmlns:a16="http://schemas.microsoft.com/office/drawing/2014/main" id="{074B519A-3357-1943-878B-4FE463E1C5CD}"/>
              </a:ext>
            </a:extLst>
          </p:cNvPr>
          <p:cNvCxnSpPr>
            <a:cxnSpLocks/>
          </p:cNvCxnSpPr>
          <p:nvPr userDrawn="1"/>
        </p:nvCxnSpPr>
        <p:spPr>
          <a:xfrm flipH="1">
            <a:off x="-110123" y="201699"/>
            <a:ext cx="3720821" cy="3720821"/>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331742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itle/Chapter slide 3">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67A1442-0956-8C46-8669-1C486AAC27DD}"/>
              </a:ext>
            </a:extLst>
          </p:cNvPr>
          <p:cNvSpPr/>
          <p:nvPr userDrawn="1"/>
        </p:nvSpPr>
        <p:spPr>
          <a:xfrm rot="8100000">
            <a:off x="3886857" y="1399476"/>
            <a:ext cx="4418286" cy="4418286"/>
          </a:xfrm>
          <a:prstGeom prst="rect">
            <a:avLst/>
          </a:prstGeom>
          <a:gradFill>
            <a:gsLst>
              <a:gs pos="99000">
                <a:srgbClr val="361D5C">
                  <a:alpha val="0"/>
                </a:srgbClr>
              </a:gs>
              <a:gs pos="0">
                <a:srgbClr val="361D5C">
                  <a:alpha val="50000"/>
                </a:srgbClr>
              </a:gs>
              <a:gs pos="50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17" name="Rectangle 16">
            <a:extLst>
              <a:ext uri="{FF2B5EF4-FFF2-40B4-BE49-F238E27FC236}">
                <a16:creationId xmlns:a16="http://schemas.microsoft.com/office/drawing/2014/main" id="{732B65B3-96F2-F64C-91C0-8BEF156AFC47}"/>
              </a:ext>
            </a:extLst>
          </p:cNvPr>
          <p:cNvSpPr/>
          <p:nvPr userDrawn="1"/>
        </p:nvSpPr>
        <p:spPr>
          <a:xfrm rot="13500000">
            <a:off x="1410758" y="1094675"/>
            <a:ext cx="4418286" cy="4418286"/>
          </a:xfrm>
          <a:prstGeom prst="rect">
            <a:avLst/>
          </a:prstGeom>
          <a:gradFill>
            <a:gsLst>
              <a:gs pos="100000">
                <a:srgbClr val="361D5C">
                  <a:alpha val="0"/>
                </a:srgbClr>
              </a:gs>
              <a:gs pos="0">
                <a:srgbClr val="361D5C">
                  <a:alpha val="0"/>
                </a:srgbClr>
              </a:gs>
              <a:gs pos="50000">
                <a:srgbClr val="361D5C">
                  <a:alpha val="4987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2" name="Freeform 21">
            <a:extLst>
              <a:ext uri="{FF2B5EF4-FFF2-40B4-BE49-F238E27FC236}">
                <a16:creationId xmlns:a16="http://schemas.microsoft.com/office/drawing/2014/main" id="{8CF6FC87-6D3A-16B0-0EC5-B3A8870707A1}"/>
              </a:ext>
            </a:extLst>
          </p:cNvPr>
          <p:cNvSpPr/>
          <p:nvPr userDrawn="1"/>
        </p:nvSpPr>
        <p:spPr>
          <a:xfrm rot="5400000">
            <a:off x="1930863" y="-412993"/>
            <a:ext cx="2981370" cy="3799797"/>
          </a:xfrm>
          <a:custGeom>
            <a:avLst/>
            <a:gdLst>
              <a:gd name="connsiteX0" fmla="*/ 0 w 2981370"/>
              <a:gd name="connsiteY0" fmla="*/ 3799797 h 3799797"/>
              <a:gd name="connsiteX1" fmla="*/ 0 w 2981370"/>
              <a:gd name="connsiteY1" fmla="*/ 2162942 h 3799797"/>
              <a:gd name="connsiteX2" fmla="*/ 2162942 w 2981370"/>
              <a:gd name="connsiteY2" fmla="*/ 0 h 3799797"/>
              <a:gd name="connsiteX3" fmla="*/ 2981370 w 2981370"/>
              <a:gd name="connsiteY3" fmla="*/ 818428 h 3799797"/>
            </a:gdLst>
            <a:ahLst/>
            <a:cxnLst>
              <a:cxn ang="0">
                <a:pos x="connsiteX0" y="connsiteY0"/>
              </a:cxn>
              <a:cxn ang="0">
                <a:pos x="connsiteX1" y="connsiteY1"/>
              </a:cxn>
              <a:cxn ang="0">
                <a:pos x="connsiteX2" y="connsiteY2"/>
              </a:cxn>
              <a:cxn ang="0">
                <a:pos x="connsiteX3" y="connsiteY3"/>
              </a:cxn>
            </a:cxnLst>
            <a:rect l="l" t="t" r="r" b="b"/>
            <a:pathLst>
              <a:path w="2981370" h="3799797">
                <a:moveTo>
                  <a:pt x="0" y="3799797"/>
                </a:moveTo>
                <a:lnTo>
                  <a:pt x="0" y="2162942"/>
                </a:lnTo>
                <a:lnTo>
                  <a:pt x="2162942" y="0"/>
                </a:lnTo>
                <a:lnTo>
                  <a:pt x="2981370" y="818428"/>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3" name="Freeform 22">
            <a:extLst>
              <a:ext uri="{FF2B5EF4-FFF2-40B4-BE49-F238E27FC236}">
                <a16:creationId xmlns:a16="http://schemas.microsoft.com/office/drawing/2014/main" id="{D09284C5-3949-7600-4D9E-3B5204E3BCC1}"/>
              </a:ext>
            </a:extLst>
          </p:cNvPr>
          <p:cNvSpPr/>
          <p:nvPr userDrawn="1"/>
        </p:nvSpPr>
        <p:spPr>
          <a:xfrm>
            <a:off x="6596190" y="3479262"/>
            <a:ext cx="5062805" cy="3378738"/>
          </a:xfrm>
          <a:custGeom>
            <a:avLst/>
            <a:gdLst>
              <a:gd name="connsiteX0" fmla="*/ 3378738 w 5062805"/>
              <a:gd name="connsiteY0" fmla="*/ 0 h 3378738"/>
              <a:gd name="connsiteX1" fmla="*/ 5062805 w 5062805"/>
              <a:gd name="connsiteY1" fmla="*/ 1684068 h 3378738"/>
              <a:gd name="connsiteX2" fmla="*/ 3368135 w 5062805"/>
              <a:gd name="connsiteY2" fmla="*/ 3378738 h 3378738"/>
              <a:gd name="connsiteX3" fmla="*/ 0 w 5062805"/>
              <a:gd name="connsiteY3" fmla="*/ 3378738 h 3378738"/>
            </a:gdLst>
            <a:ahLst/>
            <a:cxnLst>
              <a:cxn ang="0">
                <a:pos x="connsiteX0" y="connsiteY0"/>
              </a:cxn>
              <a:cxn ang="0">
                <a:pos x="connsiteX1" y="connsiteY1"/>
              </a:cxn>
              <a:cxn ang="0">
                <a:pos x="connsiteX2" y="connsiteY2"/>
              </a:cxn>
              <a:cxn ang="0">
                <a:pos x="connsiteX3" y="connsiteY3"/>
              </a:cxn>
            </a:cxnLst>
            <a:rect l="l" t="t" r="r" b="b"/>
            <a:pathLst>
              <a:path w="5062805" h="3378738">
                <a:moveTo>
                  <a:pt x="3378738" y="0"/>
                </a:moveTo>
                <a:lnTo>
                  <a:pt x="5062805" y="1684068"/>
                </a:lnTo>
                <a:lnTo>
                  <a:pt x="3368135" y="3378738"/>
                </a:lnTo>
                <a:lnTo>
                  <a:pt x="0" y="3378738"/>
                </a:lnTo>
                <a:close/>
              </a:path>
            </a:pathLst>
          </a:cu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sp>
        <p:nvSpPr>
          <p:cNvPr id="18" name="Rectangle 17">
            <a:extLst>
              <a:ext uri="{FF2B5EF4-FFF2-40B4-BE49-F238E27FC236}">
                <a16:creationId xmlns:a16="http://schemas.microsoft.com/office/drawing/2014/main" id="{9EF3E88F-190A-2B4A-9C4B-83B6B74851BB}"/>
              </a:ext>
            </a:extLst>
          </p:cNvPr>
          <p:cNvSpPr/>
          <p:nvPr userDrawn="1"/>
        </p:nvSpPr>
        <p:spPr>
          <a:xfrm rot="13500000">
            <a:off x="6362956" y="1094675"/>
            <a:ext cx="4418286" cy="4418286"/>
          </a:xfrm>
          <a:prstGeom prst="rect">
            <a:avLst/>
          </a:prstGeom>
          <a:gradFill>
            <a:gsLst>
              <a:gs pos="99000">
                <a:srgbClr val="361D5C">
                  <a:alpha val="0"/>
                </a:srgbClr>
              </a:gs>
              <a:gs pos="0">
                <a:srgbClr val="361D5C">
                  <a:alpha val="0"/>
                </a:srgbClr>
              </a:gs>
              <a:gs pos="49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5620296" y="694722"/>
            <a:ext cx="5916694" cy="5916694"/>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813715" y="5367517"/>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3616325" y="179619"/>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6096000" y="2044995"/>
            <a:ext cx="614299" cy="614299"/>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8572595" y="177511"/>
            <a:ext cx="1669323" cy="1669323"/>
          </a:xfrm>
          <a:prstGeom prst="line">
            <a:avLst/>
          </a:prstGeom>
          <a:ln>
            <a:gradFill>
              <a:gsLst>
                <a:gs pos="100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
        <p:nvSpPr>
          <p:cNvPr id="9" name="Picture Placeholder 3">
            <a:extLst>
              <a:ext uri="{FF2B5EF4-FFF2-40B4-BE49-F238E27FC236}">
                <a16:creationId xmlns:a16="http://schemas.microsoft.com/office/drawing/2014/main" id="{8D380F66-B4D5-184D-94DB-90D0CF1B87FE}"/>
              </a:ext>
            </a:extLst>
          </p:cNvPr>
          <p:cNvSpPr>
            <a:spLocks noGrp="1"/>
          </p:cNvSpPr>
          <p:nvPr>
            <p:ph type="pic" sz="quarter" idx="12" hasCustomPrompt="1"/>
          </p:nvPr>
        </p:nvSpPr>
        <p:spPr>
          <a:xfrm>
            <a:off x="1385078" y="694722"/>
            <a:ext cx="4462492" cy="4462492"/>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pic>
        <p:nvPicPr>
          <p:cNvPr id="15" name="Graphic 14">
            <a:extLst>
              <a:ext uri="{FF2B5EF4-FFF2-40B4-BE49-F238E27FC236}">
                <a16:creationId xmlns:a16="http://schemas.microsoft.com/office/drawing/2014/main" id="{BD90AA33-3B20-3886-AA59-59B13EC8BB8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168148649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68590653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4549218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356757176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1012F36-8998-C1AE-8F2F-279949AFFDBE}"/>
              </a:ext>
            </a:extLst>
          </p:cNvPr>
          <p:cNvSpPr/>
          <p:nvPr userDrawn="1"/>
        </p:nvSpPr>
        <p:spPr>
          <a:xfrm>
            <a:off x="10613876" y="5136020"/>
            <a:ext cx="1578123" cy="17219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27765792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302819"/>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Tree>
    <p:extLst>
      <p:ext uri="{BB962C8B-B14F-4D97-AF65-F5344CB8AC3E}">
        <p14:creationId xmlns:p14="http://schemas.microsoft.com/office/powerpoint/2010/main" val="118647025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Tree>
    <p:extLst>
      <p:ext uri="{BB962C8B-B14F-4D97-AF65-F5344CB8AC3E}">
        <p14:creationId xmlns:p14="http://schemas.microsoft.com/office/powerpoint/2010/main" val="306963900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302819"/>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Tree>
    <p:extLst>
      <p:ext uri="{BB962C8B-B14F-4D97-AF65-F5344CB8AC3E}">
        <p14:creationId xmlns:p14="http://schemas.microsoft.com/office/powerpoint/2010/main" val="174651667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402529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89305"/>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587008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
        <p:nvSpPr>
          <p:cNvPr id="10" name="Rectangle 9">
            <a:extLst>
              <a:ext uri="{FF2B5EF4-FFF2-40B4-BE49-F238E27FC236}">
                <a16:creationId xmlns:a16="http://schemas.microsoft.com/office/drawing/2014/main" id="{E0A31EF8-9C02-C65C-5517-FE232200B4F0}"/>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120461444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A7A9796-70D4-F051-6286-88A912822062}"/>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4" name="Freeform 13">
            <a:extLst>
              <a:ext uri="{FF2B5EF4-FFF2-40B4-BE49-F238E27FC236}">
                <a16:creationId xmlns:a16="http://schemas.microsoft.com/office/drawing/2014/main" id="{CC72C0A1-46D5-2926-AD7B-F2ACE4572520}"/>
              </a:ext>
            </a:extLst>
          </p:cNvPr>
          <p:cNvSpPr/>
          <p:nvPr userDrawn="1"/>
        </p:nvSpPr>
        <p:spPr>
          <a:xfrm flipH="1">
            <a:off x="6822516"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317149677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763872"/>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
        <p:nvSpPr>
          <p:cNvPr id="9" name="Rectangle 8">
            <a:extLst>
              <a:ext uri="{FF2B5EF4-FFF2-40B4-BE49-F238E27FC236}">
                <a16:creationId xmlns:a16="http://schemas.microsoft.com/office/drawing/2014/main" id="{C927A073-0059-2A4C-42E1-31A5AE78F844}"/>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19971488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208705"/>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
        <p:nvSpPr>
          <p:cNvPr id="14" name="Rectangle 13">
            <a:extLst>
              <a:ext uri="{FF2B5EF4-FFF2-40B4-BE49-F238E27FC236}">
                <a16:creationId xmlns:a16="http://schemas.microsoft.com/office/drawing/2014/main" id="{66D90B3E-3A7F-3711-CF80-812FE43D1EF3}"/>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198736246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4" name="Picture 3" descr="Graphical user interface&#10;&#10;Description automatically generated">
            <a:extLst>
              <a:ext uri="{FF2B5EF4-FFF2-40B4-BE49-F238E27FC236}">
                <a16:creationId xmlns:a16="http://schemas.microsoft.com/office/drawing/2014/main" id="{A766107F-9B7D-5549-BFE5-2215D8B1F7DB}"/>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43719511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End/Thank you">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6092B2DA-6DCC-2C4D-97C8-27F0D07DCE5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8900000">
            <a:off x="7103176" y="569433"/>
            <a:ext cx="1182831" cy="1274405"/>
          </a:xfrm>
          <a:prstGeom prst="rect">
            <a:avLst/>
          </a:prstGeom>
        </p:spPr>
      </p:pic>
      <p:pic>
        <p:nvPicPr>
          <p:cNvPr id="12" name="Picture 11">
            <a:extLst>
              <a:ext uri="{FF2B5EF4-FFF2-40B4-BE49-F238E27FC236}">
                <a16:creationId xmlns:a16="http://schemas.microsoft.com/office/drawing/2014/main" id="{3343B423-E634-C044-A742-9CA382D103EC}"/>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2869477" y="1407319"/>
            <a:ext cx="6453046" cy="4043362"/>
          </a:xfrm>
          <a:prstGeom prst="rect">
            <a:avLst/>
          </a:prstGeom>
        </p:spPr>
      </p:pic>
      <p:sp>
        <p:nvSpPr>
          <p:cNvPr id="10" name="TextBox 9">
            <a:extLst>
              <a:ext uri="{FF2B5EF4-FFF2-40B4-BE49-F238E27FC236}">
                <a16:creationId xmlns:a16="http://schemas.microsoft.com/office/drawing/2014/main" id="{0379F381-2A26-0744-B488-A1E5CADB0C74}"/>
              </a:ext>
            </a:extLst>
          </p:cNvPr>
          <p:cNvSpPr txBox="1"/>
          <p:nvPr userDrawn="1"/>
        </p:nvSpPr>
        <p:spPr>
          <a:xfrm>
            <a:off x="7059168" y="5359241"/>
            <a:ext cx="1799082" cy="246221"/>
          </a:xfrm>
          <a:prstGeom prst="rect">
            <a:avLst/>
          </a:prstGeom>
          <a:noFill/>
        </p:spPr>
        <p:txBody>
          <a:bodyPr wrap="square" rtlCol="0">
            <a:spAutoFit/>
          </a:bodyPr>
          <a:lstStyle/>
          <a:p>
            <a:pPr algn="ctr"/>
            <a:r>
              <a:rPr lang="en-IS" sz="1000">
                <a:solidFill>
                  <a:schemeClr val="bg1"/>
                </a:solidFill>
                <a:latin typeface="Segoe UI" panose="020B0502040204020203" pitchFamily="34" charset="0"/>
                <a:cs typeface="Segoe UI" panose="020B0502040204020203" pitchFamily="34" charset="0"/>
              </a:rPr>
              <a:t>www.LSRetail.com</a:t>
            </a:r>
          </a:p>
        </p:txBody>
      </p:sp>
      <p:pic>
        <p:nvPicPr>
          <p:cNvPr id="15" name="Graphic 14">
            <a:extLst>
              <a:ext uri="{FF2B5EF4-FFF2-40B4-BE49-F238E27FC236}">
                <a16:creationId xmlns:a16="http://schemas.microsoft.com/office/drawing/2014/main" id="{B53ADC09-CA31-5A43-B134-60099CCB5682}"/>
              </a:ext>
            </a:extLst>
          </p:cNvPr>
          <p:cNvPicPr>
            <a:picLocks noChangeAspect="1"/>
          </p:cNvPicPr>
          <p:nvPr userDrawn="1"/>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869316" y="1013895"/>
            <a:ext cx="1774534" cy="544738"/>
          </a:xfrm>
          <a:prstGeom prst="rect">
            <a:avLst/>
          </a:prstGeom>
        </p:spPr>
      </p:pic>
    </p:spTree>
    <p:extLst>
      <p:ext uri="{BB962C8B-B14F-4D97-AF65-F5344CB8AC3E}">
        <p14:creationId xmlns:p14="http://schemas.microsoft.com/office/powerpoint/2010/main" val="9664492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ullscreen imag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17A0E42-AF9F-46DB-C085-0665D329C2D9}"/>
              </a:ext>
            </a:extLst>
          </p:cNvPr>
          <p:cNvSpPr>
            <a:spLocks noGrp="1"/>
          </p:cNvSpPr>
          <p:nvPr>
            <p:ph type="pic" sz="quarter" idx="10" hasCustomPrompt="1"/>
          </p:nvPr>
        </p:nvSpPr>
        <p:spPr>
          <a:xfrm>
            <a:off x="0" y="0"/>
            <a:ext cx="12191999" cy="6857999"/>
          </a:xfrm>
          <a:prstGeom prst="rect">
            <a:avLst/>
          </a:prstGeom>
        </p:spPr>
        <p:txBody>
          <a:bodyPr/>
          <a:lstStyle>
            <a:lvl1pPr>
              <a:defRPr>
                <a:solidFill>
                  <a:schemeClr val="bg1"/>
                </a:solidFill>
              </a:defRPr>
            </a:lvl1pPr>
          </a:lstStyle>
          <a:p>
            <a:r>
              <a:rPr lang="en-IS" dirty="0"/>
              <a:t>Insert fullscreen picture (needs to be good quality)</a:t>
            </a:r>
          </a:p>
        </p:txBody>
      </p:sp>
    </p:spTree>
    <p:extLst>
      <p:ext uri="{BB962C8B-B14F-4D97-AF65-F5344CB8AC3E}">
        <p14:creationId xmlns:p14="http://schemas.microsoft.com/office/powerpoint/2010/main" val="388331391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Gradient 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37413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Gradient title">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3" name="Text Placeholder 9">
            <a:extLst>
              <a:ext uri="{FF2B5EF4-FFF2-40B4-BE49-F238E27FC236}">
                <a16:creationId xmlns:a16="http://schemas.microsoft.com/office/drawing/2014/main" id="{31A225BF-68C5-E345-B7A0-1833B54CA4B0}"/>
              </a:ext>
            </a:extLst>
          </p:cNvPr>
          <p:cNvSpPr>
            <a:spLocks noGrp="1"/>
          </p:cNvSpPr>
          <p:nvPr>
            <p:ph type="body" sz="quarter" idx="14" hasCustomPrompt="1"/>
          </p:nvPr>
        </p:nvSpPr>
        <p:spPr>
          <a:xfrm>
            <a:off x="308340" y="266458"/>
            <a:ext cx="10060027" cy="569997"/>
          </a:xfrm>
          <a:prstGeom prst="rect">
            <a:avLst/>
          </a:prstGeom>
        </p:spPr>
        <p:txBody>
          <a:bodyPr/>
          <a:lstStyle>
            <a:lvl1pPr>
              <a:buNone/>
              <a:defRPr sz="40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Tree>
    <p:extLst>
      <p:ext uri="{BB962C8B-B14F-4D97-AF65-F5344CB8AC3E}">
        <p14:creationId xmlns:p14="http://schemas.microsoft.com/office/powerpoint/2010/main" val="219263258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Gradient title and text">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7" name="Text Placeholder 22">
            <a:extLst>
              <a:ext uri="{FF2B5EF4-FFF2-40B4-BE49-F238E27FC236}">
                <a16:creationId xmlns:a16="http://schemas.microsoft.com/office/drawing/2014/main" id="{DA51E97B-DBE7-3843-8135-C3455B991F17}"/>
              </a:ext>
            </a:extLst>
          </p:cNvPr>
          <p:cNvSpPr>
            <a:spLocks noGrp="1"/>
          </p:cNvSpPr>
          <p:nvPr>
            <p:ph type="body" sz="quarter" idx="13" hasCustomPrompt="1"/>
          </p:nvPr>
        </p:nvSpPr>
        <p:spPr>
          <a:xfrm>
            <a:off x="308340" y="1060316"/>
            <a:ext cx="11495098" cy="5435734"/>
          </a:xfrm>
          <a:prstGeom prst="rect">
            <a:avLst/>
          </a:prstGeom>
        </p:spPr>
        <p:txBody>
          <a:bodyPr/>
          <a:lstStyle>
            <a:lvl1pPr marL="0">
              <a:spcBef>
                <a:spcPts val="1200"/>
              </a:spcBef>
              <a:buNone/>
              <a:defRPr sz="2000">
                <a:solidFill>
                  <a:schemeClr val="bg1"/>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sp>
        <p:nvSpPr>
          <p:cNvPr id="8" name="Text Placeholder 9">
            <a:extLst>
              <a:ext uri="{FF2B5EF4-FFF2-40B4-BE49-F238E27FC236}">
                <a16:creationId xmlns:a16="http://schemas.microsoft.com/office/drawing/2014/main" id="{A4FE20AE-B2AC-4542-BEDE-2DF325DA0D50}"/>
              </a:ext>
            </a:extLst>
          </p:cNvPr>
          <p:cNvSpPr>
            <a:spLocks noGrp="1"/>
          </p:cNvSpPr>
          <p:nvPr>
            <p:ph type="body" sz="quarter" idx="11" hasCustomPrompt="1"/>
          </p:nvPr>
        </p:nvSpPr>
        <p:spPr>
          <a:xfrm>
            <a:off x="308341" y="266459"/>
            <a:ext cx="10064166" cy="569997"/>
          </a:xfrm>
          <a:prstGeom prst="rect">
            <a:avLst/>
          </a:prstGeom>
        </p:spPr>
        <p:txBody>
          <a:bodyPr/>
          <a:lstStyle>
            <a:lvl1pPr>
              <a:buNone/>
              <a:defRPr sz="40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Tree>
    <p:extLst>
      <p:ext uri="{BB962C8B-B14F-4D97-AF65-F5344CB8AC3E}">
        <p14:creationId xmlns:p14="http://schemas.microsoft.com/office/powerpoint/2010/main" val="289420557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Gradient left image and text">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5" name="Picture Placeholder 7">
            <a:extLst>
              <a:ext uri="{FF2B5EF4-FFF2-40B4-BE49-F238E27FC236}">
                <a16:creationId xmlns:a16="http://schemas.microsoft.com/office/drawing/2014/main" id="{BB264761-5EF5-6146-A38A-C0066B536F05}"/>
              </a:ext>
            </a:extLst>
          </p:cNvPr>
          <p:cNvSpPr>
            <a:spLocks noGrp="1"/>
          </p:cNvSpPr>
          <p:nvPr>
            <p:ph type="pic" sz="quarter" idx="10"/>
          </p:nvPr>
        </p:nvSpPr>
        <p:spPr>
          <a:xfrm>
            <a:off x="0" y="0"/>
            <a:ext cx="3971773" cy="6858000"/>
          </a:xfrm>
          <a:prstGeom prst="rect">
            <a:avLst/>
          </a:prstGeom>
          <a:ln>
            <a:noFill/>
          </a:ln>
        </p:spPr>
        <p:txBody>
          <a:bodyPr anchor="t" anchorCtr="1"/>
          <a:lstStyle>
            <a:lvl1pPr algn="ct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a:p>
        </p:txBody>
      </p:sp>
      <p:sp>
        <p:nvSpPr>
          <p:cNvPr id="6" name="Text Placeholder 9">
            <a:extLst>
              <a:ext uri="{FF2B5EF4-FFF2-40B4-BE49-F238E27FC236}">
                <a16:creationId xmlns:a16="http://schemas.microsoft.com/office/drawing/2014/main" id="{2817761F-E04C-F24A-B500-A1C58C7DC938}"/>
              </a:ext>
            </a:extLst>
          </p:cNvPr>
          <p:cNvSpPr>
            <a:spLocks noGrp="1"/>
          </p:cNvSpPr>
          <p:nvPr>
            <p:ph type="body" sz="quarter" idx="11" hasCustomPrompt="1"/>
          </p:nvPr>
        </p:nvSpPr>
        <p:spPr>
          <a:xfrm>
            <a:off x="4213913" y="326115"/>
            <a:ext cx="6154454" cy="428425"/>
          </a:xfrm>
          <a:prstGeom prst="rect">
            <a:avLst/>
          </a:prstGeom>
        </p:spPr>
        <p:txBody>
          <a:bodyPr/>
          <a:lstStyle>
            <a:lvl1pPr>
              <a:buNone/>
              <a:defRPr sz="32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7" name="Text Placeholder 22">
            <a:extLst>
              <a:ext uri="{FF2B5EF4-FFF2-40B4-BE49-F238E27FC236}">
                <a16:creationId xmlns:a16="http://schemas.microsoft.com/office/drawing/2014/main" id="{020D9B57-1EE4-F643-A334-2ED7F31D8BFC}"/>
              </a:ext>
            </a:extLst>
          </p:cNvPr>
          <p:cNvSpPr>
            <a:spLocks noGrp="1"/>
          </p:cNvSpPr>
          <p:nvPr>
            <p:ph type="body" sz="quarter" idx="12" hasCustomPrompt="1"/>
          </p:nvPr>
        </p:nvSpPr>
        <p:spPr>
          <a:xfrm>
            <a:off x="4213913" y="1060316"/>
            <a:ext cx="7609279" cy="5471569"/>
          </a:xfrm>
          <a:prstGeom prst="rect">
            <a:avLst/>
          </a:prstGeom>
        </p:spPr>
        <p:txBody>
          <a:bodyPr/>
          <a:lstStyle>
            <a:lvl1pPr marL="0">
              <a:lnSpc>
                <a:spcPct val="100000"/>
              </a:lnSpc>
              <a:spcBef>
                <a:spcPts val="1200"/>
              </a:spcBef>
              <a:buNone/>
              <a:defRPr sz="2000">
                <a:solidFill>
                  <a:schemeClr val="bg1"/>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spTree>
    <p:extLst>
      <p:ext uri="{BB962C8B-B14F-4D97-AF65-F5344CB8AC3E}">
        <p14:creationId xmlns:p14="http://schemas.microsoft.com/office/powerpoint/2010/main" val="124040290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itle and presenter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81251" y="1642075"/>
            <a:ext cx="9406230" cy="487939"/>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3581246" y="4263591"/>
            <a:ext cx="3524935" cy="369479"/>
          </a:xfrm>
          <a:prstGeom prst="rect">
            <a:avLst/>
          </a:prstGeom>
        </p:spPr>
        <p:txBody>
          <a:bodyPr/>
          <a:lstStyle>
            <a:lvl1pPr marL="0" indent="0">
              <a:lnSpc>
                <a:spcPct val="100000"/>
              </a:lnSpc>
              <a:spcBef>
                <a:spcPts val="0"/>
              </a:spcBef>
              <a:buNone/>
              <a:defRPr sz="20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3581246" y="4652456"/>
            <a:ext cx="3524935" cy="273854"/>
          </a:xfrm>
          <a:prstGeom prst="rect">
            <a:avLst/>
          </a:prstGeom>
        </p:spPr>
        <p:txBody>
          <a:bodyPr lIns="90000" tIns="36000" bIns="36000"/>
          <a:lstStyle>
            <a:lvl1pPr marL="0" indent="0">
              <a:lnSpc>
                <a:spcPct val="100000"/>
              </a:lnSpc>
              <a:spcBef>
                <a:spcPts val="0"/>
              </a:spcBef>
              <a:buNone/>
              <a:defRPr sz="16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7" name="Text Placeholder 22">
            <a:extLst>
              <a:ext uri="{FF2B5EF4-FFF2-40B4-BE49-F238E27FC236}">
                <a16:creationId xmlns:a16="http://schemas.microsoft.com/office/drawing/2014/main" id="{38D9C70C-2730-4E44-B8CB-7C5FDCB47DB6}"/>
              </a:ext>
            </a:extLst>
          </p:cNvPr>
          <p:cNvSpPr>
            <a:spLocks noGrp="1"/>
          </p:cNvSpPr>
          <p:nvPr>
            <p:ph type="body" sz="quarter" idx="14" hasCustomPrompt="1"/>
          </p:nvPr>
        </p:nvSpPr>
        <p:spPr>
          <a:xfrm>
            <a:off x="3581246" y="4948332"/>
            <a:ext cx="3524935" cy="273854"/>
          </a:xfrm>
          <a:prstGeom prst="rect">
            <a:avLst/>
          </a:prstGeom>
        </p:spPr>
        <p:txBody>
          <a:bodyPr tIns="36000" bIns="36000"/>
          <a:lstStyle>
            <a:lvl1pPr marL="0" indent="0">
              <a:lnSpc>
                <a:spcPct val="100000"/>
              </a:lnSpc>
              <a:spcBef>
                <a:spcPts val="0"/>
              </a:spcBef>
              <a:buNone/>
              <a:defRPr sz="1200" b="0">
                <a:solidFill>
                  <a:srgbClr val="FFDC8B"/>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 Add contact info</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2490767"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81252" y="1404520"/>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4D990FC-00B3-A940-BB96-744101E43CD1}"/>
              </a:ext>
            </a:extLst>
          </p:cNvPr>
          <p:cNvCxnSpPr>
            <a:cxnSpLocks/>
          </p:cNvCxnSpPr>
          <p:nvPr userDrawn="1"/>
        </p:nvCxnSpPr>
        <p:spPr>
          <a:xfrm>
            <a:off x="7524206" y="5133965"/>
            <a:ext cx="3263276"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EBC132A-0922-974F-8A88-11F6B216298D}"/>
              </a:ext>
            </a:extLst>
          </p:cNvPr>
          <p:cNvSpPr txBox="1"/>
          <p:nvPr userDrawn="1"/>
        </p:nvSpPr>
        <p:spPr>
          <a:xfrm>
            <a:off x="8130513" y="5133965"/>
            <a:ext cx="205066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err="1">
                <a:solidFill>
                  <a:schemeClr val="bg1"/>
                </a:solidFill>
                <a:latin typeface="Segoe UI" panose="020B0502040204020203" pitchFamily="34" charset="0"/>
                <a:cs typeface="Segoe UI" panose="020B0502040204020203" pitchFamily="34" charset="0"/>
              </a:rPr>
              <a:t>www.LSRetail.com</a:t>
            </a:r>
            <a:endParaRPr lang="en-IS" sz="1000">
              <a:solidFill>
                <a:schemeClr val="bg1"/>
              </a:solidFill>
              <a:latin typeface="Segoe UI" panose="020B0502040204020203" pitchFamily="34" charset="0"/>
              <a:cs typeface="Segoe UI" panose="020B0502040204020203" pitchFamily="34" charset="0"/>
            </a:endParaRPr>
          </a:p>
        </p:txBody>
      </p: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1381251"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85B74DC6-C536-FC4C-95B0-863952CE438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55084" y="2931342"/>
            <a:ext cx="2195670" cy="674016"/>
          </a:xfrm>
          <a:prstGeom prst="rect">
            <a:avLst/>
          </a:prstGeom>
        </p:spPr>
      </p:pic>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rot="13500000">
            <a:off x="4830417" y="3187622"/>
            <a:ext cx="2817967" cy="2450085"/>
          </a:xfrm>
          <a:prstGeom prst="rect">
            <a:avLst/>
          </a:prstGeom>
        </p:spPr>
      </p:pic>
      <p:pic>
        <p:nvPicPr>
          <p:cNvPr id="22" name="Picture 21" descr="Background pattern&#10;&#10;Description automatically generated">
            <a:extLst>
              <a:ext uri="{FF2B5EF4-FFF2-40B4-BE49-F238E27FC236}">
                <a16:creationId xmlns:a16="http://schemas.microsoft.com/office/drawing/2014/main" id="{06BF8495-4172-0B43-B949-68A46D2C4C61}"/>
              </a:ext>
            </a:extLst>
          </p:cNvPr>
          <p:cNvPicPr>
            <a:picLocks noChangeAspect="1"/>
          </p:cNvPicPr>
          <p:nvPr userDrawn="1"/>
        </p:nvPicPr>
        <p:blipFill rotWithShape="1">
          <a:blip r:embed="rId5" cstate="screen">
            <a:alphaModFix amt="80000"/>
            <a:extLst>
              <a:ext uri="{28A0092B-C50C-407E-A947-70E740481C1C}">
                <a14:useLocalDpi xmlns:a14="http://schemas.microsoft.com/office/drawing/2010/main"/>
              </a:ext>
            </a:extLst>
          </a:blip>
          <a:srcRect/>
          <a:stretch/>
        </p:blipFill>
        <p:spPr>
          <a:xfrm>
            <a:off x="1836372" y="2939080"/>
            <a:ext cx="2079961" cy="1713361"/>
          </a:xfrm>
          <a:prstGeom prst="rect">
            <a:avLst/>
          </a:prstGeom>
        </p:spPr>
      </p:pic>
    </p:spTree>
    <p:extLst>
      <p:ext uri="{BB962C8B-B14F-4D97-AF65-F5344CB8AC3E}">
        <p14:creationId xmlns:p14="http://schemas.microsoft.com/office/powerpoint/2010/main" val="208800900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itle and 2 presenters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2456776" y="424694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2456776" y="463580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3406122" y="253348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92885" y="1245496"/>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3125108" y="511731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2700000">
            <a:off x="4572001" y="3547174"/>
            <a:ext cx="2817967" cy="2450085"/>
          </a:xfrm>
          <a:prstGeom prst="rect">
            <a:avLst/>
          </a:prstGeom>
        </p:spPr>
      </p:pic>
      <p:pic>
        <p:nvPicPr>
          <p:cNvPr id="14" name="Graphic 13">
            <a:extLst>
              <a:ext uri="{FF2B5EF4-FFF2-40B4-BE49-F238E27FC236}">
                <a16:creationId xmlns:a16="http://schemas.microsoft.com/office/drawing/2014/main" id="{34183842-239F-3145-8DE1-C724966E93D8}"/>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280816" y="462248"/>
            <a:ext cx="1630368" cy="500484"/>
          </a:xfrm>
          <a:prstGeom prst="rect">
            <a:avLst/>
          </a:prstGeom>
        </p:spPr>
      </p:pic>
      <p:sp>
        <p:nvSpPr>
          <p:cNvPr id="15" name="Text Placeholder 22">
            <a:extLst>
              <a:ext uri="{FF2B5EF4-FFF2-40B4-BE49-F238E27FC236}">
                <a16:creationId xmlns:a16="http://schemas.microsoft.com/office/drawing/2014/main" id="{E776E937-D4E5-4A4D-8A58-AC58FC81555F}"/>
              </a:ext>
            </a:extLst>
          </p:cNvPr>
          <p:cNvSpPr>
            <a:spLocks noGrp="1"/>
          </p:cNvSpPr>
          <p:nvPr>
            <p:ph type="body" sz="quarter" idx="14" hasCustomPrompt="1"/>
          </p:nvPr>
        </p:nvSpPr>
        <p:spPr>
          <a:xfrm>
            <a:off x="6421708" y="424694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17" name="Text Placeholder 22">
            <a:extLst>
              <a:ext uri="{FF2B5EF4-FFF2-40B4-BE49-F238E27FC236}">
                <a16:creationId xmlns:a16="http://schemas.microsoft.com/office/drawing/2014/main" id="{3A7DC782-85E9-3F4F-896A-2E426809F4E8}"/>
              </a:ext>
            </a:extLst>
          </p:cNvPr>
          <p:cNvSpPr>
            <a:spLocks noGrp="1"/>
          </p:cNvSpPr>
          <p:nvPr>
            <p:ph type="body" sz="quarter" idx="15" hasCustomPrompt="1"/>
          </p:nvPr>
        </p:nvSpPr>
        <p:spPr>
          <a:xfrm>
            <a:off x="6421708" y="463580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18" name="Picture Placeholder 7">
            <a:extLst>
              <a:ext uri="{FF2B5EF4-FFF2-40B4-BE49-F238E27FC236}">
                <a16:creationId xmlns:a16="http://schemas.microsoft.com/office/drawing/2014/main" id="{7F3A82E1-FBE5-CF4E-B782-37A3528CCFD4}"/>
              </a:ext>
            </a:extLst>
          </p:cNvPr>
          <p:cNvSpPr>
            <a:spLocks noGrp="1"/>
          </p:cNvSpPr>
          <p:nvPr>
            <p:ph type="pic" sz="quarter" idx="16" hasCustomPrompt="1"/>
          </p:nvPr>
        </p:nvSpPr>
        <p:spPr>
          <a:xfrm>
            <a:off x="7371054" y="253348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0" name="Straight Connector 19">
            <a:extLst>
              <a:ext uri="{FF2B5EF4-FFF2-40B4-BE49-F238E27FC236}">
                <a16:creationId xmlns:a16="http://schemas.microsoft.com/office/drawing/2014/main" id="{E5967BE1-0290-FD4C-80F1-0C99FC84F9BC}"/>
              </a:ext>
            </a:extLst>
          </p:cNvPr>
          <p:cNvCxnSpPr>
            <a:cxnSpLocks/>
          </p:cNvCxnSpPr>
          <p:nvPr userDrawn="1"/>
        </p:nvCxnSpPr>
        <p:spPr>
          <a:xfrm>
            <a:off x="7090040" y="511731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91188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Title and 3 presenters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461722"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461722"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1411068"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92885" y="1245496"/>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1130054"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2700000">
            <a:off x="4572001" y="3547174"/>
            <a:ext cx="2817967" cy="2450085"/>
          </a:xfrm>
          <a:prstGeom prst="rect">
            <a:avLst/>
          </a:prstGeom>
        </p:spPr>
      </p:pic>
      <p:sp>
        <p:nvSpPr>
          <p:cNvPr id="15" name="Text Placeholder 22">
            <a:extLst>
              <a:ext uri="{FF2B5EF4-FFF2-40B4-BE49-F238E27FC236}">
                <a16:creationId xmlns:a16="http://schemas.microsoft.com/office/drawing/2014/main" id="{E776E937-D4E5-4A4D-8A58-AC58FC81555F}"/>
              </a:ext>
            </a:extLst>
          </p:cNvPr>
          <p:cNvSpPr>
            <a:spLocks noGrp="1"/>
          </p:cNvSpPr>
          <p:nvPr>
            <p:ph type="body" sz="quarter" idx="14" hasCustomPrompt="1"/>
          </p:nvPr>
        </p:nvSpPr>
        <p:spPr>
          <a:xfrm>
            <a:off x="4426654"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17" name="Text Placeholder 22">
            <a:extLst>
              <a:ext uri="{FF2B5EF4-FFF2-40B4-BE49-F238E27FC236}">
                <a16:creationId xmlns:a16="http://schemas.microsoft.com/office/drawing/2014/main" id="{3A7DC782-85E9-3F4F-896A-2E426809F4E8}"/>
              </a:ext>
            </a:extLst>
          </p:cNvPr>
          <p:cNvSpPr>
            <a:spLocks noGrp="1"/>
          </p:cNvSpPr>
          <p:nvPr>
            <p:ph type="body" sz="quarter" idx="15" hasCustomPrompt="1"/>
          </p:nvPr>
        </p:nvSpPr>
        <p:spPr>
          <a:xfrm>
            <a:off x="4426654"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18" name="Picture Placeholder 7">
            <a:extLst>
              <a:ext uri="{FF2B5EF4-FFF2-40B4-BE49-F238E27FC236}">
                <a16:creationId xmlns:a16="http://schemas.microsoft.com/office/drawing/2014/main" id="{7F3A82E1-FBE5-CF4E-B782-37A3528CCFD4}"/>
              </a:ext>
            </a:extLst>
          </p:cNvPr>
          <p:cNvSpPr>
            <a:spLocks noGrp="1"/>
          </p:cNvSpPr>
          <p:nvPr>
            <p:ph type="pic" sz="quarter" idx="16" hasCustomPrompt="1"/>
          </p:nvPr>
        </p:nvSpPr>
        <p:spPr>
          <a:xfrm>
            <a:off x="5376000"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0" name="Straight Connector 19">
            <a:extLst>
              <a:ext uri="{FF2B5EF4-FFF2-40B4-BE49-F238E27FC236}">
                <a16:creationId xmlns:a16="http://schemas.microsoft.com/office/drawing/2014/main" id="{E5967BE1-0290-FD4C-80F1-0C99FC84F9BC}"/>
              </a:ext>
            </a:extLst>
          </p:cNvPr>
          <p:cNvCxnSpPr>
            <a:cxnSpLocks/>
          </p:cNvCxnSpPr>
          <p:nvPr userDrawn="1"/>
        </p:nvCxnSpPr>
        <p:spPr>
          <a:xfrm>
            <a:off x="5094986"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
        <p:nvSpPr>
          <p:cNvPr id="21" name="Text Placeholder 22">
            <a:extLst>
              <a:ext uri="{FF2B5EF4-FFF2-40B4-BE49-F238E27FC236}">
                <a16:creationId xmlns:a16="http://schemas.microsoft.com/office/drawing/2014/main" id="{EAFCBB06-2F42-9549-BC2C-0384FFBF55C8}"/>
              </a:ext>
            </a:extLst>
          </p:cNvPr>
          <p:cNvSpPr>
            <a:spLocks noGrp="1"/>
          </p:cNvSpPr>
          <p:nvPr>
            <p:ph type="body" sz="quarter" idx="17" hasCustomPrompt="1"/>
          </p:nvPr>
        </p:nvSpPr>
        <p:spPr>
          <a:xfrm>
            <a:off x="8401331"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23" name="Text Placeholder 22">
            <a:extLst>
              <a:ext uri="{FF2B5EF4-FFF2-40B4-BE49-F238E27FC236}">
                <a16:creationId xmlns:a16="http://schemas.microsoft.com/office/drawing/2014/main" id="{315E8185-86B5-E640-B9F5-4C2A39F44C02}"/>
              </a:ext>
            </a:extLst>
          </p:cNvPr>
          <p:cNvSpPr>
            <a:spLocks noGrp="1"/>
          </p:cNvSpPr>
          <p:nvPr>
            <p:ph type="body" sz="quarter" idx="18" hasCustomPrompt="1"/>
          </p:nvPr>
        </p:nvSpPr>
        <p:spPr>
          <a:xfrm>
            <a:off x="8401331"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24" name="Picture Placeholder 7">
            <a:extLst>
              <a:ext uri="{FF2B5EF4-FFF2-40B4-BE49-F238E27FC236}">
                <a16:creationId xmlns:a16="http://schemas.microsoft.com/office/drawing/2014/main" id="{356B376F-8D5A-DE4A-862B-3D83D01482FA}"/>
              </a:ext>
            </a:extLst>
          </p:cNvPr>
          <p:cNvSpPr>
            <a:spLocks noGrp="1"/>
          </p:cNvSpPr>
          <p:nvPr>
            <p:ph type="pic" sz="quarter" idx="19" hasCustomPrompt="1"/>
          </p:nvPr>
        </p:nvSpPr>
        <p:spPr>
          <a:xfrm>
            <a:off x="9350677"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5" name="Straight Connector 24">
            <a:extLst>
              <a:ext uri="{FF2B5EF4-FFF2-40B4-BE49-F238E27FC236}">
                <a16:creationId xmlns:a16="http://schemas.microsoft.com/office/drawing/2014/main" id="{4725A9FC-7DBA-3D45-A740-A26AD8F440B9}"/>
              </a:ext>
            </a:extLst>
          </p:cNvPr>
          <p:cNvCxnSpPr>
            <a:cxnSpLocks/>
          </p:cNvCxnSpPr>
          <p:nvPr userDrawn="1"/>
        </p:nvCxnSpPr>
        <p:spPr>
          <a:xfrm>
            <a:off x="9069663"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26" name="Graphic 25">
            <a:extLst>
              <a:ext uri="{FF2B5EF4-FFF2-40B4-BE49-F238E27FC236}">
                <a16:creationId xmlns:a16="http://schemas.microsoft.com/office/drawing/2014/main" id="{ACEA8362-64D4-EF45-82FE-7DB01A2F5991}"/>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280816" y="462248"/>
            <a:ext cx="1630368" cy="500484"/>
          </a:xfrm>
          <a:prstGeom prst="rect">
            <a:avLst/>
          </a:prstGeom>
        </p:spPr>
      </p:pic>
    </p:spTree>
    <p:extLst>
      <p:ext uri="{BB962C8B-B14F-4D97-AF65-F5344CB8AC3E}">
        <p14:creationId xmlns:p14="http://schemas.microsoft.com/office/powerpoint/2010/main" val="95889599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Overview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308340" y="634969"/>
            <a:ext cx="9406230" cy="487939"/>
          </a:xfrm>
          <a:prstGeom prst="rect">
            <a:avLst/>
          </a:prstGeom>
        </p:spPr>
        <p:txBody>
          <a:bodyPr anchor="ctr" anchorCtr="0"/>
          <a:lstStyle>
            <a:lvl1pPr marL="0" indent="0" algn="l">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Today’s agenda or insert your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308340" y="1360461"/>
            <a:ext cx="9417864" cy="5226101"/>
          </a:xfrm>
          <a:prstGeom prst="rect">
            <a:avLst/>
          </a:prstGeom>
        </p:spPr>
        <p:txBody>
          <a:bodyPr/>
          <a:lstStyle>
            <a:lvl1pPr marL="0" indent="0" algn="l">
              <a:lnSpc>
                <a:spcPct val="100000"/>
              </a:lnSpc>
              <a:spcBef>
                <a:spcPts val="0"/>
              </a:spcBef>
              <a:buNone/>
              <a:defRPr sz="2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Insert text</a:t>
            </a:r>
            <a:endParaRPr lang="en-IS"/>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319974" y="397414"/>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18900000">
            <a:off x="6807061" y="1508431"/>
            <a:ext cx="4417892" cy="3841138"/>
          </a:xfrm>
          <a:prstGeom prst="rect">
            <a:avLst/>
          </a:prstGeom>
        </p:spPr>
      </p:pic>
    </p:spTree>
    <p:extLst>
      <p:ext uri="{BB962C8B-B14F-4D97-AF65-F5344CB8AC3E}">
        <p14:creationId xmlns:p14="http://schemas.microsoft.com/office/powerpoint/2010/main" val="165173277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itle slide A 1 speaker">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546EEB91-1FBF-2574-9E30-EFC890BC20C9}"/>
              </a:ext>
            </a:extLst>
          </p:cNvPr>
          <p:cNvSpPr>
            <a:spLocks noGrp="1"/>
          </p:cNvSpPr>
          <p:nvPr>
            <p:ph type="body" sz="quarter" idx="10" hasCustomPrompt="1"/>
          </p:nvPr>
        </p:nvSpPr>
        <p:spPr>
          <a:xfrm>
            <a:off x="5035826" y="3644348"/>
            <a:ext cx="6679097" cy="702365"/>
          </a:xfrm>
          <a:prstGeom prst="rect">
            <a:avLst/>
          </a:prstGeom>
        </p:spPr>
        <p:txBody>
          <a:bodyPr/>
          <a:lstStyle>
            <a:lvl1pPr marL="0" indent="0" algn="ctr">
              <a:buNone/>
              <a:defRPr sz="4800" b="1">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sp>
        <p:nvSpPr>
          <p:cNvPr id="8" name="Text Placeholder 6">
            <a:extLst>
              <a:ext uri="{FF2B5EF4-FFF2-40B4-BE49-F238E27FC236}">
                <a16:creationId xmlns:a16="http://schemas.microsoft.com/office/drawing/2014/main" id="{A55149DA-038D-9B46-A4D5-538FB88AD5AE}"/>
              </a:ext>
            </a:extLst>
          </p:cNvPr>
          <p:cNvSpPr>
            <a:spLocks noGrp="1"/>
          </p:cNvSpPr>
          <p:nvPr>
            <p:ph type="body" sz="quarter" idx="11" hasCustomPrompt="1"/>
          </p:nvPr>
        </p:nvSpPr>
        <p:spPr>
          <a:xfrm>
            <a:off x="5035826" y="4545495"/>
            <a:ext cx="6679097" cy="702365"/>
          </a:xfrm>
          <a:prstGeom prst="rect">
            <a:avLst/>
          </a:prstGeom>
        </p:spPr>
        <p:txBody>
          <a:bodyPr/>
          <a:lstStyle>
            <a:lvl1pPr marL="0" indent="0" algn="ctr">
              <a:buNone/>
              <a:defRPr sz="3600" b="1">
                <a:solidFill>
                  <a:srgbClr val="928BE8"/>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Speaker name</a:t>
            </a:r>
            <a:endParaRPr lang="en-IS" dirty="0"/>
          </a:p>
        </p:txBody>
      </p:sp>
      <p:pic>
        <p:nvPicPr>
          <p:cNvPr id="10" name="Graphic 9">
            <a:extLst>
              <a:ext uri="{FF2B5EF4-FFF2-40B4-BE49-F238E27FC236}">
                <a16:creationId xmlns:a16="http://schemas.microsoft.com/office/drawing/2014/main" id="{073CE865-93EA-B7C5-0EF0-E3C2D98B66F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063974" y="-385969"/>
            <a:ext cx="4622800" cy="3924300"/>
          </a:xfrm>
          <a:prstGeom prst="rect">
            <a:avLst/>
          </a:prstGeom>
        </p:spPr>
      </p:pic>
      <p:pic>
        <p:nvPicPr>
          <p:cNvPr id="11" name="Picture 10" descr="A picture containing text&#10;&#10;Description automatically generated">
            <a:extLst>
              <a:ext uri="{FF2B5EF4-FFF2-40B4-BE49-F238E27FC236}">
                <a16:creationId xmlns:a16="http://schemas.microsoft.com/office/drawing/2014/main" id="{5B38C93F-EBBE-3B09-18CB-1DE0B32680C8}"/>
              </a:ext>
            </a:extLst>
          </p:cNvPr>
          <p:cNvPicPr>
            <a:picLocks noChangeAspect="1"/>
          </p:cNvPicPr>
          <p:nvPr userDrawn="1"/>
        </p:nvPicPr>
        <p:blipFill>
          <a:blip r:embed="rId4"/>
          <a:stretch>
            <a:fillRect/>
          </a:stretch>
        </p:blipFill>
        <p:spPr>
          <a:xfrm>
            <a:off x="463641" y="384659"/>
            <a:ext cx="4791723" cy="6088682"/>
          </a:xfrm>
          <a:prstGeom prst="rect">
            <a:avLst/>
          </a:prstGeom>
        </p:spPr>
      </p:pic>
      <p:pic>
        <p:nvPicPr>
          <p:cNvPr id="12" name="Graphic 11">
            <a:extLst>
              <a:ext uri="{FF2B5EF4-FFF2-40B4-BE49-F238E27FC236}">
                <a16:creationId xmlns:a16="http://schemas.microsoft.com/office/drawing/2014/main" id="{AEE98775-C911-E014-274A-92A3E86E1E27}"/>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373758" y="198600"/>
            <a:ext cx="1616767" cy="665727"/>
          </a:xfrm>
          <a:prstGeom prst="rect">
            <a:avLst/>
          </a:prstGeom>
        </p:spPr>
      </p:pic>
    </p:spTree>
    <p:extLst>
      <p:ext uri="{BB962C8B-B14F-4D97-AF65-F5344CB8AC3E}">
        <p14:creationId xmlns:p14="http://schemas.microsoft.com/office/powerpoint/2010/main" val="375808225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itle slide A 2 speakers">
    <p:spTree>
      <p:nvGrpSpPr>
        <p:cNvPr id="1" name=""/>
        <p:cNvGrpSpPr/>
        <p:nvPr/>
      </p:nvGrpSpPr>
      <p:grpSpPr>
        <a:xfrm>
          <a:off x="0" y="0"/>
          <a:ext cx="0" cy="0"/>
          <a:chOff x="0" y="0"/>
          <a:chExt cx="0" cy="0"/>
        </a:xfrm>
      </p:grpSpPr>
      <p:pic>
        <p:nvPicPr>
          <p:cNvPr id="4" name="Picture 3" descr="A picture containing text&#10;&#10;Description automatically generated">
            <a:extLst>
              <a:ext uri="{FF2B5EF4-FFF2-40B4-BE49-F238E27FC236}">
                <a16:creationId xmlns:a16="http://schemas.microsoft.com/office/drawing/2014/main" id="{38D24EBB-B0EE-5B5B-C9A4-62843A93E382}"/>
              </a:ext>
            </a:extLst>
          </p:cNvPr>
          <p:cNvPicPr>
            <a:picLocks noChangeAspect="1"/>
          </p:cNvPicPr>
          <p:nvPr userDrawn="1"/>
        </p:nvPicPr>
        <p:blipFill>
          <a:blip r:embed="rId2"/>
          <a:stretch>
            <a:fillRect/>
          </a:stretch>
        </p:blipFill>
        <p:spPr>
          <a:xfrm>
            <a:off x="463641" y="384659"/>
            <a:ext cx="4791723" cy="6088682"/>
          </a:xfrm>
          <a:prstGeom prst="rect">
            <a:avLst/>
          </a:prstGeom>
        </p:spPr>
      </p:pic>
      <p:sp>
        <p:nvSpPr>
          <p:cNvPr id="7" name="Text Placeholder 6">
            <a:extLst>
              <a:ext uri="{FF2B5EF4-FFF2-40B4-BE49-F238E27FC236}">
                <a16:creationId xmlns:a16="http://schemas.microsoft.com/office/drawing/2014/main" id="{546EEB91-1FBF-2574-9E30-EFC890BC20C9}"/>
              </a:ext>
            </a:extLst>
          </p:cNvPr>
          <p:cNvSpPr>
            <a:spLocks noGrp="1"/>
          </p:cNvSpPr>
          <p:nvPr>
            <p:ph type="body" sz="quarter" idx="10" hasCustomPrompt="1"/>
          </p:nvPr>
        </p:nvSpPr>
        <p:spPr>
          <a:xfrm>
            <a:off x="5035826" y="3644348"/>
            <a:ext cx="6679097" cy="702365"/>
          </a:xfrm>
          <a:prstGeom prst="rect">
            <a:avLst/>
          </a:prstGeom>
        </p:spPr>
        <p:txBody>
          <a:bodyPr/>
          <a:lstStyle>
            <a:lvl1pPr marL="0" indent="0" algn="ctr">
              <a:buNone/>
              <a:defRPr sz="4800" b="1">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sp>
        <p:nvSpPr>
          <p:cNvPr id="8" name="Text Placeholder 6">
            <a:extLst>
              <a:ext uri="{FF2B5EF4-FFF2-40B4-BE49-F238E27FC236}">
                <a16:creationId xmlns:a16="http://schemas.microsoft.com/office/drawing/2014/main" id="{A55149DA-038D-9B46-A4D5-538FB88AD5AE}"/>
              </a:ext>
            </a:extLst>
          </p:cNvPr>
          <p:cNvSpPr>
            <a:spLocks noGrp="1"/>
          </p:cNvSpPr>
          <p:nvPr>
            <p:ph type="body" sz="quarter" idx="11" hasCustomPrompt="1"/>
          </p:nvPr>
        </p:nvSpPr>
        <p:spPr>
          <a:xfrm>
            <a:off x="5035826" y="4545495"/>
            <a:ext cx="3054376" cy="702365"/>
          </a:xfrm>
          <a:prstGeom prst="rect">
            <a:avLst/>
          </a:prstGeom>
        </p:spPr>
        <p:txBody>
          <a:bodyPr/>
          <a:lstStyle>
            <a:lvl1pPr marL="0" indent="0" algn="ctr">
              <a:buNone/>
              <a:defRPr sz="2800" b="1">
                <a:solidFill>
                  <a:srgbClr val="928BE8"/>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Speaker name</a:t>
            </a:r>
            <a:endParaRPr lang="en-IS" dirty="0"/>
          </a:p>
        </p:txBody>
      </p:sp>
      <p:pic>
        <p:nvPicPr>
          <p:cNvPr id="10" name="Graphic 9">
            <a:extLst>
              <a:ext uri="{FF2B5EF4-FFF2-40B4-BE49-F238E27FC236}">
                <a16:creationId xmlns:a16="http://schemas.microsoft.com/office/drawing/2014/main" id="{073CE865-93EA-B7C5-0EF0-E3C2D98B66FC}"/>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6063974" y="-385969"/>
            <a:ext cx="4622800" cy="3924300"/>
          </a:xfrm>
          <a:prstGeom prst="rect">
            <a:avLst/>
          </a:prstGeom>
        </p:spPr>
      </p:pic>
      <p:sp>
        <p:nvSpPr>
          <p:cNvPr id="2" name="Text Placeholder 6">
            <a:extLst>
              <a:ext uri="{FF2B5EF4-FFF2-40B4-BE49-F238E27FC236}">
                <a16:creationId xmlns:a16="http://schemas.microsoft.com/office/drawing/2014/main" id="{FBF24EFF-AA3F-587C-A151-49C6814E9ADD}"/>
              </a:ext>
            </a:extLst>
          </p:cNvPr>
          <p:cNvSpPr>
            <a:spLocks noGrp="1"/>
          </p:cNvSpPr>
          <p:nvPr>
            <p:ph type="body" sz="quarter" idx="12" hasCustomPrompt="1"/>
          </p:nvPr>
        </p:nvSpPr>
        <p:spPr>
          <a:xfrm>
            <a:off x="8660547" y="4545495"/>
            <a:ext cx="3054376" cy="702365"/>
          </a:xfrm>
          <a:prstGeom prst="rect">
            <a:avLst/>
          </a:prstGeom>
        </p:spPr>
        <p:txBody>
          <a:bodyPr/>
          <a:lstStyle>
            <a:lvl1pPr marL="0" indent="0" algn="ctr">
              <a:buNone/>
              <a:defRPr sz="2800" b="1">
                <a:solidFill>
                  <a:srgbClr val="928BE8"/>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Speaker name</a:t>
            </a:r>
            <a:endParaRPr lang="en-IS" dirty="0"/>
          </a:p>
        </p:txBody>
      </p:sp>
      <p:pic>
        <p:nvPicPr>
          <p:cNvPr id="6" name="Graphic 5">
            <a:extLst>
              <a:ext uri="{FF2B5EF4-FFF2-40B4-BE49-F238E27FC236}">
                <a16:creationId xmlns:a16="http://schemas.microsoft.com/office/drawing/2014/main" id="{E1A88365-4C78-C88E-1081-C615126AD596}"/>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373758" y="198600"/>
            <a:ext cx="1616767" cy="665727"/>
          </a:xfrm>
          <a:prstGeom prst="rect">
            <a:avLst/>
          </a:prstGeom>
        </p:spPr>
      </p:pic>
    </p:spTree>
    <p:extLst>
      <p:ext uri="{BB962C8B-B14F-4D97-AF65-F5344CB8AC3E}">
        <p14:creationId xmlns:p14="http://schemas.microsoft.com/office/powerpoint/2010/main" val="395588536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844554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itle slide B 1 speake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73A9C32-B246-2A33-D36E-DB3E9D295F96}"/>
              </a:ext>
            </a:extLst>
          </p:cNvPr>
          <p:cNvPicPr>
            <a:picLocks noChangeAspect="1"/>
          </p:cNvPicPr>
          <p:nvPr userDrawn="1"/>
        </p:nvPicPr>
        <p:blipFill rotWithShape="1">
          <a:blip r:embed="rId2"/>
          <a:srcRect t="4653" r="4209" b="9623"/>
          <a:stretch/>
        </p:blipFill>
        <p:spPr>
          <a:xfrm>
            <a:off x="5888740" y="0"/>
            <a:ext cx="6303260" cy="6858000"/>
          </a:xfrm>
          <a:prstGeom prst="rect">
            <a:avLst/>
          </a:prstGeom>
        </p:spPr>
      </p:pic>
      <p:pic>
        <p:nvPicPr>
          <p:cNvPr id="5" name="Graphic 4">
            <a:extLst>
              <a:ext uri="{FF2B5EF4-FFF2-40B4-BE49-F238E27FC236}">
                <a16:creationId xmlns:a16="http://schemas.microsoft.com/office/drawing/2014/main" id="{55CC390D-A1FF-A90D-15BD-CE69E083366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751139" y="-233202"/>
            <a:ext cx="3373922" cy="2864126"/>
          </a:xfrm>
          <a:prstGeom prst="rect">
            <a:avLst/>
          </a:prstGeom>
        </p:spPr>
      </p:pic>
      <p:sp>
        <p:nvSpPr>
          <p:cNvPr id="6" name="Text Placeholder 6">
            <a:extLst>
              <a:ext uri="{FF2B5EF4-FFF2-40B4-BE49-F238E27FC236}">
                <a16:creationId xmlns:a16="http://schemas.microsoft.com/office/drawing/2014/main" id="{482A353F-912E-AF04-08A7-165E5E20FD35}"/>
              </a:ext>
            </a:extLst>
          </p:cNvPr>
          <p:cNvSpPr>
            <a:spLocks noGrp="1"/>
          </p:cNvSpPr>
          <p:nvPr>
            <p:ph type="body" sz="quarter" idx="10" hasCustomPrompt="1"/>
          </p:nvPr>
        </p:nvSpPr>
        <p:spPr>
          <a:xfrm>
            <a:off x="405953" y="2726635"/>
            <a:ext cx="6064295" cy="702365"/>
          </a:xfrm>
          <a:prstGeom prst="rect">
            <a:avLst/>
          </a:prstGeom>
        </p:spPr>
        <p:txBody>
          <a:bodyPr/>
          <a:lstStyle>
            <a:lvl1pPr marL="0" indent="0" algn="ctr">
              <a:buNone/>
              <a:defRPr sz="4800" b="1">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sp>
        <p:nvSpPr>
          <p:cNvPr id="7" name="Text Placeholder 6">
            <a:extLst>
              <a:ext uri="{FF2B5EF4-FFF2-40B4-BE49-F238E27FC236}">
                <a16:creationId xmlns:a16="http://schemas.microsoft.com/office/drawing/2014/main" id="{836EC193-CF2B-0EA3-FA38-15862A3C3F03}"/>
              </a:ext>
            </a:extLst>
          </p:cNvPr>
          <p:cNvSpPr>
            <a:spLocks noGrp="1"/>
          </p:cNvSpPr>
          <p:nvPr>
            <p:ph type="body" sz="quarter" idx="11" hasCustomPrompt="1"/>
          </p:nvPr>
        </p:nvSpPr>
        <p:spPr>
          <a:xfrm>
            <a:off x="405953" y="3627782"/>
            <a:ext cx="6064295" cy="702365"/>
          </a:xfrm>
          <a:prstGeom prst="rect">
            <a:avLst/>
          </a:prstGeom>
        </p:spPr>
        <p:txBody>
          <a:bodyPr/>
          <a:lstStyle>
            <a:lvl1pPr marL="0" indent="0" algn="ctr">
              <a:buNone/>
              <a:defRPr sz="3600" b="1">
                <a:solidFill>
                  <a:srgbClr val="928BE8"/>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Speaker name</a:t>
            </a:r>
            <a:endParaRPr lang="en-IS" dirty="0"/>
          </a:p>
        </p:txBody>
      </p:sp>
      <p:pic>
        <p:nvPicPr>
          <p:cNvPr id="8" name="Graphic 7">
            <a:extLst>
              <a:ext uri="{FF2B5EF4-FFF2-40B4-BE49-F238E27FC236}">
                <a16:creationId xmlns:a16="http://schemas.microsoft.com/office/drawing/2014/main" id="{9EADCDA5-22DB-19AF-ACD5-BA95557B1001}"/>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9562513" y="311344"/>
            <a:ext cx="2223534" cy="915572"/>
          </a:xfrm>
          <a:prstGeom prst="rect">
            <a:avLst/>
          </a:prstGeom>
        </p:spPr>
      </p:pic>
    </p:spTree>
    <p:extLst>
      <p:ext uri="{BB962C8B-B14F-4D97-AF65-F5344CB8AC3E}">
        <p14:creationId xmlns:p14="http://schemas.microsoft.com/office/powerpoint/2010/main" val="41201996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le slide B 2 speaker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73A9C32-B246-2A33-D36E-DB3E9D295F96}"/>
              </a:ext>
            </a:extLst>
          </p:cNvPr>
          <p:cNvPicPr>
            <a:picLocks noChangeAspect="1"/>
          </p:cNvPicPr>
          <p:nvPr userDrawn="1"/>
        </p:nvPicPr>
        <p:blipFill rotWithShape="1">
          <a:blip r:embed="rId2"/>
          <a:srcRect t="4653" r="4209" b="9623"/>
          <a:stretch/>
        </p:blipFill>
        <p:spPr>
          <a:xfrm>
            <a:off x="5888740" y="0"/>
            <a:ext cx="6303260" cy="6858000"/>
          </a:xfrm>
          <a:prstGeom prst="rect">
            <a:avLst/>
          </a:prstGeom>
        </p:spPr>
      </p:pic>
      <p:pic>
        <p:nvPicPr>
          <p:cNvPr id="5" name="Graphic 4">
            <a:extLst>
              <a:ext uri="{FF2B5EF4-FFF2-40B4-BE49-F238E27FC236}">
                <a16:creationId xmlns:a16="http://schemas.microsoft.com/office/drawing/2014/main" id="{55CC390D-A1FF-A90D-15BD-CE69E083366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751139" y="-233202"/>
            <a:ext cx="3373922" cy="2864126"/>
          </a:xfrm>
          <a:prstGeom prst="rect">
            <a:avLst/>
          </a:prstGeom>
        </p:spPr>
      </p:pic>
      <p:sp>
        <p:nvSpPr>
          <p:cNvPr id="6" name="Text Placeholder 6">
            <a:extLst>
              <a:ext uri="{FF2B5EF4-FFF2-40B4-BE49-F238E27FC236}">
                <a16:creationId xmlns:a16="http://schemas.microsoft.com/office/drawing/2014/main" id="{482A353F-912E-AF04-08A7-165E5E20FD35}"/>
              </a:ext>
            </a:extLst>
          </p:cNvPr>
          <p:cNvSpPr>
            <a:spLocks noGrp="1"/>
          </p:cNvSpPr>
          <p:nvPr>
            <p:ph type="body" sz="quarter" idx="10" hasCustomPrompt="1"/>
          </p:nvPr>
        </p:nvSpPr>
        <p:spPr>
          <a:xfrm>
            <a:off x="405953" y="2726635"/>
            <a:ext cx="6064295" cy="702365"/>
          </a:xfrm>
          <a:prstGeom prst="rect">
            <a:avLst/>
          </a:prstGeom>
        </p:spPr>
        <p:txBody>
          <a:bodyPr/>
          <a:lstStyle>
            <a:lvl1pPr marL="0" indent="0" algn="ctr">
              <a:buNone/>
              <a:defRPr sz="4800" b="1">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pic>
        <p:nvPicPr>
          <p:cNvPr id="8" name="Graphic 7">
            <a:extLst>
              <a:ext uri="{FF2B5EF4-FFF2-40B4-BE49-F238E27FC236}">
                <a16:creationId xmlns:a16="http://schemas.microsoft.com/office/drawing/2014/main" id="{9EADCDA5-22DB-19AF-ACD5-BA95557B1001}"/>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9562513" y="311344"/>
            <a:ext cx="2223534" cy="915572"/>
          </a:xfrm>
          <a:prstGeom prst="rect">
            <a:avLst/>
          </a:prstGeom>
        </p:spPr>
      </p:pic>
      <p:sp>
        <p:nvSpPr>
          <p:cNvPr id="2" name="Text Placeholder 6">
            <a:extLst>
              <a:ext uri="{FF2B5EF4-FFF2-40B4-BE49-F238E27FC236}">
                <a16:creationId xmlns:a16="http://schemas.microsoft.com/office/drawing/2014/main" id="{648316FD-163D-8298-013A-30B2CE1A5DC3}"/>
              </a:ext>
            </a:extLst>
          </p:cNvPr>
          <p:cNvSpPr>
            <a:spLocks noGrp="1"/>
          </p:cNvSpPr>
          <p:nvPr>
            <p:ph type="body" sz="quarter" idx="12" hasCustomPrompt="1"/>
          </p:nvPr>
        </p:nvSpPr>
        <p:spPr>
          <a:xfrm>
            <a:off x="405953" y="3627782"/>
            <a:ext cx="2731408" cy="702365"/>
          </a:xfrm>
          <a:prstGeom prst="rect">
            <a:avLst/>
          </a:prstGeom>
        </p:spPr>
        <p:txBody>
          <a:bodyPr/>
          <a:lstStyle>
            <a:lvl1pPr marL="0" indent="0" algn="ctr">
              <a:buNone/>
              <a:defRPr sz="2800" b="1">
                <a:solidFill>
                  <a:srgbClr val="928BE8"/>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Speaker name</a:t>
            </a:r>
            <a:endParaRPr lang="en-IS" dirty="0"/>
          </a:p>
        </p:txBody>
      </p:sp>
      <p:sp>
        <p:nvSpPr>
          <p:cNvPr id="3" name="Text Placeholder 6">
            <a:extLst>
              <a:ext uri="{FF2B5EF4-FFF2-40B4-BE49-F238E27FC236}">
                <a16:creationId xmlns:a16="http://schemas.microsoft.com/office/drawing/2014/main" id="{6575C74F-D538-2609-F65D-8E623CB2B886}"/>
              </a:ext>
            </a:extLst>
          </p:cNvPr>
          <p:cNvSpPr>
            <a:spLocks noGrp="1"/>
          </p:cNvSpPr>
          <p:nvPr>
            <p:ph type="body" sz="quarter" idx="13" hasCustomPrompt="1"/>
          </p:nvPr>
        </p:nvSpPr>
        <p:spPr>
          <a:xfrm>
            <a:off x="3738840" y="3627781"/>
            <a:ext cx="2731408" cy="702365"/>
          </a:xfrm>
          <a:prstGeom prst="rect">
            <a:avLst/>
          </a:prstGeom>
        </p:spPr>
        <p:txBody>
          <a:bodyPr/>
          <a:lstStyle>
            <a:lvl1pPr marL="0" indent="0" algn="ctr">
              <a:buNone/>
              <a:defRPr sz="2800" b="1">
                <a:solidFill>
                  <a:srgbClr val="928BE8"/>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Speaker name</a:t>
            </a:r>
            <a:endParaRPr lang="en-IS" dirty="0"/>
          </a:p>
        </p:txBody>
      </p:sp>
    </p:spTree>
    <p:extLst>
      <p:ext uri="{BB962C8B-B14F-4D97-AF65-F5344CB8AC3E}">
        <p14:creationId xmlns:p14="http://schemas.microsoft.com/office/powerpoint/2010/main" val="322607199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slide C 1 speaker">
    <p:bg>
      <p:bgPr>
        <a:gradFill>
          <a:gsLst>
            <a:gs pos="0">
              <a:srgbClr val="943267"/>
            </a:gs>
            <a:gs pos="98000">
              <a:srgbClr val="200C3B"/>
            </a:gs>
          </a:gsLst>
          <a:lin ang="5400000" scaled="1"/>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73A9C32-B246-2A33-D36E-DB3E9D295F96}"/>
              </a:ext>
            </a:extLst>
          </p:cNvPr>
          <p:cNvPicPr>
            <a:picLocks noChangeAspect="1"/>
          </p:cNvPicPr>
          <p:nvPr userDrawn="1"/>
        </p:nvPicPr>
        <p:blipFill rotWithShape="1">
          <a:blip r:embed="rId2"/>
          <a:srcRect t="-782" r="-1866" b="1659"/>
          <a:stretch/>
        </p:blipFill>
        <p:spPr>
          <a:xfrm>
            <a:off x="-475554" y="116173"/>
            <a:ext cx="5600615" cy="6625653"/>
          </a:xfrm>
          <a:prstGeom prst="rect">
            <a:avLst/>
          </a:prstGeom>
        </p:spPr>
      </p:pic>
      <p:pic>
        <p:nvPicPr>
          <p:cNvPr id="5" name="Graphic 4">
            <a:extLst>
              <a:ext uri="{FF2B5EF4-FFF2-40B4-BE49-F238E27FC236}">
                <a16:creationId xmlns:a16="http://schemas.microsoft.com/office/drawing/2014/main" id="{55CC390D-A1FF-A90D-15BD-CE69E083366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6868455" y="-233202"/>
            <a:ext cx="3373922" cy="2864126"/>
          </a:xfrm>
          <a:prstGeom prst="rect">
            <a:avLst/>
          </a:prstGeom>
        </p:spPr>
      </p:pic>
      <p:sp>
        <p:nvSpPr>
          <p:cNvPr id="6" name="Text Placeholder 6">
            <a:extLst>
              <a:ext uri="{FF2B5EF4-FFF2-40B4-BE49-F238E27FC236}">
                <a16:creationId xmlns:a16="http://schemas.microsoft.com/office/drawing/2014/main" id="{482A353F-912E-AF04-08A7-165E5E20FD35}"/>
              </a:ext>
            </a:extLst>
          </p:cNvPr>
          <p:cNvSpPr>
            <a:spLocks noGrp="1"/>
          </p:cNvSpPr>
          <p:nvPr>
            <p:ph type="body" sz="quarter" idx="10" hasCustomPrompt="1"/>
          </p:nvPr>
        </p:nvSpPr>
        <p:spPr>
          <a:xfrm>
            <a:off x="5523269" y="2726635"/>
            <a:ext cx="6064295" cy="702365"/>
          </a:xfrm>
          <a:prstGeom prst="rect">
            <a:avLst/>
          </a:prstGeom>
        </p:spPr>
        <p:txBody>
          <a:bodyPr/>
          <a:lstStyle>
            <a:lvl1pPr marL="0" indent="0" algn="ctr">
              <a:buNone/>
              <a:defRPr sz="4800" b="1">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sp>
        <p:nvSpPr>
          <p:cNvPr id="7" name="Text Placeholder 6">
            <a:extLst>
              <a:ext uri="{FF2B5EF4-FFF2-40B4-BE49-F238E27FC236}">
                <a16:creationId xmlns:a16="http://schemas.microsoft.com/office/drawing/2014/main" id="{836EC193-CF2B-0EA3-FA38-15862A3C3F03}"/>
              </a:ext>
            </a:extLst>
          </p:cNvPr>
          <p:cNvSpPr>
            <a:spLocks noGrp="1"/>
          </p:cNvSpPr>
          <p:nvPr>
            <p:ph type="body" sz="quarter" idx="11" hasCustomPrompt="1"/>
          </p:nvPr>
        </p:nvSpPr>
        <p:spPr>
          <a:xfrm>
            <a:off x="5523269" y="3627782"/>
            <a:ext cx="6064295" cy="702365"/>
          </a:xfrm>
          <a:prstGeom prst="rect">
            <a:avLst/>
          </a:prstGeom>
        </p:spPr>
        <p:txBody>
          <a:bodyPr/>
          <a:lstStyle>
            <a:lvl1pPr marL="0" indent="0" algn="ctr">
              <a:buNone/>
              <a:defRPr sz="3600" b="1">
                <a:solidFill>
                  <a:srgbClr val="928BE8"/>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Speaker name</a:t>
            </a:r>
            <a:endParaRPr lang="en-IS" dirty="0"/>
          </a:p>
        </p:txBody>
      </p:sp>
      <p:pic>
        <p:nvPicPr>
          <p:cNvPr id="2" name="Graphic 1">
            <a:extLst>
              <a:ext uri="{FF2B5EF4-FFF2-40B4-BE49-F238E27FC236}">
                <a16:creationId xmlns:a16="http://schemas.microsoft.com/office/drawing/2014/main" id="{C903B724-D16A-B158-6D45-F004543972CA}"/>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373758" y="198600"/>
            <a:ext cx="1616767" cy="665727"/>
          </a:xfrm>
          <a:prstGeom prst="rect">
            <a:avLst/>
          </a:prstGeom>
        </p:spPr>
      </p:pic>
    </p:spTree>
    <p:extLst>
      <p:ext uri="{BB962C8B-B14F-4D97-AF65-F5344CB8AC3E}">
        <p14:creationId xmlns:p14="http://schemas.microsoft.com/office/powerpoint/2010/main" val="72951187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tle slide C 2 speakers">
    <p:bg>
      <p:bgPr>
        <a:gradFill>
          <a:gsLst>
            <a:gs pos="0">
              <a:srgbClr val="943267"/>
            </a:gs>
            <a:gs pos="98000">
              <a:srgbClr val="200C3B"/>
            </a:gs>
          </a:gsLst>
          <a:lin ang="5400000" scaled="1"/>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73A9C32-B246-2A33-D36E-DB3E9D295F96}"/>
              </a:ext>
            </a:extLst>
          </p:cNvPr>
          <p:cNvPicPr>
            <a:picLocks noChangeAspect="1"/>
          </p:cNvPicPr>
          <p:nvPr userDrawn="1"/>
        </p:nvPicPr>
        <p:blipFill rotWithShape="1">
          <a:blip r:embed="rId2"/>
          <a:srcRect t="-782" r="-1866" b="1659"/>
          <a:stretch/>
        </p:blipFill>
        <p:spPr>
          <a:xfrm>
            <a:off x="-475554" y="116173"/>
            <a:ext cx="5600615" cy="6625653"/>
          </a:xfrm>
          <a:prstGeom prst="rect">
            <a:avLst/>
          </a:prstGeom>
        </p:spPr>
      </p:pic>
      <p:pic>
        <p:nvPicPr>
          <p:cNvPr id="5" name="Graphic 4">
            <a:extLst>
              <a:ext uri="{FF2B5EF4-FFF2-40B4-BE49-F238E27FC236}">
                <a16:creationId xmlns:a16="http://schemas.microsoft.com/office/drawing/2014/main" id="{55CC390D-A1FF-A90D-15BD-CE69E083366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6868455" y="-233202"/>
            <a:ext cx="3373922" cy="2864126"/>
          </a:xfrm>
          <a:prstGeom prst="rect">
            <a:avLst/>
          </a:prstGeom>
        </p:spPr>
      </p:pic>
      <p:sp>
        <p:nvSpPr>
          <p:cNvPr id="6" name="Text Placeholder 6">
            <a:extLst>
              <a:ext uri="{FF2B5EF4-FFF2-40B4-BE49-F238E27FC236}">
                <a16:creationId xmlns:a16="http://schemas.microsoft.com/office/drawing/2014/main" id="{482A353F-912E-AF04-08A7-165E5E20FD35}"/>
              </a:ext>
            </a:extLst>
          </p:cNvPr>
          <p:cNvSpPr>
            <a:spLocks noGrp="1"/>
          </p:cNvSpPr>
          <p:nvPr>
            <p:ph type="body" sz="quarter" idx="10" hasCustomPrompt="1"/>
          </p:nvPr>
        </p:nvSpPr>
        <p:spPr>
          <a:xfrm>
            <a:off x="5523269" y="2726635"/>
            <a:ext cx="6064295" cy="702365"/>
          </a:xfrm>
          <a:prstGeom prst="rect">
            <a:avLst/>
          </a:prstGeom>
        </p:spPr>
        <p:txBody>
          <a:bodyPr/>
          <a:lstStyle>
            <a:lvl1pPr marL="0" indent="0" algn="ctr">
              <a:buNone/>
              <a:defRPr sz="4800" b="1">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sp>
        <p:nvSpPr>
          <p:cNvPr id="2" name="Text Placeholder 6">
            <a:extLst>
              <a:ext uri="{FF2B5EF4-FFF2-40B4-BE49-F238E27FC236}">
                <a16:creationId xmlns:a16="http://schemas.microsoft.com/office/drawing/2014/main" id="{262C07EB-FC86-EEFC-41D4-C8DDEC0C6094}"/>
              </a:ext>
            </a:extLst>
          </p:cNvPr>
          <p:cNvSpPr>
            <a:spLocks noGrp="1"/>
          </p:cNvSpPr>
          <p:nvPr>
            <p:ph type="body" sz="quarter" idx="12" hasCustomPrompt="1"/>
          </p:nvPr>
        </p:nvSpPr>
        <p:spPr>
          <a:xfrm>
            <a:off x="5523269" y="3627782"/>
            <a:ext cx="2731408" cy="702365"/>
          </a:xfrm>
          <a:prstGeom prst="rect">
            <a:avLst/>
          </a:prstGeom>
        </p:spPr>
        <p:txBody>
          <a:bodyPr/>
          <a:lstStyle>
            <a:lvl1pPr marL="0" indent="0" algn="ctr">
              <a:buNone/>
              <a:defRPr sz="2800" b="1">
                <a:solidFill>
                  <a:srgbClr val="928BE8"/>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Speaker name</a:t>
            </a:r>
            <a:endParaRPr lang="en-IS" dirty="0"/>
          </a:p>
        </p:txBody>
      </p:sp>
      <p:sp>
        <p:nvSpPr>
          <p:cNvPr id="3" name="Text Placeholder 6">
            <a:extLst>
              <a:ext uri="{FF2B5EF4-FFF2-40B4-BE49-F238E27FC236}">
                <a16:creationId xmlns:a16="http://schemas.microsoft.com/office/drawing/2014/main" id="{727DF1CF-435F-0451-D23F-00E275027E90}"/>
              </a:ext>
            </a:extLst>
          </p:cNvPr>
          <p:cNvSpPr>
            <a:spLocks noGrp="1"/>
          </p:cNvSpPr>
          <p:nvPr>
            <p:ph type="body" sz="quarter" idx="13" hasCustomPrompt="1"/>
          </p:nvPr>
        </p:nvSpPr>
        <p:spPr>
          <a:xfrm>
            <a:off x="8856156" y="3627781"/>
            <a:ext cx="2731408" cy="702365"/>
          </a:xfrm>
          <a:prstGeom prst="rect">
            <a:avLst/>
          </a:prstGeom>
        </p:spPr>
        <p:txBody>
          <a:bodyPr/>
          <a:lstStyle>
            <a:lvl1pPr marL="0" indent="0" algn="ctr">
              <a:buNone/>
              <a:defRPr sz="2800" b="1">
                <a:solidFill>
                  <a:srgbClr val="928BE8"/>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Speaker name</a:t>
            </a:r>
            <a:endParaRPr lang="en-IS" dirty="0"/>
          </a:p>
        </p:txBody>
      </p:sp>
      <p:pic>
        <p:nvPicPr>
          <p:cNvPr id="9" name="Graphic 8">
            <a:extLst>
              <a:ext uri="{FF2B5EF4-FFF2-40B4-BE49-F238E27FC236}">
                <a16:creationId xmlns:a16="http://schemas.microsoft.com/office/drawing/2014/main" id="{C3122ADC-3421-0AB3-412E-AF6350FA8C14}"/>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373758" y="198600"/>
            <a:ext cx="1616767" cy="665727"/>
          </a:xfrm>
          <a:prstGeom prst="rect">
            <a:avLst/>
          </a:prstGeom>
        </p:spPr>
      </p:pic>
    </p:spTree>
    <p:extLst>
      <p:ext uri="{BB962C8B-B14F-4D97-AF65-F5344CB8AC3E}">
        <p14:creationId xmlns:p14="http://schemas.microsoft.com/office/powerpoint/2010/main" val="196826728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 slide D">
    <p:bg>
      <p:bgPr>
        <a:solidFill>
          <a:schemeClr val="bg1"/>
        </a:solidFill>
        <a:effectLst/>
      </p:bgPr>
    </p:bg>
    <p:spTree>
      <p:nvGrpSpPr>
        <p:cNvPr id="1" name=""/>
        <p:cNvGrpSpPr/>
        <p:nvPr/>
      </p:nvGrpSpPr>
      <p:grpSpPr>
        <a:xfrm>
          <a:off x="0" y="0"/>
          <a:ext cx="0" cy="0"/>
          <a:chOff x="0" y="0"/>
          <a:chExt cx="0" cy="0"/>
        </a:xfrm>
      </p:grpSpPr>
      <p:pic>
        <p:nvPicPr>
          <p:cNvPr id="18" name="Picture 17" descr="Shape&#10;&#10;Description automatically generated">
            <a:extLst>
              <a:ext uri="{FF2B5EF4-FFF2-40B4-BE49-F238E27FC236}">
                <a16:creationId xmlns:a16="http://schemas.microsoft.com/office/drawing/2014/main" id="{7BAEC0A5-F042-1F09-C5CD-FD5FBB721560}"/>
              </a:ext>
            </a:extLst>
          </p:cNvPr>
          <p:cNvPicPr>
            <a:picLocks noChangeAspect="1"/>
          </p:cNvPicPr>
          <p:nvPr userDrawn="1"/>
        </p:nvPicPr>
        <p:blipFill rotWithShape="1">
          <a:blip r:embed="rId2">
            <a:alphaModFix amt="20000"/>
          </a:blip>
          <a:srcRect l="46389" t="13373" b="23384"/>
          <a:stretch/>
        </p:blipFill>
        <p:spPr>
          <a:xfrm>
            <a:off x="-1" y="0"/>
            <a:ext cx="3946207" cy="6882969"/>
          </a:xfrm>
          <a:prstGeom prst="rect">
            <a:avLst/>
          </a:prstGeom>
        </p:spPr>
      </p:pic>
      <p:pic>
        <p:nvPicPr>
          <p:cNvPr id="5" name="Graphic 4">
            <a:extLst>
              <a:ext uri="{FF2B5EF4-FFF2-40B4-BE49-F238E27FC236}">
                <a16:creationId xmlns:a16="http://schemas.microsoft.com/office/drawing/2014/main" id="{55CC390D-A1FF-A90D-15BD-CE69E0833668}"/>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7837741" y="-312610"/>
            <a:ext cx="3758739" cy="3190797"/>
          </a:xfrm>
          <a:prstGeom prst="rect">
            <a:avLst/>
          </a:prstGeom>
        </p:spPr>
      </p:pic>
      <p:sp>
        <p:nvSpPr>
          <p:cNvPr id="6" name="Text Placeholder 6">
            <a:extLst>
              <a:ext uri="{FF2B5EF4-FFF2-40B4-BE49-F238E27FC236}">
                <a16:creationId xmlns:a16="http://schemas.microsoft.com/office/drawing/2014/main" id="{482A353F-912E-AF04-08A7-165E5E20FD35}"/>
              </a:ext>
            </a:extLst>
          </p:cNvPr>
          <p:cNvSpPr>
            <a:spLocks noGrp="1"/>
          </p:cNvSpPr>
          <p:nvPr>
            <p:ph type="body" sz="quarter" idx="10" hasCustomPrompt="1"/>
          </p:nvPr>
        </p:nvSpPr>
        <p:spPr>
          <a:xfrm>
            <a:off x="434716" y="2726635"/>
            <a:ext cx="5261546" cy="702365"/>
          </a:xfrm>
          <a:prstGeom prst="rect">
            <a:avLst/>
          </a:prstGeom>
        </p:spPr>
        <p:txBody>
          <a:bodyPr/>
          <a:lstStyle>
            <a:lvl1pPr marL="0" indent="0" algn="l">
              <a:buNone/>
              <a:defRPr sz="4800" b="1">
                <a:solidFill>
                  <a:srgbClr val="943267"/>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pic>
        <p:nvPicPr>
          <p:cNvPr id="8" name="Graphic 7">
            <a:extLst>
              <a:ext uri="{FF2B5EF4-FFF2-40B4-BE49-F238E27FC236}">
                <a16:creationId xmlns:a16="http://schemas.microsoft.com/office/drawing/2014/main" id="{9EADCDA5-22DB-19AF-ACD5-BA95557B1001}"/>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299805" y="292309"/>
            <a:ext cx="2293496" cy="944381"/>
          </a:xfrm>
          <a:prstGeom prst="rect">
            <a:avLst/>
          </a:prstGeom>
        </p:spPr>
      </p:pic>
      <p:sp>
        <p:nvSpPr>
          <p:cNvPr id="3" name="Text Placeholder 6">
            <a:extLst>
              <a:ext uri="{FF2B5EF4-FFF2-40B4-BE49-F238E27FC236}">
                <a16:creationId xmlns:a16="http://schemas.microsoft.com/office/drawing/2014/main" id="{727DF1CF-435F-0451-D23F-00E275027E90}"/>
              </a:ext>
            </a:extLst>
          </p:cNvPr>
          <p:cNvSpPr>
            <a:spLocks noGrp="1"/>
          </p:cNvSpPr>
          <p:nvPr>
            <p:ph type="body" sz="quarter" idx="13" hasCustomPrompt="1"/>
          </p:nvPr>
        </p:nvSpPr>
        <p:spPr>
          <a:xfrm>
            <a:off x="434715" y="3580239"/>
            <a:ext cx="4257374" cy="526707"/>
          </a:xfrm>
          <a:prstGeom prst="rect">
            <a:avLst/>
          </a:prstGeom>
        </p:spPr>
        <p:txBody>
          <a:bodyPr/>
          <a:lstStyle>
            <a:lvl1pPr marL="0" indent="0" algn="l">
              <a:buNone/>
              <a:defRPr sz="2800" b="1">
                <a:solidFill>
                  <a:srgbClr val="928BE8"/>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Speaker name(s)</a:t>
            </a:r>
            <a:endParaRPr lang="en-IS" dirty="0"/>
          </a:p>
        </p:txBody>
      </p:sp>
      <p:grpSp>
        <p:nvGrpSpPr>
          <p:cNvPr id="16" name="Group 15">
            <a:extLst>
              <a:ext uri="{FF2B5EF4-FFF2-40B4-BE49-F238E27FC236}">
                <a16:creationId xmlns:a16="http://schemas.microsoft.com/office/drawing/2014/main" id="{915B98FE-067D-6072-61DD-57FFC40F38D0}"/>
              </a:ext>
            </a:extLst>
          </p:cNvPr>
          <p:cNvGrpSpPr/>
          <p:nvPr userDrawn="1"/>
        </p:nvGrpSpPr>
        <p:grpSpPr>
          <a:xfrm>
            <a:off x="5865191" y="1089455"/>
            <a:ext cx="6027004" cy="5793514"/>
            <a:chOff x="4871910" y="157589"/>
            <a:chExt cx="7121179" cy="6845300"/>
          </a:xfrm>
        </p:grpSpPr>
        <p:pic>
          <p:nvPicPr>
            <p:cNvPr id="11" name="Picture 10">
              <a:extLst>
                <a:ext uri="{FF2B5EF4-FFF2-40B4-BE49-F238E27FC236}">
                  <a16:creationId xmlns:a16="http://schemas.microsoft.com/office/drawing/2014/main" id="{02304D9D-C773-0409-ADFA-16F5B7457CD0}"/>
                </a:ext>
              </a:extLst>
            </p:cNvPr>
            <p:cNvPicPr>
              <a:picLocks noChangeAspect="1"/>
            </p:cNvPicPr>
            <p:nvPr userDrawn="1"/>
          </p:nvPicPr>
          <p:blipFill>
            <a:blip r:embed="rId7"/>
            <a:srcRect/>
            <a:stretch/>
          </p:blipFill>
          <p:spPr>
            <a:xfrm>
              <a:off x="5951095" y="2395037"/>
              <a:ext cx="6041994" cy="4208715"/>
            </a:xfrm>
            <a:prstGeom prst="rect">
              <a:avLst/>
            </a:prstGeom>
          </p:spPr>
        </p:pic>
        <p:pic>
          <p:nvPicPr>
            <p:cNvPr id="15" name="Picture 14" descr="A statue of a person&#10;&#10;Description automatically generated with low confidence">
              <a:extLst>
                <a:ext uri="{FF2B5EF4-FFF2-40B4-BE49-F238E27FC236}">
                  <a16:creationId xmlns:a16="http://schemas.microsoft.com/office/drawing/2014/main" id="{EF892C6C-5C41-927B-A64A-78C0F988D160}"/>
                </a:ext>
              </a:extLst>
            </p:cNvPr>
            <p:cNvPicPr>
              <a:picLocks noChangeAspect="1"/>
            </p:cNvPicPr>
            <p:nvPr userDrawn="1"/>
          </p:nvPicPr>
          <p:blipFill>
            <a:blip r:embed="rId8"/>
            <a:stretch>
              <a:fillRect/>
            </a:stretch>
          </p:blipFill>
          <p:spPr>
            <a:xfrm>
              <a:off x="4871910" y="157589"/>
              <a:ext cx="3187700" cy="6845300"/>
            </a:xfrm>
            <a:prstGeom prst="rect">
              <a:avLst/>
            </a:prstGeom>
          </p:spPr>
        </p:pic>
      </p:grpSp>
    </p:spTree>
    <p:extLst>
      <p:ext uri="{BB962C8B-B14F-4D97-AF65-F5344CB8AC3E}">
        <p14:creationId xmlns:p14="http://schemas.microsoft.com/office/powerpoint/2010/main" val="326497304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hank you/questions A">
    <p:spTree>
      <p:nvGrpSpPr>
        <p:cNvPr id="1" name=""/>
        <p:cNvGrpSpPr/>
        <p:nvPr/>
      </p:nvGrpSpPr>
      <p:grpSpPr>
        <a:xfrm>
          <a:off x="0" y="0"/>
          <a:ext cx="0" cy="0"/>
          <a:chOff x="0" y="0"/>
          <a:chExt cx="0" cy="0"/>
        </a:xfrm>
      </p:grpSpPr>
      <p:pic>
        <p:nvPicPr>
          <p:cNvPr id="4" name="Picture 3" descr="A picture containing text&#10;&#10;Description automatically generated">
            <a:extLst>
              <a:ext uri="{FF2B5EF4-FFF2-40B4-BE49-F238E27FC236}">
                <a16:creationId xmlns:a16="http://schemas.microsoft.com/office/drawing/2014/main" id="{38D24EBB-B0EE-5B5B-C9A4-62843A93E382}"/>
              </a:ext>
            </a:extLst>
          </p:cNvPr>
          <p:cNvPicPr>
            <a:picLocks noChangeAspect="1"/>
          </p:cNvPicPr>
          <p:nvPr userDrawn="1"/>
        </p:nvPicPr>
        <p:blipFill rotWithShape="1">
          <a:blip r:embed="rId2"/>
          <a:srcRect l="11950" b="14882"/>
          <a:stretch/>
        </p:blipFill>
        <p:spPr>
          <a:xfrm>
            <a:off x="0" y="263470"/>
            <a:ext cx="5368582" cy="6594530"/>
          </a:xfrm>
          <a:prstGeom prst="rect">
            <a:avLst/>
          </a:prstGeom>
        </p:spPr>
      </p:pic>
      <p:pic>
        <p:nvPicPr>
          <p:cNvPr id="5" name="Graphic 4">
            <a:extLst>
              <a:ext uri="{FF2B5EF4-FFF2-40B4-BE49-F238E27FC236}">
                <a16:creationId xmlns:a16="http://schemas.microsoft.com/office/drawing/2014/main" id="{CC4F0608-7EA4-7CA7-C0D3-6652B400D5BB}"/>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7058362" y="263470"/>
            <a:ext cx="2205400" cy="908106"/>
          </a:xfrm>
          <a:prstGeom prst="rect">
            <a:avLst/>
          </a:prstGeom>
        </p:spPr>
      </p:pic>
      <p:sp>
        <p:nvSpPr>
          <p:cNvPr id="7" name="Text Placeholder 6">
            <a:extLst>
              <a:ext uri="{FF2B5EF4-FFF2-40B4-BE49-F238E27FC236}">
                <a16:creationId xmlns:a16="http://schemas.microsoft.com/office/drawing/2014/main" id="{546EEB91-1FBF-2574-9E30-EFC890BC20C9}"/>
              </a:ext>
            </a:extLst>
          </p:cNvPr>
          <p:cNvSpPr>
            <a:spLocks noGrp="1"/>
          </p:cNvSpPr>
          <p:nvPr>
            <p:ph type="body" sz="quarter" idx="10" hasCustomPrompt="1"/>
          </p:nvPr>
        </p:nvSpPr>
        <p:spPr>
          <a:xfrm>
            <a:off x="5829300" y="4379729"/>
            <a:ext cx="5614988" cy="1432293"/>
          </a:xfrm>
          <a:prstGeom prst="rect">
            <a:avLst/>
          </a:prstGeom>
        </p:spPr>
        <p:txBody>
          <a:bodyPr/>
          <a:lstStyle>
            <a:lvl1pPr marL="0" indent="0" algn="ctr">
              <a:buNone/>
              <a:defRPr sz="6000" b="1">
                <a:solidFill>
                  <a:srgbClr val="943267"/>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Insert text</a:t>
            </a:r>
            <a:endParaRPr lang="en-IS" dirty="0"/>
          </a:p>
        </p:txBody>
      </p:sp>
      <p:pic>
        <p:nvPicPr>
          <p:cNvPr id="10" name="Graphic 9">
            <a:extLst>
              <a:ext uri="{FF2B5EF4-FFF2-40B4-BE49-F238E27FC236}">
                <a16:creationId xmlns:a16="http://schemas.microsoft.com/office/drawing/2014/main" id="{073CE865-93EA-B7C5-0EF0-E3C2D98B66F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5849662" y="717523"/>
            <a:ext cx="4622800" cy="3924300"/>
          </a:xfrm>
          <a:prstGeom prst="rect">
            <a:avLst/>
          </a:prstGeom>
        </p:spPr>
      </p:pic>
    </p:spTree>
    <p:extLst>
      <p:ext uri="{BB962C8B-B14F-4D97-AF65-F5344CB8AC3E}">
        <p14:creationId xmlns:p14="http://schemas.microsoft.com/office/powerpoint/2010/main" val="16786046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hank you/questions B">
    <p:bg>
      <p:bgPr>
        <a:gradFill>
          <a:gsLst>
            <a:gs pos="0">
              <a:srgbClr val="943267"/>
            </a:gs>
            <a:gs pos="98000">
              <a:srgbClr val="200C3B"/>
            </a:gs>
          </a:gsLst>
          <a:lin ang="5400000" scaled="1"/>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73A9C32-B246-2A33-D36E-DB3E9D295F96}"/>
              </a:ext>
            </a:extLst>
          </p:cNvPr>
          <p:cNvPicPr>
            <a:picLocks noChangeAspect="1"/>
          </p:cNvPicPr>
          <p:nvPr userDrawn="1"/>
        </p:nvPicPr>
        <p:blipFill rotWithShape="1">
          <a:blip r:embed="rId2"/>
          <a:srcRect l="28402" t="12275" r="-1866" b="11542"/>
          <a:stretch/>
        </p:blipFill>
        <p:spPr>
          <a:xfrm>
            <a:off x="-1" y="-1"/>
            <a:ext cx="5439475" cy="6858001"/>
          </a:xfrm>
          <a:prstGeom prst="rect">
            <a:avLst/>
          </a:prstGeom>
        </p:spPr>
      </p:pic>
      <p:pic>
        <p:nvPicPr>
          <p:cNvPr id="7" name="Graphic 6">
            <a:extLst>
              <a:ext uri="{FF2B5EF4-FFF2-40B4-BE49-F238E27FC236}">
                <a16:creationId xmlns:a16="http://schemas.microsoft.com/office/drawing/2014/main" id="{1338259C-E955-CAB6-94FE-B423BA04A500}"/>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9779950" y="119699"/>
            <a:ext cx="2205400" cy="908106"/>
          </a:xfrm>
          <a:prstGeom prst="rect">
            <a:avLst/>
          </a:prstGeom>
        </p:spPr>
      </p:pic>
      <p:pic>
        <p:nvPicPr>
          <p:cNvPr id="10" name="Graphic 9">
            <a:extLst>
              <a:ext uri="{FF2B5EF4-FFF2-40B4-BE49-F238E27FC236}">
                <a16:creationId xmlns:a16="http://schemas.microsoft.com/office/drawing/2014/main" id="{37317878-0881-97B6-CB3D-F6042E09A76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5849662" y="717523"/>
            <a:ext cx="4622800" cy="3924300"/>
          </a:xfrm>
          <a:prstGeom prst="rect">
            <a:avLst/>
          </a:prstGeom>
        </p:spPr>
      </p:pic>
      <p:sp>
        <p:nvSpPr>
          <p:cNvPr id="9" name="Text Placeholder 6">
            <a:extLst>
              <a:ext uri="{FF2B5EF4-FFF2-40B4-BE49-F238E27FC236}">
                <a16:creationId xmlns:a16="http://schemas.microsoft.com/office/drawing/2014/main" id="{BF58BA9E-C307-F67A-09E1-F8B0338B6238}"/>
              </a:ext>
            </a:extLst>
          </p:cNvPr>
          <p:cNvSpPr>
            <a:spLocks noGrp="1"/>
          </p:cNvSpPr>
          <p:nvPr>
            <p:ph type="body" sz="quarter" idx="10" hasCustomPrompt="1"/>
          </p:nvPr>
        </p:nvSpPr>
        <p:spPr>
          <a:xfrm>
            <a:off x="6257926" y="4641823"/>
            <a:ext cx="4743450" cy="1432293"/>
          </a:xfrm>
          <a:prstGeom prst="rect">
            <a:avLst/>
          </a:prstGeom>
        </p:spPr>
        <p:txBody>
          <a:bodyPr/>
          <a:lstStyle>
            <a:lvl1pPr marL="0" indent="0" algn="ctr">
              <a:buNone/>
              <a:defRPr sz="6000" b="1">
                <a:solidFill>
                  <a:srgbClr val="928BE8"/>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Insert text</a:t>
            </a:r>
            <a:endParaRPr lang="en-IS" dirty="0"/>
          </a:p>
        </p:txBody>
      </p:sp>
    </p:spTree>
    <p:extLst>
      <p:ext uri="{BB962C8B-B14F-4D97-AF65-F5344CB8AC3E}">
        <p14:creationId xmlns:p14="http://schemas.microsoft.com/office/powerpoint/2010/main" val="409091332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89305"/>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927618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
        <p:nvSpPr>
          <p:cNvPr id="10" name="Rectangle 9">
            <a:extLst>
              <a:ext uri="{FF2B5EF4-FFF2-40B4-BE49-F238E27FC236}">
                <a16:creationId xmlns:a16="http://schemas.microsoft.com/office/drawing/2014/main" id="{E0A31EF8-9C02-C65C-5517-FE232200B4F0}"/>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408748920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A7A9796-70D4-F051-6286-88A912822062}"/>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4" name="Freeform 13">
            <a:extLst>
              <a:ext uri="{FF2B5EF4-FFF2-40B4-BE49-F238E27FC236}">
                <a16:creationId xmlns:a16="http://schemas.microsoft.com/office/drawing/2014/main" id="{CC72C0A1-46D5-2926-AD7B-F2ACE4572520}"/>
              </a:ext>
            </a:extLst>
          </p:cNvPr>
          <p:cNvSpPr/>
          <p:nvPr userDrawn="1"/>
        </p:nvSpPr>
        <p:spPr>
          <a:xfrm flipH="1">
            <a:off x="6822516"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9280035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peaker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ABEB495D-D33F-4B67-34F3-3B068AE15E02}"/>
              </a:ext>
            </a:extLst>
          </p:cNvPr>
          <p:cNvSpPr/>
          <p:nvPr userDrawn="1"/>
        </p:nvSpPr>
        <p:spPr>
          <a:xfrm>
            <a:off x="0" y="0"/>
            <a:ext cx="3546505" cy="15638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405321"/>
            <a:ext cx="4291605" cy="4328398"/>
          </a:xfrm>
          <a:prstGeom prst="rect">
            <a:avLst/>
          </a:prstGeom>
          <a:ln w="15875">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411998" y="5162399"/>
            <a:ext cx="6967370" cy="536559"/>
          </a:xfrm>
          <a:prstGeom prst="rect">
            <a:avLst/>
          </a:prstGeom>
        </p:spPr>
        <p:txBody>
          <a:bodyPr/>
          <a:lstStyle>
            <a:lvl1pPr marL="0" indent="0">
              <a:buNone/>
              <a:defRPr sz="32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411998" y="5698959"/>
            <a:ext cx="6967370" cy="376360"/>
          </a:xfrm>
          <a:prstGeom prst="rect">
            <a:avLst/>
          </a:prstGeom>
        </p:spPr>
        <p:txBody>
          <a:bodyPr/>
          <a:lstStyle>
            <a:lvl1pPr marL="0" indent="0">
              <a:buNone/>
              <a:defRPr sz="24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7" name="Text Placeholder 14">
            <a:extLst>
              <a:ext uri="{FF2B5EF4-FFF2-40B4-BE49-F238E27FC236}">
                <a16:creationId xmlns:a16="http://schemas.microsoft.com/office/drawing/2014/main" id="{B08A129B-8A0B-082D-128A-76A825E51776}"/>
              </a:ext>
            </a:extLst>
          </p:cNvPr>
          <p:cNvSpPr>
            <a:spLocks noGrp="1"/>
          </p:cNvSpPr>
          <p:nvPr>
            <p:ph type="body" sz="quarter" idx="13" hasCustomPrompt="1"/>
          </p:nvPr>
        </p:nvSpPr>
        <p:spPr>
          <a:xfrm>
            <a:off x="411998" y="6076319"/>
            <a:ext cx="6967370" cy="323894"/>
          </a:xfrm>
          <a:prstGeom prst="rect">
            <a:avLst/>
          </a:prstGeom>
        </p:spPr>
        <p:txBody>
          <a:bodyPr/>
          <a:lstStyle>
            <a:lvl1pPr marL="0" indent="0">
              <a:buNone/>
              <a:defRPr sz="18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249033" y="2479536"/>
            <a:ext cx="6397536"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Tree>
    <p:extLst>
      <p:ext uri="{BB962C8B-B14F-4D97-AF65-F5344CB8AC3E}">
        <p14:creationId xmlns:p14="http://schemas.microsoft.com/office/powerpoint/2010/main" val="19310106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10"/>
            <a:ext cx="4874400" cy="6763872"/>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
        <p:nvSpPr>
          <p:cNvPr id="9" name="Rectangle 8">
            <a:extLst>
              <a:ext uri="{FF2B5EF4-FFF2-40B4-BE49-F238E27FC236}">
                <a16:creationId xmlns:a16="http://schemas.microsoft.com/office/drawing/2014/main" id="{C927A073-0059-2A4C-42E1-31A5AE78F844}"/>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02751522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208705"/>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
        <p:nvSpPr>
          <p:cNvPr id="14" name="Rectangle 13">
            <a:extLst>
              <a:ext uri="{FF2B5EF4-FFF2-40B4-BE49-F238E27FC236}">
                <a16:creationId xmlns:a16="http://schemas.microsoft.com/office/drawing/2014/main" id="{66D90B3E-3A7F-3711-CF80-812FE43D1EF3}"/>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65029627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8663982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DDB14FA-7509-EA1F-EAA4-4A7E0BB8BB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2599272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490F9FC8-67C0-D925-2EEF-6A02C4C485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50672125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2CA7279-ED52-D80D-06B3-EF649AF750D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429176008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6712BABA-51B5-E434-495A-10BB6760930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5391099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634739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6022C95-D592-2E16-274F-A15E32DB120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24905767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105DCC40-FD4A-B55F-0C25-288CF4E617B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37060138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 speakers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87F29889-7A2C-8F94-CAE9-11B28023FC7D}"/>
              </a:ext>
            </a:extLst>
          </p:cNvPr>
          <p:cNvSpPr/>
          <p:nvPr userDrawn="1"/>
        </p:nvSpPr>
        <p:spPr>
          <a:xfrm rot="5400000">
            <a:off x="-361956" y="361957"/>
            <a:ext cx="1826351"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7" name="Rectangle 26">
            <a:extLst>
              <a:ext uri="{FF2B5EF4-FFF2-40B4-BE49-F238E27FC236}">
                <a16:creationId xmlns:a16="http://schemas.microsoft.com/office/drawing/2014/main" id="{10D6977E-AB56-017E-0E2F-1C370C495DEA}"/>
              </a:ext>
            </a:extLst>
          </p:cNvPr>
          <p:cNvSpPr/>
          <p:nvPr userDrawn="1"/>
        </p:nvSpPr>
        <p:spPr>
          <a:xfrm>
            <a:off x="0" y="3168597"/>
            <a:ext cx="3572142"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83266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621361" y="4972417"/>
            <a:ext cx="4118199" cy="407128"/>
          </a:xfrm>
          <a:prstGeom prst="rect">
            <a:avLst/>
          </a:prstGeom>
        </p:spPr>
        <p:txBody>
          <a:bodyPr/>
          <a:lstStyle>
            <a:lvl1pPr marL="0" indent="0" algn="r">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621361" y="5379545"/>
            <a:ext cx="4118199" cy="316100"/>
          </a:xfrm>
          <a:prstGeom prst="rect">
            <a:avLst/>
          </a:prstGeom>
        </p:spPr>
        <p:txBody>
          <a:bodyPr/>
          <a:lstStyle>
            <a:lvl1pPr marL="0" indent="0" algn="r">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085314" y="3008421"/>
            <a:ext cx="6724974"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2736647" y="275541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3" name="Text Placeholder 14">
            <a:extLst>
              <a:ext uri="{FF2B5EF4-FFF2-40B4-BE49-F238E27FC236}">
                <a16:creationId xmlns:a16="http://schemas.microsoft.com/office/drawing/2014/main" id="{2C52DE1B-8B33-CAB2-5BDF-105F3BFCE4A5}"/>
              </a:ext>
            </a:extLst>
          </p:cNvPr>
          <p:cNvSpPr>
            <a:spLocks noGrp="1"/>
          </p:cNvSpPr>
          <p:nvPr>
            <p:ph type="body" sz="quarter" idx="16" hasCustomPrompt="1"/>
          </p:nvPr>
        </p:nvSpPr>
        <p:spPr>
          <a:xfrm>
            <a:off x="621361" y="5695645"/>
            <a:ext cx="4118199" cy="316100"/>
          </a:xfrm>
          <a:prstGeom prst="rect">
            <a:avLst/>
          </a:prstGeom>
        </p:spPr>
        <p:txBody>
          <a:bodyPr/>
          <a:lstStyle>
            <a:lvl1pPr marL="0" indent="0" algn="r">
              <a:buNone/>
              <a:defRPr sz="14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2617788" y="1236822"/>
            <a:ext cx="4118199" cy="407128"/>
          </a:xfrm>
          <a:prstGeom prst="rect">
            <a:avLst/>
          </a:prstGeom>
        </p:spPr>
        <p:txBody>
          <a:bodyPr/>
          <a:lstStyle>
            <a:lvl1pPr marL="0" indent="0">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2617788" y="1643950"/>
            <a:ext cx="4118199" cy="316100"/>
          </a:xfrm>
          <a:prstGeom prst="rect">
            <a:avLst/>
          </a:prstGeom>
        </p:spPr>
        <p:txBody>
          <a:bodyPr/>
          <a:lstStyle>
            <a:lvl1pPr marL="0" indent="0">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2617788" y="1960050"/>
            <a:ext cx="4118199" cy="316100"/>
          </a:xfrm>
          <a:prstGeom prst="rect">
            <a:avLst/>
          </a:prstGeom>
        </p:spPr>
        <p:txBody>
          <a:bodyPr/>
          <a:lstStyle>
            <a:lvl1pPr marL="0" indent="0">
              <a:buNone/>
              <a:defRPr sz="1400" b="0">
                <a:solidFill>
                  <a:srgbClr val="29B4A9"/>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Tree>
    <p:extLst>
      <p:ext uri="{BB962C8B-B14F-4D97-AF65-F5344CB8AC3E}">
        <p14:creationId xmlns:p14="http://schemas.microsoft.com/office/powerpoint/2010/main" val="25495389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8B739D32-33B0-0BC0-D266-B998ECD162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32435262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03FC60F7-914B-007E-C7DF-1C2CA4A755E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296180669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115968728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96DE2854-8547-45BC-0FC8-7EA7F2AE03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231627790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E2DF5CBD-0015-C5D0-E388-FAB9DFC8399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318260772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1364075-67F8-0499-DB64-26363AEDBD1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408425960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8C23E2F-20C6-393E-AA59-6FBBF7D75A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37407275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396001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solidFill>
                <a:srgbClr val="323133"/>
              </a:solidFill>
            </a:endParaRPr>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3DBE5FD-79C5-FF75-FED6-59BD4F2673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306683714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48C9E10E-7FC2-7904-432A-C9DB2B5CB4E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21167640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 speakers slide">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448E058F-DFF2-4523-1214-C4143033F556}"/>
              </a:ext>
            </a:extLst>
          </p:cNvPr>
          <p:cNvSpPr/>
          <p:nvPr userDrawn="1"/>
        </p:nvSpPr>
        <p:spPr>
          <a:xfrm rot="5400000">
            <a:off x="9994552" y="2420846"/>
            <a:ext cx="1398165" cy="2996728"/>
          </a:xfrm>
          <a:prstGeom prst="rect">
            <a:avLst/>
          </a:pr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8" name="Rectangle 27">
            <a:extLst>
              <a:ext uri="{FF2B5EF4-FFF2-40B4-BE49-F238E27FC236}">
                <a16:creationId xmlns:a16="http://schemas.microsoft.com/office/drawing/2014/main" id="{87F29889-7A2C-8F94-CAE9-11B28023FC7D}"/>
              </a:ext>
            </a:extLst>
          </p:cNvPr>
          <p:cNvSpPr/>
          <p:nvPr userDrawn="1"/>
        </p:nvSpPr>
        <p:spPr>
          <a:xfrm rot="5400000">
            <a:off x="783611" y="1492915"/>
            <a:ext cx="1398165" cy="2965393"/>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2018618" y="2466490"/>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139796" y="187974"/>
            <a:ext cx="1912408" cy="787460"/>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988464" y="1157139"/>
            <a:ext cx="10215072"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5139795"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7798516"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7798516"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7798516"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24" name="Picture Placeholder 4">
            <a:extLst>
              <a:ext uri="{FF2B5EF4-FFF2-40B4-BE49-F238E27FC236}">
                <a16:creationId xmlns:a16="http://schemas.microsoft.com/office/drawing/2014/main" id="{5A8BCD7E-DA6F-A5C8-8FD9-EC3FB730E013}"/>
              </a:ext>
            </a:extLst>
          </p:cNvPr>
          <p:cNvSpPr>
            <a:spLocks noGrp="1"/>
          </p:cNvSpPr>
          <p:nvPr>
            <p:ph type="pic" sz="quarter" idx="20"/>
          </p:nvPr>
        </p:nvSpPr>
        <p:spPr>
          <a:xfrm>
            <a:off x="8260972"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29" name="Text Placeholder 14">
            <a:extLst>
              <a:ext uri="{FF2B5EF4-FFF2-40B4-BE49-F238E27FC236}">
                <a16:creationId xmlns:a16="http://schemas.microsoft.com/office/drawing/2014/main" id="{05554ADB-A1BB-EA53-7906-7F8EE8EDD68D}"/>
              </a:ext>
            </a:extLst>
          </p:cNvPr>
          <p:cNvSpPr>
            <a:spLocks noGrp="1"/>
          </p:cNvSpPr>
          <p:nvPr>
            <p:ph type="body" sz="quarter" idx="21" hasCustomPrompt="1"/>
          </p:nvPr>
        </p:nvSpPr>
        <p:spPr>
          <a:xfrm>
            <a:off x="4679740"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0" name="Text Placeholder 14">
            <a:extLst>
              <a:ext uri="{FF2B5EF4-FFF2-40B4-BE49-F238E27FC236}">
                <a16:creationId xmlns:a16="http://schemas.microsoft.com/office/drawing/2014/main" id="{5D14A476-A3B5-445D-E682-F91E17B8FA93}"/>
              </a:ext>
            </a:extLst>
          </p:cNvPr>
          <p:cNvSpPr>
            <a:spLocks noGrp="1"/>
          </p:cNvSpPr>
          <p:nvPr>
            <p:ph type="body" sz="quarter" idx="22" hasCustomPrompt="1"/>
          </p:nvPr>
        </p:nvSpPr>
        <p:spPr>
          <a:xfrm>
            <a:off x="4679740"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1" name="Text Placeholder 14">
            <a:extLst>
              <a:ext uri="{FF2B5EF4-FFF2-40B4-BE49-F238E27FC236}">
                <a16:creationId xmlns:a16="http://schemas.microsoft.com/office/drawing/2014/main" id="{D45E67C5-13D8-3059-4CE7-FC711CAF8F3A}"/>
              </a:ext>
            </a:extLst>
          </p:cNvPr>
          <p:cNvSpPr>
            <a:spLocks noGrp="1"/>
          </p:cNvSpPr>
          <p:nvPr>
            <p:ph type="body" sz="quarter" idx="23" hasCustomPrompt="1"/>
          </p:nvPr>
        </p:nvSpPr>
        <p:spPr>
          <a:xfrm>
            <a:off x="4679740"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32" name="Text Placeholder 14">
            <a:extLst>
              <a:ext uri="{FF2B5EF4-FFF2-40B4-BE49-F238E27FC236}">
                <a16:creationId xmlns:a16="http://schemas.microsoft.com/office/drawing/2014/main" id="{8ABE284B-E079-CDAF-8277-72A9FF70E9CE}"/>
              </a:ext>
            </a:extLst>
          </p:cNvPr>
          <p:cNvSpPr>
            <a:spLocks noGrp="1"/>
          </p:cNvSpPr>
          <p:nvPr>
            <p:ph type="body" sz="quarter" idx="24" hasCustomPrompt="1"/>
          </p:nvPr>
        </p:nvSpPr>
        <p:spPr>
          <a:xfrm>
            <a:off x="1553222"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3" name="Text Placeholder 14">
            <a:extLst>
              <a:ext uri="{FF2B5EF4-FFF2-40B4-BE49-F238E27FC236}">
                <a16:creationId xmlns:a16="http://schemas.microsoft.com/office/drawing/2014/main" id="{43509816-BCD1-C310-A99A-936A3635752A}"/>
              </a:ext>
            </a:extLst>
          </p:cNvPr>
          <p:cNvSpPr>
            <a:spLocks noGrp="1"/>
          </p:cNvSpPr>
          <p:nvPr>
            <p:ph type="body" sz="quarter" idx="25" hasCustomPrompt="1"/>
          </p:nvPr>
        </p:nvSpPr>
        <p:spPr>
          <a:xfrm>
            <a:off x="1553222"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4" name="Text Placeholder 14">
            <a:extLst>
              <a:ext uri="{FF2B5EF4-FFF2-40B4-BE49-F238E27FC236}">
                <a16:creationId xmlns:a16="http://schemas.microsoft.com/office/drawing/2014/main" id="{8134047A-EF15-C520-19EA-E6527EDC1693}"/>
              </a:ext>
            </a:extLst>
          </p:cNvPr>
          <p:cNvSpPr>
            <a:spLocks noGrp="1"/>
          </p:cNvSpPr>
          <p:nvPr>
            <p:ph type="body" sz="quarter" idx="26" hasCustomPrompt="1"/>
          </p:nvPr>
        </p:nvSpPr>
        <p:spPr>
          <a:xfrm>
            <a:off x="1553222"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Tree>
    <p:extLst>
      <p:ext uri="{BB962C8B-B14F-4D97-AF65-F5344CB8AC3E}">
        <p14:creationId xmlns:p14="http://schemas.microsoft.com/office/powerpoint/2010/main" val="411957252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327684965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428413307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70738143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295AFFA-4029-6622-7B89-76E43F0D1EE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97057703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3BC519D1-59D0-96B2-FA55-6B31FB16D8D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60311968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19219931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113897807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267596207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F53D94D2-11F8-0BB7-037B-5EDD8FB429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2212249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5E4EA735-FD69-A983-B0F8-1F6D7308960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12280346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able of content/overview">
    <p:spTree>
      <p:nvGrpSpPr>
        <p:cNvPr id="1" name=""/>
        <p:cNvGrpSpPr/>
        <p:nvPr/>
      </p:nvGrpSpPr>
      <p:grpSpPr>
        <a:xfrm>
          <a:off x="0" y="0"/>
          <a:ext cx="0" cy="0"/>
          <a:chOff x="0" y="0"/>
          <a:chExt cx="0" cy="0"/>
        </a:xfrm>
      </p:grpSpPr>
      <p:sp>
        <p:nvSpPr>
          <p:cNvPr id="3" name="Title Placeholder 12">
            <a:extLst>
              <a:ext uri="{FF2B5EF4-FFF2-40B4-BE49-F238E27FC236}">
                <a16:creationId xmlns:a16="http://schemas.microsoft.com/office/drawing/2014/main" id="{C297E935-941E-9C2F-563D-E91D013A6EF8}"/>
              </a:ext>
            </a:extLst>
          </p:cNvPr>
          <p:cNvSpPr>
            <a:spLocks noGrp="1"/>
          </p:cNvSpPr>
          <p:nvPr>
            <p:ph type="title" hasCustomPrompt="1"/>
          </p:nvPr>
        </p:nvSpPr>
        <p:spPr>
          <a:xfrm>
            <a:off x="340291" y="488601"/>
            <a:ext cx="9444644"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title</a:t>
            </a:r>
            <a:endParaRPr lang="en-IS" dirty="0"/>
          </a:p>
        </p:txBody>
      </p:sp>
      <p:sp>
        <p:nvSpPr>
          <p:cNvPr id="6" name="Text Placeholder 5">
            <a:extLst>
              <a:ext uri="{FF2B5EF4-FFF2-40B4-BE49-F238E27FC236}">
                <a16:creationId xmlns:a16="http://schemas.microsoft.com/office/drawing/2014/main" id="{09C23583-BBD0-A2D8-FBC2-A8930216CCEC}"/>
              </a:ext>
            </a:extLst>
          </p:cNvPr>
          <p:cNvSpPr>
            <a:spLocks noGrp="1"/>
          </p:cNvSpPr>
          <p:nvPr>
            <p:ph type="body" sz="quarter" idx="10"/>
          </p:nvPr>
        </p:nvSpPr>
        <p:spPr>
          <a:xfrm>
            <a:off x="340291" y="1419225"/>
            <a:ext cx="7667118" cy="467360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7" name="Freeform 6">
            <a:extLst>
              <a:ext uri="{FF2B5EF4-FFF2-40B4-BE49-F238E27FC236}">
                <a16:creationId xmlns:a16="http://schemas.microsoft.com/office/drawing/2014/main" id="{3693C68B-963A-4A71-9ABC-F3D44ED76C6A}"/>
              </a:ext>
            </a:extLst>
          </p:cNvPr>
          <p:cNvSpPr/>
          <p:nvPr userDrawn="1"/>
        </p:nvSpPr>
        <p:spPr>
          <a:xfrm flipH="1">
            <a:off x="7798859" y="2469734"/>
            <a:ext cx="4393140" cy="4393139"/>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pic>
        <p:nvPicPr>
          <p:cNvPr id="8" name="Graphic 7">
            <a:extLst>
              <a:ext uri="{FF2B5EF4-FFF2-40B4-BE49-F238E27FC236}">
                <a16:creationId xmlns:a16="http://schemas.microsoft.com/office/drawing/2014/main" id="{473C5EEF-A015-C555-A3A3-969AB1ADE47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cxnSp>
        <p:nvCxnSpPr>
          <p:cNvPr id="11" name="Straight Connector 10">
            <a:extLst>
              <a:ext uri="{FF2B5EF4-FFF2-40B4-BE49-F238E27FC236}">
                <a16:creationId xmlns:a16="http://schemas.microsoft.com/office/drawing/2014/main" id="{A7111868-D038-7F36-D312-2D4C785095ED}"/>
              </a:ext>
            </a:extLst>
          </p:cNvPr>
          <p:cNvCxnSpPr>
            <a:cxnSpLocks/>
          </p:cNvCxnSpPr>
          <p:nvPr userDrawn="1"/>
        </p:nvCxnSpPr>
        <p:spPr>
          <a:xfrm flipH="1">
            <a:off x="7609474" y="3495230"/>
            <a:ext cx="3362771" cy="3362770"/>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E5D5313-2DAA-3F9F-09F9-5CA20372B46E}"/>
              </a:ext>
            </a:extLst>
          </p:cNvPr>
          <p:cNvCxnSpPr>
            <a:cxnSpLocks/>
          </p:cNvCxnSpPr>
          <p:nvPr userDrawn="1"/>
        </p:nvCxnSpPr>
        <p:spPr>
          <a:xfrm flipH="1">
            <a:off x="11391544" y="5204389"/>
            <a:ext cx="785657" cy="785657"/>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779377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46607769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129583724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50700817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89305"/>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71983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
        <p:nvSpPr>
          <p:cNvPr id="10" name="Rectangle 9">
            <a:extLst>
              <a:ext uri="{FF2B5EF4-FFF2-40B4-BE49-F238E27FC236}">
                <a16:creationId xmlns:a16="http://schemas.microsoft.com/office/drawing/2014/main" id="{E0A31EF8-9C02-C65C-5517-FE232200B4F0}"/>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170715496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A7A9796-70D4-F051-6286-88A912822062}"/>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4" name="Freeform 13">
            <a:extLst>
              <a:ext uri="{FF2B5EF4-FFF2-40B4-BE49-F238E27FC236}">
                <a16:creationId xmlns:a16="http://schemas.microsoft.com/office/drawing/2014/main" id="{CC72C0A1-46D5-2926-AD7B-F2ACE4572520}"/>
              </a:ext>
            </a:extLst>
          </p:cNvPr>
          <p:cNvSpPr/>
          <p:nvPr userDrawn="1"/>
        </p:nvSpPr>
        <p:spPr>
          <a:xfrm flipH="1">
            <a:off x="6822516"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20297818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10"/>
            <a:ext cx="4874400" cy="6763872"/>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
        <p:nvSpPr>
          <p:cNvPr id="9" name="Rectangle 8">
            <a:extLst>
              <a:ext uri="{FF2B5EF4-FFF2-40B4-BE49-F238E27FC236}">
                <a16:creationId xmlns:a16="http://schemas.microsoft.com/office/drawing/2014/main" id="{C927A073-0059-2A4C-42E1-31A5AE78F844}"/>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228206546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208705"/>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
        <p:nvSpPr>
          <p:cNvPr id="14" name="Rectangle 13">
            <a:extLst>
              <a:ext uri="{FF2B5EF4-FFF2-40B4-BE49-F238E27FC236}">
                <a16:creationId xmlns:a16="http://schemas.microsoft.com/office/drawing/2014/main" id="{66D90B3E-3A7F-3711-CF80-812FE43D1EF3}"/>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79182693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523040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DDB14FA-7509-EA1F-EAA4-4A7E0BB8BB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26439522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Chapter slide 1">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4A9DCC3-E8D7-C445-85E9-C6F9EC110461}"/>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50188"/>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7" name="Rectangle 26">
            <a:extLst>
              <a:ext uri="{FF2B5EF4-FFF2-40B4-BE49-F238E27FC236}">
                <a16:creationId xmlns:a16="http://schemas.microsoft.com/office/drawing/2014/main" id="{CC661F3E-648B-5740-9E11-DC433187044F}"/>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8" name="Rectangle 27">
            <a:extLst>
              <a:ext uri="{FF2B5EF4-FFF2-40B4-BE49-F238E27FC236}">
                <a16:creationId xmlns:a16="http://schemas.microsoft.com/office/drawing/2014/main" id="{CCE0B896-631A-C948-B929-910A701FAD6F}"/>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41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736601" y="2836191"/>
            <a:ext cx="10718799" cy="1185620"/>
          </a:xfrm>
          <a:prstGeom prst="rect">
            <a:avLst/>
          </a:prstGeom>
        </p:spPr>
        <p:txBody>
          <a:bodyPr anchor="ctr" anchorCtr="0"/>
          <a:lstStyle>
            <a:lvl1pPr marL="0" indent="0" algn="ctr">
              <a:buNone/>
              <a:defRPr sz="44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5" name="Straight Connector 4">
            <a:extLst>
              <a:ext uri="{FF2B5EF4-FFF2-40B4-BE49-F238E27FC236}">
                <a16:creationId xmlns:a16="http://schemas.microsoft.com/office/drawing/2014/main" id="{85908F9F-CF4A-EE46-A4B1-7A9A1E3B8B7E}"/>
              </a:ext>
            </a:extLst>
          </p:cNvPr>
          <p:cNvCxnSpPr/>
          <p:nvPr userDrawn="1"/>
        </p:nvCxnSpPr>
        <p:spPr>
          <a:xfrm>
            <a:off x="5181600" y="1761223"/>
            <a:ext cx="914400" cy="914400"/>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0042CFF-054F-7944-83F4-1B876D680DE6}"/>
              </a:ext>
            </a:extLst>
          </p:cNvPr>
          <p:cNvCxnSpPr>
            <a:cxnSpLocks/>
          </p:cNvCxnSpPr>
          <p:nvPr userDrawn="1"/>
        </p:nvCxnSpPr>
        <p:spPr>
          <a:xfrm flipH="1">
            <a:off x="6096000" y="195948"/>
            <a:ext cx="2479675" cy="2479675"/>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54E7318-290F-804F-A213-55E78B5F26C0}"/>
              </a:ext>
            </a:extLst>
          </p:cNvPr>
          <p:cNvCxnSpPr>
            <a:cxnSpLocks/>
          </p:cNvCxnSpPr>
          <p:nvPr userDrawn="1"/>
        </p:nvCxnSpPr>
        <p:spPr>
          <a:xfrm>
            <a:off x="4718094" y="5348611"/>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67B4A9-8EE8-D347-A11A-408131288CDC}"/>
              </a:ext>
            </a:extLst>
          </p:cNvPr>
          <p:cNvCxnSpPr>
            <a:cxnSpLocks/>
          </p:cNvCxnSpPr>
          <p:nvPr userDrawn="1"/>
        </p:nvCxnSpPr>
        <p:spPr>
          <a:xfrm flipH="1">
            <a:off x="7897368" y="4649076"/>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67C67B9-5ED3-1347-A4EF-E127B283F0FD}"/>
              </a:ext>
            </a:extLst>
          </p:cNvPr>
          <p:cNvCxnSpPr>
            <a:cxnSpLocks/>
          </p:cNvCxnSpPr>
          <p:nvPr userDrawn="1"/>
        </p:nvCxnSpPr>
        <p:spPr>
          <a:xfrm flipH="1">
            <a:off x="1848335" y="195948"/>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BB83C5D-63B4-D04E-B9A2-0530B8F968A5}"/>
              </a:ext>
            </a:extLst>
          </p:cNvPr>
          <p:cNvCxnSpPr>
            <a:cxnSpLocks/>
          </p:cNvCxnSpPr>
          <p:nvPr userDrawn="1"/>
        </p:nvCxnSpPr>
        <p:spPr>
          <a:xfrm flipV="1">
            <a:off x="3628716" y="5348612"/>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4" name="Graphic 23">
            <a:extLst>
              <a:ext uri="{FF2B5EF4-FFF2-40B4-BE49-F238E27FC236}">
                <a16:creationId xmlns:a16="http://schemas.microsoft.com/office/drawing/2014/main" id="{2442B894-80B9-CF46-9923-AA26009B51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225969023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490F9FC8-67C0-D925-2EEF-6A02C4C485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4337298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2CA7279-ED52-D80D-06B3-EF649AF750D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340400927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6712BABA-51B5-E434-495A-10BB6760930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422490336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1632909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6022C95-D592-2E16-274F-A15E32DB120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14129422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105DCC40-FD4A-B55F-0C25-288CF4E617B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328596692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8B739D32-33B0-0BC0-D266-B998ECD162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305928240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03FC60F7-914B-007E-C7DF-1C2CA4A755E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13613676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289254429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96DE2854-8547-45BC-0FC8-7EA7F2AE03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35397675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Chapter slide 2">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5E2FD613-0ADB-094F-9CD2-554E6C78DC68}"/>
              </a:ext>
            </a:extLst>
          </p:cNvPr>
          <p:cNvSpPr/>
          <p:nvPr userDrawn="1"/>
        </p:nvSpPr>
        <p:spPr>
          <a:xfrm rot="8100000">
            <a:off x="2800105" y="1415806"/>
            <a:ext cx="4418286" cy="4418286"/>
          </a:xfrm>
          <a:prstGeom prst="rect">
            <a:avLst/>
          </a:prstGeom>
          <a:gradFill>
            <a:gsLst>
              <a:gs pos="100000">
                <a:srgbClr val="361D5C">
                  <a:alpha val="0"/>
                </a:srgbClr>
              </a:gs>
              <a:gs pos="0">
                <a:srgbClr val="361D5C">
                  <a:alpha val="0"/>
                </a:srgbClr>
              </a:gs>
              <a:gs pos="50000">
                <a:srgbClr val="361D5C">
                  <a:alpha val="4960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3" name="Rectangle 22">
            <a:extLst>
              <a:ext uri="{FF2B5EF4-FFF2-40B4-BE49-F238E27FC236}">
                <a16:creationId xmlns:a16="http://schemas.microsoft.com/office/drawing/2014/main" id="{E9687BCB-1984-9B41-98BA-0B729407F26B}"/>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49000">
                <a:srgbClr val="361D5C">
                  <a:alpha val="5013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0" name="Freeform 29">
            <a:extLst>
              <a:ext uri="{FF2B5EF4-FFF2-40B4-BE49-F238E27FC236}">
                <a16:creationId xmlns:a16="http://schemas.microsoft.com/office/drawing/2014/main" id="{FAB0322F-4592-16FF-E490-7890B20626E6}"/>
              </a:ext>
            </a:extLst>
          </p:cNvPr>
          <p:cNvSpPr/>
          <p:nvPr userDrawn="1"/>
        </p:nvSpPr>
        <p:spPr>
          <a:xfrm>
            <a:off x="-5914"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2" name="Rectangle 21">
            <a:extLst>
              <a:ext uri="{FF2B5EF4-FFF2-40B4-BE49-F238E27FC236}">
                <a16:creationId xmlns:a16="http://schemas.microsoft.com/office/drawing/2014/main" id="{87566114-CC2C-8545-955D-F090D7E9F93D}"/>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49796"/>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4" name="Rectangle 23">
            <a:extLst>
              <a:ext uri="{FF2B5EF4-FFF2-40B4-BE49-F238E27FC236}">
                <a16:creationId xmlns:a16="http://schemas.microsoft.com/office/drawing/2014/main" id="{5BF7237B-B27F-0248-B221-E849A67812A1}"/>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68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651481" y="711051"/>
            <a:ext cx="5916694" cy="5916694"/>
          </a:xfrm>
          <a:prstGeom prst="diamond">
            <a:avLst/>
          </a:prstGeom>
          <a:ln>
            <a:gradFill>
              <a:gsLst>
                <a:gs pos="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6096000" y="4720343"/>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6672875" y="1073461"/>
            <a:ext cx="515408" cy="515408"/>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7182754" y="317350"/>
            <a:ext cx="1266294" cy="1266294"/>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C6DC063-E0B5-5C4C-A6BB-44D3156187FC}"/>
              </a:ext>
            </a:extLst>
          </p:cNvPr>
          <p:cNvCxnSpPr>
            <a:cxnSpLocks/>
          </p:cNvCxnSpPr>
          <p:nvPr userDrawn="1"/>
        </p:nvCxnSpPr>
        <p:spPr>
          <a:xfrm flipV="1">
            <a:off x="11026775" y="3322111"/>
            <a:ext cx="674445" cy="67444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10031896" y="1652788"/>
            <a:ext cx="1669323" cy="1669323"/>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17" name="Graphic 16">
            <a:extLst>
              <a:ext uri="{FF2B5EF4-FFF2-40B4-BE49-F238E27FC236}">
                <a16:creationId xmlns:a16="http://schemas.microsoft.com/office/drawing/2014/main" id="{196931CC-F0F5-8E10-BD0E-9A1AC5B0A30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7187671" y="2303488"/>
            <a:ext cx="3421876" cy="1409006"/>
          </a:xfrm>
          <a:prstGeom prst="rect">
            <a:avLst/>
          </a:prstGeom>
        </p:spPr>
      </p:pic>
      <p:cxnSp>
        <p:nvCxnSpPr>
          <p:cNvPr id="28" name="Straight Connector 27">
            <a:extLst>
              <a:ext uri="{FF2B5EF4-FFF2-40B4-BE49-F238E27FC236}">
                <a16:creationId xmlns:a16="http://schemas.microsoft.com/office/drawing/2014/main" id="{074B519A-3357-1943-878B-4FE463E1C5CD}"/>
              </a:ext>
            </a:extLst>
          </p:cNvPr>
          <p:cNvCxnSpPr>
            <a:cxnSpLocks/>
          </p:cNvCxnSpPr>
          <p:nvPr userDrawn="1"/>
        </p:nvCxnSpPr>
        <p:spPr>
          <a:xfrm flipH="1">
            <a:off x="-110123" y="201699"/>
            <a:ext cx="3720821" cy="3720821"/>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715871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E2DF5CBD-0015-C5D0-E388-FAB9DFC8399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23919446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1364075-67F8-0499-DB64-26363AEDBD1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41399671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8C23E2F-20C6-393E-AA59-6FBBF7D75A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180737193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LS Pay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326307893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LS Pay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2" name="Graphic 1">
            <a:extLst>
              <a:ext uri="{FF2B5EF4-FFF2-40B4-BE49-F238E27FC236}">
                <a16:creationId xmlns:a16="http://schemas.microsoft.com/office/drawing/2014/main" id="{F81084D6-F991-95ED-154F-B8E09C80D15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32368113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LS Pay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2" name="Graphic 1">
            <a:extLst>
              <a:ext uri="{FF2B5EF4-FFF2-40B4-BE49-F238E27FC236}">
                <a16:creationId xmlns:a16="http://schemas.microsoft.com/office/drawing/2014/main" id="{6F930613-DED6-6796-1E5C-0896471680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179261773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LS Pay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3" name="Graphic 2">
            <a:extLst>
              <a:ext uri="{FF2B5EF4-FFF2-40B4-BE49-F238E27FC236}">
                <a16:creationId xmlns:a16="http://schemas.microsoft.com/office/drawing/2014/main" id="{5C0AED0D-41FA-4C7C-47EE-10DC61A02F3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210536011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LS Pay 5">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857BA232-5815-F0EB-1378-2B927EC7828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170903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52999456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slide logo">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FECAD87-55F5-3E44-899A-0565F78A97F8}"/>
              </a:ext>
            </a:extLst>
          </p:cNvPr>
          <p:cNvPicPr>
            <a:picLocks noChangeAspect="1"/>
          </p:cNvPicPr>
          <p:nvPr userDrawn="1"/>
        </p:nvPicPr>
        <p:blipFill>
          <a:blip r:embed="rId2"/>
          <a:stretch>
            <a:fillRect/>
          </a:stretch>
        </p:blipFill>
        <p:spPr>
          <a:xfrm>
            <a:off x="10734079" y="226156"/>
            <a:ext cx="1457921" cy="612843"/>
          </a:xfrm>
          <a:prstGeom prst="rect">
            <a:avLst/>
          </a:prstGeom>
        </p:spPr>
      </p:pic>
    </p:spTree>
    <p:extLst>
      <p:ext uri="{BB962C8B-B14F-4D97-AF65-F5344CB8AC3E}">
        <p14:creationId xmlns:p14="http://schemas.microsoft.com/office/powerpoint/2010/main" val="249221768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Chapter slide 3">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67A1442-0956-8C46-8669-1C486AAC27DD}"/>
              </a:ext>
            </a:extLst>
          </p:cNvPr>
          <p:cNvSpPr/>
          <p:nvPr userDrawn="1"/>
        </p:nvSpPr>
        <p:spPr>
          <a:xfrm rot="8100000">
            <a:off x="3886857" y="1399476"/>
            <a:ext cx="4418286" cy="4418286"/>
          </a:xfrm>
          <a:prstGeom prst="rect">
            <a:avLst/>
          </a:prstGeom>
          <a:gradFill>
            <a:gsLst>
              <a:gs pos="99000">
                <a:srgbClr val="361D5C">
                  <a:alpha val="0"/>
                </a:srgbClr>
              </a:gs>
              <a:gs pos="0">
                <a:srgbClr val="361D5C">
                  <a:alpha val="50000"/>
                </a:srgbClr>
              </a:gs>
              <a:gs pos="50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17" name="Rectangle 16">
            <a:extLst>
              <a:ext uri="{FF2B5EF4-FFF2-40B4-BE49-F238E27FC236}">
                <a16:creationId xmlns:a16="http://schemas.microsoft.com/office/drawing/2014/main" id="{732B65B3-96F2-F64C-91C0-8BEF156AFC47}"/>
              </a:ext>
            </a:extLst>
          </p:cNvPr>
          <p:cNvSpPr/>
          <p:nvPr userDrawn="1"/>
        </p:nvSpPr>
        <p:spPr>
          <a:xfrm rot="13500000">
            <a:off x="1410758" y="1094675"/>
            <a:ext cx="4418286" cy="4418286"/>
          </a:xfrm>
          <a:prstGeom prst="rect">
            <a:avLst/>
          </a:prstGeom>
          <a:gradFill>
            <a:gsLst>
              <a:gs pos="100000">
                <a:srgbClr val="361D5C">
                  <a:alpha val="0"/>
                </a:srgbClr>
              </a:gs>
              <a:gs pos="0">
                <a:srgbClr val="361D5C">
                  <a:alpha val="0"/>
                </a:srgbClr>
              </a:gs>
              <a:gs pos="50000">
                <a:srgbClr val="361D5C">
                  <a:alpha val="4987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2" name="Freeform 21">
            <a:extLst>
              <a:ext uri="{FF2B5EF4-FFF2-40B4-BE49-F238E27FC236}">
                <a16:creationId xmlns:a16="http://schemas.microsoft.com/office/drawing/2014/main" id="{8CF6FC87-6D3A-16B0-0EC5-B3A8870707A1}"/>
              </a:ext>
            </a:extLst>
          </p:cNvPr>
          <p:cNvSpPr/>
          <p:nvPr userDrawn="1"/>
        </p:nvSpPr>
        <p:spPr>
          <a:xfrm rot="5400000">
            <a:off x="1930863" y="-412993"/>
            <a:ext cx="2981370" cy="3799797"/>
          </a:xfrm>
          <a:custGeom>
            <a:avLst/>
            <a:gdLst>
              <a:gd name="connsiteX0" fmla="*/ 0 w 2981370"/>
              <a:gd name="connsiteY0" fmla="*/ 3799797 h 3799797"/>
              <a:gd name="connsiteX1" fmla="*/ 0 w 2981370"/>
              <a:gd name="connsiteY1" fmla="*/ 2162942 h 3799797"/>
              <a:gd name="connsiteX2" fmla="*/ 2162942 w 2981370"/>
              <a:gd name="connsiteY2" fmla="*/ 0 h 3799797"/>
              <a:gd name="connsiteX3" fmla="*/ 2981370 w 2981370"/>
              <a:gd name="connsiteY3" fmla="*/ 818428 h 3799797"/>
            </a:gdLst>
            <a:ahLst/>
            <a:cxnLst>
              <a:cxn ang="0">
                <a:pos x="connsiteX0" y="connsiteY0"/>
              </a:cxn>
              <a:cxn ang="0">
                <a:pos x="connsiteX1" y="connsiteY1"/>
              </a:cxn>
              <a:cxn ang="0">
                <a:pos x="connsiteX2" y="connsiteY2"/>
              </a:cxn>
              <a:cxn ang="0">
                <a:pos x="connsiteX3" y="connsiteY3"/>
              </a:cxn>
            </a:cxnLst>
            <a:rect l="l" t="t" r="r" b="b"/>
            <a:pathLst>
              <a:path w="2981370" h="3799797">
                <a:moveTo>
                  <a:pt x="0" y="3799797"/>
                </a:moveTo>
                <a:lnTo>
                  <a:pt x="0" y="2162942"/>
                </a:lnTo>
                <a:lnTo>
                  <a:pt x="2162942" y="0"/>
                </a:lnTo>
                <a:lnTo>
                  <a:pt x="2981370" y="818428"/>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3" name="Freeform 22">
            <a:extLst>
              <a:ext uri="{FF2B5EF4-FFF2-40B4-BE49-F238E27FC236}">
                <a16:creationId xmlns:a16="http://schemas.microsoft.com/office/drawing/2014/main" id="{D09284C5-3949-7600-4D9E-3B5204E3BCC1}"/>
              </a:ext>
            </a:extLst>
          </p:cNvPr>
          <p:cNvSpPr/>
          <p:nvPr userDrawn="1"/>
        </p:nvSpPr>
        <p:spPr>
          <a:xfrm>
            <a:off x="6596190" y="3479262"/>
            <a:ext cx="5062805" cy="3378738"/>
          </a:xfrm>
          <a:custGeom>
            <a:avLst/>
            <a:gdLst>
              <a:gd name="connsiteX0" fmla="*/ 3378738 w 5062805"/>
              <a:gd name="connsiteY0" fmla="*/ 0 h 3378738"/>
              <a:gd name="connsiteX1" fmla="*/ 5062805 w 5062805"/>
              <a:gd name="connsiteY1" fmla="*/ 1684068 h 3378738"/>
              <a:gd name="connsiteX2" fmla="*/ 3368135 w 5062805"/>
              <a:gd name="connsiteY2" fmla="*/ 3378738 h 3378738"/>
              <a:gd name="connsiteX3" fmla="*/ 0 w 5062805"/>
              <a:gd name="connsiteY3" fmla="*/ 3378738 h 3378738"/>
            </a:gdLst>
            <a:ahLst/>
            <a:cxnLst>
              <a:cxn ang="0">
                <a:pos x="connsiteX0" y="connsiteY0"/>
              </a:cxn>
              <a:cxn ang="0">
                <a:pos x="connsiteX1" y="connsiteY1"/>
              </a:cxn>
              <a:cxn ang="0">
                <a:pos x="connsiteX2" y="connsiteY2"/>
              </a:cxn>
              <a:cxn ang="0">
                <a:pos x="connsiteX3" y="connsiteY3"/>
              </a:cxn>
            </a:cxnLst>
            <a:rect l="l" t="t" r="r" b="b"/>
            <a:pathLst>
              <a:path w="5062805" h="3378738">
                <a:moveTo>
                  <a:pt x="3378738" y="0"/>
                </a:moveTo>
                <a:lnTo>
                  <a:pt x="5062805" y="1684068"/>
                </a:lnTo>
                <a:lnTo>
                  <a:pt x="3368135" y="3378738"/>
                </a:lnTo>
                <a:lnTo>
                  <a:pt x="0" y="3378738"/>
                </a:lnTo>
                <a:close/>
              </a:path>
            </a:pathLst>
          </a:cu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sp>
        <p:nvSpPr>
          <p:cNvPr id="18" name="Rectangle 17">
            <a:extLst>
              <a:ext uri="{FF2B5EF4-FFF2-40B4-BE49-F238E27FC236}">
                <a16:creationId xmlns:a16="http://schemas.microsoft.com/office/drawing/2014/main" id="{9EF3E88F-190A-2B4A-9C4B-83B6B74851BB}"/>
              </a:ext>
            </a:extLst>
          </p:cNvPr>
          <p:cNvSpPr/>
          <p:nvPr userDrawn="1"/>
        </p:nvSpPr>
        <p:spPr>
          <a:xfrm rot="13500000">
            <a:off x="6362956" y="1094675"/>
            <a:ext cx="4418286" cy="4418286"/>
          </a:xfrm>
          <a:prstGeom prst="rect">
            <a:avLst/>
          </a:prstGeom>
          <a:gradFill>
            <a:gsLst>
              <a:gs pos="99000">
                <a:srgbClr val="361D5C">
                  <a:alpha val="0"/>
                </a:srgbClr>
              </a:gs>
              <a:gs pos="0">
                <a:srgbClr val="361D5C">
                  <a:alpha val="0"/>
                </a:srgbClr>
              </a:gs>
              <a:gs pos="49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5620296" y="694722"/>
            <a:ext cx="5916694" cy="5916694"/>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813715" y="5367517"/>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3616325" y="179619"/>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6096000" y="2044995"/>
            <a:ext cx="614299" cy="614299"/>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8572595" y="177511"/>
            <a:ext cx="1669323" cy="1669323"/>
          </a:xfrm>
          <a:prstGeom prst="line">
            <a:avLst/>
          </a:prstGeom>
          <a:ln>
            <a:gradFill>
              <a:gsLst>
                <a:gs pos="100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
        <p:nvSpPr>
          <p:cNvPr id="9" name="Picture Placeholder 3">
            <a:extLst>
              <a:ext uri="{FF2B5EF4-FFF2-40B4-BE49-F238E27FC236}">
                <a16:creationId xmlns:a16="http://schemas.microsoft.com/office/drawing/2014/main" id="{8D380F66-B4D5-184D-94DB-90D0CF1B87FE}"/>
              </a:ext>
            </a:extLst>
          </p:cNvPr>
          <p:cNvSpPr>
            <a:spLocks noGrp="1"/>
          </p:cNvSpPr>
          <p:nvPr>
            <p:ph type="pic" sz="quarter" idx="12" hasCustomPrompt="1"/>
          </p:nvPr>
        </p:nvSpPr>
        <p:spPr>
          <a:xfrm>
            <a:off x="1385078" y="694722"/>
            <a:ext cx="4462492" cy="4462492"/>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pic>
        <p:nvPicPr>
          <p:cNvPr id="15" name="Graphic 14">
            <a:extLst>
              <a:ext uri="{FF2B5EF4-FFF2-40B4-BE49-F238E27FC236}">
                <a16:creationId xmlns:a16="http://schemas.microsoft.com/office/drawing/2014/main" id="{BD90AA33-3B20-3886-AA59-59B13EC8BB8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406453474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le &amp; presenter white">
    <p:spTree>
      <p:nvGrpSpPr>
        <p:cNvPr id="1" name=""/>
        <p:cNvGrpSpPr/>
        <p:nvPr/>
      </p:nvGrpSpPr>
      <p:grpSpPr>
        <a:xfrm>
          <a:off x="0" y="0"/>
          <a:ext cx="0" cy="0"/>
          <a:chOff x="0" y="0"/>
          <a:chExt cx="0" cy="0"/>
        </a:xfrm>
      </p:grpSpPr>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2"/>
          <a:stretch>
            <a:fillRect/>
          </a:stretch>
        </p:blipFill>
        <p:spPr>
          <a:xfrm rot="13500000">
            <a:off x="5020804" y="2911643"/>
            <a:ext cx="1944243" cy="2225236"/>
          </a:xfrm>
          <a:prstGeom prst="rect">
            <a:avLst/>
          </a:prstGeom>
        </p:spPr>
      </p:pic>
      <p:sp>
        <p:nvSpPr>
          <p:cNvPr id="5" name="Text Placeholder 9">
            <a:extLst>
              <a:ext uri="{FF2B5EF4-FFF2-40B4-BE49-F238E27FC236}">
                <a16:creationId xmlns:a16="http://schemas.microsoft.com/office/drawing/2014/main" id="{0C0CAC74-6C1D-C242-A6AA-ABD9DE74FEF0}"/>
              </a:ext>
            </a:extLst>
          </p:cNvPr>
          <p:cNvSpPr>
            <a:spLocks noGrp="1"/>
          </p:cNvSpPr>
          <p:nvPr>
            <p:ph type="body" sz="quarter" idx="11" hasCustomPrompt="1"/>
          </p:nvPr>
        </p:nvSpPr>
        <p:spPr>
          <a:xfrm>
            <a:off x="1381251" y="1642075"/>
            <a:ext cx="9406230" cy="487939"/>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8" name="Text Placeholder 22">
            <a:extLst>
              <a:ext uri="{FF2B5EF4-FFF2-40B4-BE49-F238E27FC236}">
                <a16:creationId xmlns:a16="http://schemas.microsoft.com/office/drawing/2014/main" id="{ED3E2F73-80FA-4740-8CAA-0B947925AD91}"/>
              </a:ext>
            </a:extLst>
          </p:cNvPr>
          <p:cNvSpPr>
            <a:spLocks noGrp="1"/>
          </p:cNvSpPr>
          <p:nvPr>
            <p:ph type="body" sz="quarter" idx="12" hasCustomPrompt="1"/>
          </p:nvPr>
        </p:nvSpPr>
        <p:spPr>
          <a:xfrm>
            <a:off x="3581246" y="4263591"/>
            <a:ext cx="3524935" cy="369479"/>
          </a:xfrm>
          <a:prstGeom prst="rect">
            <a:avLst/>
          </a:prstGeom>
        </p:spPr>
        <p:txBody>
          <a:bodyPr/>
          <a:lstStyle>
            <a:lvl1pPr marL="0" indent="0">
              <a:lnSpc>
                <a:spcPct val="100000"/>
              </a:lnSpc>
              <a:spcBef>
                <a:spcPts val="0"/>
              </a:spcBef>
              <a:buNone/>
              <a:defRPr sz="20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9" name="Text Placeholder 22">
            <a:extLst>
              <a:ext uri="{FF2B5EF4-FFF2-40B4-BE49-F238E27FC236}">
                <a16:creationId xmlns:a16="http://schemas.microsoft.com/office/drawing/2014/main" id="{E7B9EA13-00C9-284F-AAC0-D37B003F4322}"/>
              </a:ext>
            </a:extLst>
          </p:cNvPr>
          <p:cNvSpPr>
            <a:spLocks noGrp="1"/>
          </p:cNvSpPr>
          <p:nvPr>
            <p:ph type="body" sz="quarter" idx="13" hasCustomPrompt="1"/>
          </p:nvPr>
        </p:nvSpPr>
        <p:spPr>
          <a:xfrm>
            <a:off x="3581246" y="4652456"/>
            <a:ext cx="3524935" cy="273854"/>
          </a:xfrm>
          <a:prstGeom prst="rect">
            <a:avLst/>
          </a:prstGeom>
        </p:spPr>
        <p:txBody>
          <a:bodyPr lIns="90000" tIns="36000" bIns="36000"/>
          <a:lstStyle>
            <a:lvl1pPr marL="0" indent="0">
              <a:lnSpc>
                <a:spcPct val="100000"/>
              </a:lnSpc>
              <a:spcBef>
                <a:spcPts val="0"/>
              </a:spcBef>
              <a:buNone/>
              <a:defRPr sz="1600" b="0">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10" name="Text Placeholder 22">
            <a:extLst>
              <a:ext uri="{FF2B5EF4-FFF2-40B4-BE49-F238E27FC236}">
                <a16:creationId xmlns:a16="http://schemas.microsoft.com/office/drawing/2014/main" id="{4B91F223-E32E-6546-8115-8838534E4414}"/>
              </a:ext>
            </a:extLst>
          </p:cNvPr>
          <p:cNvSpPr>
            <a:spLocks noGrp="1"/>
          </p:cNvSpPr>
          <p:nvPr>
            <p:ph type="body" sz="quarter" idx="14" hasCustomPrompt="1"/>
          </p:nvPr>
        </p:nvSpPr>
        <p:spPr>
          <a:xfrm>
            <a:off x="3581246" y="4948332"/>
            <a:ext cx="3524935" cy="273854"/>
          </a:xfrm>
          <a:prstGeom prst="rect">
            <a:avLst/>
          </a:prstGeom>
        </p:spPr>
        <p:txBody>
          <a:bodyPr tIns="36000" bIns="36000"/>
          <a:lstStyle>
            <a:lvl1pPr marL="0" indent="0">
              <a:lnSpc>
                <a:spcPct val="100000"/>
              </a:lnSpc>
              <a:spcBef>
                <a:spcPts val="0"/>
              </a:spcBef>
              <a:buNone/>
              <a:defRPr sz="12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 Add contact info</a:t>
            </a:r>
            <a:endParaRPr lang="en-IS" dirty="0"/>
          </a:p>
        </p:txBody>
      </p:sp>
      <p:sp>
        <p:nvSpPr>
          <p:cNvPr id="3" name="Picture Placeholder 7">
            <a:extLst>
              <a:ext uri="{FF2B5EF4-FFF2-40B4-BE49-F238E27FC236}">
                <a16:creationId xmlns:a16="http://schemas.microsoft.com/office/drawing/2014/main" id="{16CF0A54-9D04-2A49-A132-BFDDF84FF291}"/>
              </a:ext>
            </a:extLst>
          </p:cNvPr>
          <p:cNvSpPr>
            <a:spLocks noGrp="1"/>
          </p:cNvSpPr>
          <p:nvPr>
            <p:ph type="pic" sz="quarter" idx="10" hasCustomPrompt="1"/>
          </p:nvPr>
        </p:nvSpPr>
        <p:spPr>
          <a:xfrm>
            <a:off x="2490767" y="2550133"/>
            <a:ext cx="1440000" cy="1440000"/>
          </a:xfrm>
          <a:prstGeom prst="rect">
            <a:avLst/>
          </a:prstGeom>
          <a:ln>
            <a:noFill/>
          </a:ln>
        </p:spPr>
        <p:txBody>
          <a:bodyPr anchor="t" anchorCtr="1"/>
          <a:lstStyle>
            <a:lvl1pPr algn="ctr">
              <a:defRPr sz="1800">
                <a:latin typeface="Segoe UI" panose="020B0502040204020203" pitchFamily="34" charset="0"/>
                <a:cs typeface="Segoe UI" panose="020B0502040204020203" pitchFamily="34" charset="0"/>
              </a:defRPr>
            </a:lvl1pPr>
          </a:lstStyle>
          <a:p>
            <a:r>
              <a:rPr lang="en-IS" dirty="0"/>
              <a:t>Profile</a:t>
            </a:r>
          </a:p>
        </p:txBody>
      </p:sp>
      <p:pic>
        <p:nvPicPr>
          <p:cNvPr id="12" name="Picture 11" descr="A picture containing night sky&#10;&#10;Description automatically generated">
            <a:extLst>
              <a:ext uri="{FF2B5EF4-FFF2-40B4-BE49-F238E27FC236}">
                <a16:creationId xmlns:a16="http://schemas.microsoft.com/office/drawing/2014/main" id="{EAFAA614-FB71-7C4D-B24A-811B366D76CE}"/>
              </a:ext>
            </a:extLst>
          </p:cNvPr>
          <p:cNvPicPr>
            <a:picLocks noChangeAspect="1"/>
          </p:cNvPicPr>
          <p:nvPr userDrawn="1"/>
        </p:nvPicPr>
        <p:blipFill rotWithShape="1">
          <a:blip r:embed="rId3"/>
          <a:srcRect b="10118"/>
          <a:stretch/>
        </p:blipFill>
        <p:spPr>
          <a:xfrm>
            <a:off x="1823672" y="2736418"/>
            <a:ext cx="1719562" cy="1916023"/>
          </a:xfrm>
          <a:prstGeom prst="rect">
            <a:avLst/>
          </a:prstGeom>
        </p:spPr>
      </p:pic>
      <p:cxnSp>
        <p:nvCxnSpPr>
          <p:cNvPr id="15" name="Straight Connector 14">
            <a:extLst>
              <a:ext uri="{FF2B5EF4-FFF2-40B4-BE49-F238E27FC236}">
                <a16:creationId xmlns:a16="http://schemas.microsoft.com/office/drawing/2014/main" id="{D4A958D9-CAF9-2E4B-ACC3-FAA0463BE006}"/>
              </a:ext>
            </a:extLst>
          </p:cNvPr>
          <p:cNvCxnSpPr>
            <a:cxnSpLocks/>
          </p:cNvCxnSpPr>
          <p:nvPr userDrawn="1"/>
        </p:nvCxnSpPr>
        <p:spPr>
          <a:xfrm>
            <a:off x="1381252" y="1404520"/>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C688575-816C-914A-BC61-D8C49D7F1948}"/>
              </a:ext>
            </a:extLst>
          </p:cNvPr>
          <p:cNvCxnSpPr>
            <a:cxnSpLocks/>
          </p:cNvCxnSpPr>
          <p:nvPr userDrawn="1"/>
        </p:nvCxnSpPr>
        <p:spPr>
          <a:xfrm>
            <a:off x="7524206" y="5133965"/>
            <a:ext cx="3263276"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4684DD9D-D97A-F545-AD6F-32C739EF034B}"/>
              </a:ext>
            </a:extLst>
          </p:cNvPr>
          <p:cNvSpPr txBox="1"/>
          <p:nvPr userDrawn="1"/>
        </p:nvSpPr>
        <p:spPr>
          <a:xfrm>
            <a:off x="8130513" y="5133965"/>
            <a:ext cx="205066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dirty="0" err="1">
                <a:solidFill>
                  <a:srgbClr val="004A87"/>
                </a:solidFill>
                <a:latin typeface="Segoe UI" panose="020B0502040204020203" pitchFamily="34" charset="0"/>
                <a:cs typeface="Segoe UI" panose="020B0502040204020203" pitchFamily="34" charset="0"/>
              </a:rPr>
              <a:t>www.LSRetail.com</a:t>
            </a:r>
            <a:endParaRPr lang="en-IS" sz="1000" dirty="0">
              <a:solidFill>
                <a:srgbClr val="004A87"/>
              </a:solidFill>
              <a:latin typeface="Segoe UI" panose="020B0502040204020203" pitchFamily="34" charset="0"/>
              <a:cs typeface="Segoe UI" panose="020B0502040204020203" pitchFamily="34" charset="0"/>
            </a:endParaRPr>
          </a:p>
        </p:txBody>
      </p:sp>
      <p:cxnSp>
        <p:nvCxnSpPr>
          <p:cNvPr id="25" name="Straight Connector 24">
            <a:extLst>
              <a:ext uri="{FF2B5EF4-FFF2-40B4-BE49-F238E27FC236}">
                <a16:creationId xmlns:a16="http://schemas.microsoft.com/office/drawing/2014/main" id="{ADB64D14-4AE8-B041-958B-CEA19A4AC5A7}"/>
              </a:ext>
            </a:extLst>
          </p:cNvPr>
          <p:cNvCxnSpPr>
            <a:cxnSpLocks/>
          </p:cNvCxnSpPr>
          <p:nvPr userDrawn="1"/>
        </p:nvCxnSpPr>
        <p:spPr>
          <a:xfrm>
            <a:off x="1381251"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28" name="Picture 27">
            <a:extLst>
              <a:ext uri="{FF2B5EF4-FFF2-40B4-BE49-F238E27FC236}">
                <a16:creationId xmlns:a16="http://schemas.microsoft.com/office/drawing/2014/main" id="{8B3C5350-8538-884F-93DB-8AD3866783EC}"/>
              </a:ext>
            </a:extLst>
          </p:cNvPr>
          <p:cNvPicPr>
            <a:picLocks noChangeAspect="1"/>
          </p:cNvPicPr>
          <p:nvPr userDrawn="1"/>
        </p:nvPicPr>
        <p:blipFill>
          <a:blip r:embed="rId4"/>
          <a:stretch>
            <a:fillRect/>
          </a:stretch>
        </p:blipFill>
        <p:spPr>
          <a:xfrm>
            <a:off x="8057339" y="2933122"/>
            <a:ext cx="2197004" cy="674022"/>
          </a:xfrm>
          <a:prstGeom prst="rect">
            <a:avLst/>
          </a:prstGeom>
        </p:spPr>
      </p:pic>
    </p:spTree>
    <p:extLst>
      <p:ext uri="{BB962C8B-B14F-4D97-AF65-F5344CB8AC3E}">
        <p14:creationId xmlns:p14="http://schemas.microsoft.com/office/powerpoint/2010/main" val="387256308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itle &amp; 2 presenters white">
    <p:spTree>
      <p:nvGrpSpPr>
        <p:cNvPr id="1" name=""/>
        <p:cNvGrpSpPr/>
        <p:nvPr/>
      </p:nvGrpSpPr>
      <p:grpSpPr>
        <a:xfrm>
          <a:off x="0" y="0"/>
          <a:ext cx="0" cy="0"/>
          <a:chOff x="0" y="0"/>
          <a:chExt cx="0" cy="0"/>
        </a:xfrm>
      </p:grpSpPr>
      <p:pic>
        <p:nvPicPr>
          <p:cNvPr id="54" name="Picture 53">
            <a:extLst>
              <a:ext uri="{FF2B5EF4-FFF2-40B4-BE49-F238E27FC236}">
                <a16:creationId xmlns:a16="http://schemas.microsoft.com/office/drawing/2014/main" id="{25C2E4A4-86DC-F349-8174-F33F78BCF2CC}"/>
              </a:ext>
            </a:extLst>
          </p:cNvPr>
          <p:cNvPicPr>
            <a:picLocks noChangeAspect="1"/>
          </p:cNvPicPr>
          <p:nvPr userDrawn="1"/>
        </p:nvPicPr>
        <p:blipFill rotWithShape="1">
          <a:blip r:embed="rId2"/>
          <a:srcRect l="80835"/>
          <a:stretch/>
        </p:blipFill>
        <p:spPr>
          <a:xfrm rot="16200000">
            <a:off x="2789665" y="-427770"/>
            <a:ext cx="266793" cy="3060352"/>
          </a:xfrm>
          <a:prstGeom prst="rect">
            <a:avLst/>
          </a:prstGeom>
        </p:spPr>
      </p:pic>
      <p:pic>
        <p:nvPicPr>
          <p:cNvPr id="56" name="Picture 55">
            <a:extLst>
              <a:ext uri="{FF2B5EF4-FFF2-40B4-BE49-F238E27FC236}">
                <a16:creationId xmlns:a16="http://schemas.microsoft.com/office/drawing/2014/main" id="{84384870-28EC-4C42-9C28-5339B2271872}"/>
              </a:ext>
            </a:extLst>
          </p:cNvPr>
          <p:cNvPicPr>
            <a:picLocks noChangeAspect="1"/>
          </p:cNvPicPr>
          <p:nvPr userDrawn="1"/>
        </p:nvPicPr>
        <p:blipFill rotWithShape="1">
          <a:blip r:embed="rId2"/>
          <a:srcRect l="80835"/>
          <a:stretch/>
        </p:blipFill>
        <p:spPr>
          <a:xfrm rot="5400000" flipH="1">
            <a:off x="9135542" y="-427769"/>
            <a:ext cx="266793" cy="3060352"/>
          </a:xfrm>
          <a:prstGeom prst="rect">
            <a:avLst/>
          </a:prstGeom>
        </p:spPr>
      </p:pic>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3"/>
          <a:stretch>
            <a:fillRect/>
          </a:stretch>
        </p:blipFill>
        <p:spPr>
          <a:xfrm rot="2700000">
            <a:off x="5236424" y="4047469"/>
            <a:ext cx="1944243" cy="2225236"/>
          </a:xfrm>
          <a:prstGeom prst="rect">
            <a:avLst/>
          </a:prstGeom>
        </p:spPr>
      </p:pic>
      <p:sp>
        <p:nvSpPr>
          <p:cNvPr id="14" name="Text Placeholder 9">
            <a:extLst>
              <a:ext uri="{FF2B5EF4-FFF2-40B4-BE49-F238E27FC236}">
                <a16:creationId xmlns:a16="http://schemas.microsoft.com/office/drawing/2014/main" id="{FB4A3A2D-EF7A-E34C-9A9D-841AF90B2AB2}"/>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cxnSp>
        <p:nvCxnSpPr>
          <p:cNvPr id="19" name="Straight Connector 18">
            <a:extLst>
              <a:ext uri="{FF2B5EF4-FFF2-40B4-BE49-F238E27FC236}">
                <a16:creationId xmlns:a16="http://schemas.microsoft.com/office/drawing/2014/main" id="{9B4952D5-3955-D34D-9D61-D806455F78E8}"/>
              </a:ext>
            </a:extLst>
          </p:cNvPr>
          <p:cNvCxnSpPr>
            <a:cxnSpLocks/>
          </p:cNvCxnSpPr>
          <p:nvPr userDrawn="1"/>
        </p:nvCxnSpPr>
        <p:spPr>
          <a:xfrm>
            <a:off x="1392885" y="1245496"/>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36" name="Picture 35">
            <a:extLst>
              <a:ext uri="{FF2B5EF4-FFF2-40B4-BE49-F238E27FC236}">
                <a16:creationId xmlns:a16="http://schemas.microsoft.com/office/drawing/2014/main" id="{54FF77D9-269F-BA4D-95F8-FF20C18F6E92}"/>
              </a:ext>
            </a:extLst>
          </p:cNvPr>
          <p:cNvPicPr>
            <a:picLocks noChangeAspect="1"/>
          </p:cNvPicPr>
          <p:nvPr userDrawn="1"/>
        </p:nvPicPr>
        <p:blipFill>
          <a:blip r:embed="rId4"/>
          <a:stretch>
            <a:fillRect/>
          </a:stretch>
        </p:blipFill>
        <p:spPr>
          <a:xfrm>
            <a:off x="5274595" y="465009"/>
            <a:ext cx="1642810" cy="504000"/>
          </a:xfrm>
          <a:prstGeom prst="rect">
            <a:avLst/>
          </a:prstGeom>
        </p:spPr>
      </p:pic>
      <p:sp>
        <p:nvSpPr>
          <p:cNvPr id="46" name="Text Placeholder 22">
            <a:extLst>
              <a:ext uri="{FF2B5EF4-FFF2-40B4-BE49-F238E27FC236}">
                <a16:creationId xmlns:a16="http://schemas.microsoft.com/office/drawing/2014/main" id="{8FC4BAFB-2861-DA47-A210-F9C85BD6EAB5}"/>
              </a:ext>
            </a:extLst>
          </p:cNvPr>
          <p:cNvSpPr>
            <a:spLocks noGrp="1"/>
          </p:cNvSpPr>
          <p:nvPr>
            <p:ph type="body" sz="quarter" idx="12" hasCustomPrompt="1"/>
          </p:nvPr>
        </p:nvSpPr>
        <p:spPr>
          <a:xfrm>
            <a:off x="2456776" y="424694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47" name="Text Placeholder 22">
            <a:extLst>
              <a:ext uri="{FF2B5EF4-FFF2-40B4-BE49-F238E27FC236}">
                <a16:creationId xmlns:a16="http://schemas.microsoft.com/office/drawing/2014/main" id="{40F7B3BB-8A99-5C42-8141-99767C345FF9}"/>
              </a:ext>
            </a:extLst>
          </p:cNvPr>
          <p:cNvSpPr>
            <a:spLocks noGrp="1"/>
          </p:cNvSpPr>
          <p:nvPr>
            <p:ph type="body" sz="quarter" idx="13" hasCustomPrompt="1"/>
          </p:nvPr>
        </p:nvSpPr>
        <p:spPr>
          <a:xfrm>
            <a:off x="2456776" y="463580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48" name="Picture Placeholder 7">
            <a:extLst>
              <a:ext uri="{FF2B5EF4-FFF2-40B4-BE49-F238E27FC236}">
                <a16:creationId xmlns:a16="http://schemas.microsoft.com/office/drawing/2014/main" id="{6FCA27B3-5DD3-C143-AAAA-77550CD1065F}"/>
              </a:ext>
            </a:extLst>
          </p:cNvPr>
          <p:cNvSpPr>
            <a:spLocks noGrp="1"/>
          </p:cNvSpPr>
          <p:nvPr>
            <p:ph type="pic" sz="quarter" idx="10" hasCustomPrompt="1"/>
          </p:nvPr>
        </p:nvSpPr>
        <p:spPr>
          <a:xfrm>
            <a:off x="3406122" y="2533483"/>
            <a:ext cx="1440000" cy="1440000"/>
          </a:xfrm>
          <a:prstGeom prst="rect">
            <a:avLst/>
          </a:prstGeom>
          <a:ln>
            <a:noFill/>
          </a:ln>
        </p:spPr>
        <p:txBody>
          <a:bodyPr anchor="t" anchorCtr="1"/>
          <a:lstStyle>
            <a:lvl1pPr algn="ctr">
              <a:defRPr sz="1800">
                <a:solidFill>
                  <a:srgbClr val="313C40"/>
                </a:solidFill>
                <a:latin typeface="Segoe UI" panose="020B0502040204020203" pitchFamily="34" charset="0"/>
                <a:cs typeface="Segoe UI" panose="020B0502040204020203" pitchFamily="34" charset="0"/>
              </a:defRPr>
            </a:lvl1pPr>
          </a:lstStyle>
          <a:p>
            <a:r>
              <a:rPr lang="en-IS" dirty="0"/>
              <a:t>Profile</a:t>
            </a:r>
          </a:p>
        </p:txBody>
      </p:sp>
      <p:cxnSp>
        <p:nvCxnSpPr>
          <p:cNvPr id="49" name="Straight Connector 48">
            <a:extLst>
              <a:ext uri="{FF2B5EF4-FFF2-40B4-BE49-F238E27FC236}">
                <a16:creationId xmlns:a16="http://schemas.microsoft.com/office/drawing/2014/main" id="{E50AEF21-C4E7-4B4A-A55A-2CA9B5B31143}"/>
              </a:ext>
            </a:extLst>
          </p:cNvPr>
          <p:cNvCxnSpPr>
            <a:cxnSpLocks/>
          </p:cNvCxnSpPr>
          <p:nvPr userDrawn="1"/>
        </p:nvCxnSpPr>
        <p:spPr>
          <a:xfrm>
            <a:off x="3125108" y="511731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50" name="Text Placeholder 22">
            <a:extLst>
              <a:ext uri="{FF2B5EF4-FFF2-40B4-BE49-F238E27FC236}">
                <a16:creationId xmlns:a16="http://schemas.microsoft.com/office/drawing/2014/main" id="{36B7450C-EB48-F84E-8AE7-D2C3A69434F1}"/>
              </a:ext>
            </a:extLst>
          </p:cNvPr>
          <p:cNvSpPr>
            <a:spLocks noGrp="1"/>
          </p:cNvSpPr>
          <p:nvPr>
            <p:ph type="body" sz="quarter" idx="14" hasCustomPrompt="1"/>
          </p:nvPr>
        </p:nvSpPr>
        <p:spPr>
          <a:xfrm>
            <a:off x="6421708" y="424694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51" name="Text Placeholder 22">
            <a:extLst>
              <a:ext uri="{FF2B5EF4-FFF2-40B4-BE49-F238E27FC236}">
                <a16:creationId xmlns:a16="http://schemas.microsoft.com/office/drawing/2014/main" id="{28C32758-8533-044D-B91C-82229D10574D}"/>
              </a:ext>
            </a:extLst>
          </p:cNvPr>
          <p:cNvSpPr>
            <a:spLocks noGrp="1"/>
          </p:cNvSpPr>
          <p:nvPr>
            <p:ph type="body" sz="quarter" idx="15" hasCustomPrompt="1"/>
          </p:nvPr>
        </p:nvSpPr>
        <p:spPr>
          <a:xfrm>
            <a:off x="6421708" y="463580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52" name="Picture Placeholder 7">
            <a:extLst>
              <a:ext uri="{FF2B5EF4-FFF2-40B4-BE49-F238E27FC236}">
                <a16:creationId xmlns:a16="http://schemas.microsoft.com/office/drawing/2014/main" id="{90472264-A9E3-5849-9E1F-95B844B59D80}"/>
              </a:ext>
            </a:extLst>
          </p:cNvPr>
          <p:cNvSpPr>
            <a:spLocks noGrp="1"/>
          </p:cNvSpPr>
          <p:nvPr>
            <p:ph type="pic" sz="quarter" idx="16" hasCustomPrompt="1"/>
          </p:nvPr>
        </p:nvSpPr>
        <p:spPr>
          <a:xfrm>
            <a:off x="7371054" y="2533483"/>
            <a:ext cx="1440000" cy="1440000"/>
          </a:xfrm>
          <a:prstGeom prst="rect">
            <a:avLst/>
          </a:prstGeom>
          <a:ln>
            <a:noFill/>
          </a:ln>
        </p:spPr>
        <p:txBody>
          <a:bodyPr anchor="t" anchorCtr="1"/>
          <a:lstStyle>
            <a:lvl1pPr algn="ctr">
              <a:defRPr sz="1800">
                <a:solidFill>
                  <a:srgbClr val="313C40"/>
                </a:solidFill>
                <a:latin typeface="Segoe UI" panose="020B0502040204020203" pitchFamily="34" charset="0"/>
                <a:cs typeface="Segoe UI" panose="020B0502040204020203" pitchFamily="34" charset="0"/>
              </a:defRPr>
            </a:lvl1pPr>
          </a:lstStyle>
          <a:p>
            <a:r>
              <a:rPr lang="en-IS" dirty="0"/>
              <a:t>Profile</a:t>
            </a:r>
          </a:p>
        </p:txBody>
      </p:sp>
      <p:cxnSp>
        <p:nvCxnSpPr>
          <p:cNvPr id="53" name="Straight Connector 52">
            <a:extLst>
              <a:ext uri="{FF2B5EF4-FFF2-40B4-BE49-F238E27FC236}">
                <a16:creationId xmlns:a16="http://schemas.microsoft.com/office/drawing/2014/main" id="{DD17AB8A-E142-B649-82A6-8D4BC5CDF15A}"/>
              </a:ext>
            </a:extLst>
          </p:cNvPr>
          <p:cNvCxnSpPr>
            <a:cxnSpLocks/>
          </p:cNvCxnSpPr>
          <p:nvPr userDrawn="1"/>
        </p:nvCxnSpPr>
        <p:spPr>
          <a:xfrm>
            <a:off x="7090040" y="511731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856630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itle &amp; 3 presenters white">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A10176E2-A4BA-CF4E-A970-B8A596DE487F}"/>
              </a:ext>
            </a:extLst>
          </p:cNvPr>
          <p:cNvPicPr>
            <a:picLocks noChangeAspect="1"/>
          </p:cNvPicPr>
          <p:nvPr userDrawn="1"/>
        </p:nvPicPr>
        <p:blipFill rotWithShape="1">
          <a:blip r:embed="rId2"/>
          <a:srcRect l="80835"/>
          <a:stretch/>
        </p:blipFill>
        <p:spPr>
          <a:xfrm rot="16200000">
            <a:off x="2789665" y="-427770"/>
            <a:ext cx="266793" cy="3060352"/>
          </a:xfrm>
          <a:prstGeom prst="rect">
            <a:avLst/>
          </a:prstGeom>
        </p:spPr>
      </p:pic>
      <p:pic>
        <p:nvPicPr>
          <p:cNvPr id="22" name="Picture 21">
            <a:extLst>
              <a:ext uri="{FF2B5EF4-FFF2-40B4-BE49-F238E27FC236}">
                <a16:creationId xmlns:a16="http://schemas.microsoft.com/office/drawing/2014/main" id="{81F34CA5-E78B-2943-994C-CFEF6011873B}"/>
              </a:ext>
            </a:extLst>
          </p:cNvPr>
          <p:cNvPicPr>
            <a:picLocks noChangeAspect="1"/>
          </p:cNvPicPr>
          <p:nvPr userDrawn="1"/>
        </p:nvPicPr>
        <p:blipFill rotWithShape="1">
          <a:blip r:embed="rId2"/>
          <a:srcRect l="80835"/>
          <a:stretch/>
        </p:blipFill>
        <p:spPr>
          <a:xfrm rot="5400000" flipH="1">
            <a:off x="9135542" y="-427769"/>
            <a:ext cx="266793" cy="3060352"/>
          </a:xfrm>
          <a:prstGeom prst="rect">
            <a:avLst/>
          </a:prstGeom>
        </p:spPr>
      </p:pic>
      <p:pic>
        <p:nvPicPr>
          <p:cNvPr id="23" name="Picture 22">
            <a:extLst>
              <a:ext uri="{FF2B5EF4-FFF2-40B4-BE49-F238E27FC236}">
                <a16:creationId xmlns:a16="http://schemas.microsoft.com/office/drawing/2014/main" id="{193967D2-549A-1D44-B760-D1347B37F058}"/>
              </a:ext>
            </a:extLst>
          </p:cNvPr>
          <p:cNvPicPr>
            <a:picLocks noChangeAspect="1"/>
          </p:cNvPicPr>
          <p:nvPr userDrawn="1"/>
        </p:nvPicPr>
        <p:blipFill>
          <a:blip r:embed="rId3"/>
          <a:stretch>
            <a:fillRect/>
          </a:stretch>
        </p:blipFill>
        <p:spPr>
          <a:xfrm>
            <a:off x="5274595" y="465009"/>
            <a:ext cx="1642810" cy="504000"/>
          </a:xfrm>
          <a:prstGeom prst="rect">
            <a:avLst/>
          </a:prstGeom>
        </p:spPr>
      </p:pic>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4"/>
          <a:stretch>
            <a:fillRect/>
          </a:stretch>
        </p:blipFill>
        <p:spPr>
          <a:xfrm rot="2700000">
            <a:off x="5236424" y="4047469"/>
            <a:ext cx="1944243" cy="2225236"/>
          </a:xfrm>
          <a:prstGeom prst="rect">
            <a:avLst/>
          </a:prstGeom>
        </p:spPr>
      </p:pic>
      <p:sp>
        <p:nvSpPr>
          <p:cNvPr id="14" name="Text Placeholder 9">
            <a:extLst>
              <a:ext uri="{FF2B5EF4-FFF2-40B4-BE49-F238E27FC236}">
                <a16:creationId xmlns:a16="http://schemas.microsoft.com/office/drawing/2014/main" id="{FB4A3A2D-EF7A-E34C-9A9D-841AF90B2AB2}"/>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6" name="Text Placeholder 22">
            <a:extLst>
              <a:ext uri="{FF2B5EF4-FFF2-40B4-BE49-F238E27FC236}">
                <a16:creationId xmlns:a16="http://schemas.microsoft.com/office/drawing/2014/main" id="{563C4FC1-AF12-874D-8EBC-2D7BB0D7D51B}"/>
              </a:ext>
            </a:extLst>
          </p:cNvPr>
          <p:cNvSpPr>
            <a:spLocks noGrp="1"/>
          </p:cNvSpPr>
          <p:nvPr>
            <p:ph type="body" sz="quarter" idx="12" hasCustomPrompt="1"/>
          </p:nvPr>
        </p:nvSpPr>
        <p:spPr>
          <a:xfrm>
            <a:off x="461722"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17" name="Text Placeholder 22">
            <a:extLst>
              <a:ext uri="{FF2B5EF4-FFF2-40B4-BE49-F238E27FC236}">
                <a16:creationId xmlns:a16="http://schemas.microsoft.com/office/drawing/2014/main" id="{2E2FDF5F-9FFF-1C43-981C-BD76E3F35882}"/>
              </a:ext>
            </a:extLst>
          </p:cNvPr>
          <p:cNvSpPr>
            <a:spLocks noGrp="1"/>
          </p:cNvSpPr>
          <p:nvPr>
            <p:ph type="body" sz="quarter" idx="13" hasCustomPrompt="1"/>
          </p:nvPr>
        </p:nvSpPr>
        <p:spPr>
          <a:xfrm>
            <a:off x="461722"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18" name="Picture Placeholder 7">
            <a:extLst>
              <a:ext uri="{FF2B5EF4-FFF2-40B4-BE49-F238E27FC236}">
                <a16:creationId xmlns:a16="http://schemas.microsoft.com/office/drawing/2014/main" id="{71BAE84D-7B86-BB42-9EB3-D5A8DC32C910}"/>
              </a:ext>
            </a:extLst>
          </p:cNvPr>
          <p:cNvSpPr>
            <a:spLocks noGrp="1"/>
          </p:cNvSpPr>
          <p:nvPr>
            <p:ph type="pic" sz="quarter" idx="10" hasCustomPrompt="1"/>
          </p:nvPr>
        </p:nvSpPr>
        <p:spPr>
          <a:xfrm>
            <a:off x="1411068"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19" name="Straight Connector 18">
            <a:extLst>
              <a:ext uri="{FF2B5EF4-FFF2-40B4-BE49-F238E27FC236}">
                <a16:creationId xmlns:a16="http://schemas.microsoft.com/office/drawing/2014/main" id="{9B4952D5-3955-D34D-9D61-D806455F78E8}"/>
              </a:ext>
            </a:extLst>
          </p:cNvPr>
          <p:cNvCxnSpPr>
            <a:cxnSpLocks/>
          </p:cNvCxnSpPr>
          <p:nvPr userDrawn="1"/>
        </p:nvCxnSpPr>
        <p:spPr>
          <a:xfrm>
            <a:off x="1392885" y="1245496"/>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C3C78E71-7820-CD4C-87AC-335D469A66C6}"/>
              </a:ext>
            </a:extLst>
          </p:cNvPr>
          <p:cNvCxnSpPr>
            <a:cxnSpLocks/>
          </p:cNvCxnSpPr>
          <p:nvPr userDrawn="1"/>
        </p:nvCxnSpPr>
        <p:spPr>
          <a:xfrm>
            <a:off x="1130054"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26" name="Text Placeholder 22">
            <a:extLst>
              <a:ext uri="{FF2B5EF4-FFF2-40B4-BE49-F238E27FC236}">
                <a16:creationId xmlns:a16="http://schemas.microsoft.com/office/drawing/2014/main" id="{2C813984-F125-3845-9801-C17FBF5F85FE}"/>
              </a:ext>
            </a:extLst>
          </p:cNvPr>
          <p:cNvSpPr>
            <a:spLocks noGrp="1"/>
          </p:cNvSpPr>
          <p:nvPr>
            <p:ph type="body" sz="quarter" idx="14" hasCustomPrompt="1"/>
          </p:nvPr>
        </p:nvSpPr>
        <p:spPr>
          <a:xfrm>
            <a:off x="4426654"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27" name="Text Placeholder 22">
            <a:extLst>
              <a:ext uri="{FF2B5EF4-FFF2-40B4-BE49-F238E27FC236}">
                <a16:creationId xmlns:a16="http://schemas.microsoft.com/office/drawing/2014/main" id="{40179083-6A39-984C-97A8-8F3224679B11}"/>
              </a:ext>
            </a:extLst>
          </p:cNvPr>
          <p:cNvSpPr>
            <a:spLocks noGrp="1"/>
          </p:cNvSpPr>
          <p:nvPr>
            <p:ph type="body" sz="quarter" idx="15" hasCustomPrompt="1"/>
          </p:nvPr>
        </p:nvSpPr>
        <p:spPr>
          <a:xfrm>
            <a:off x="4426654"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29" name="Picture Placeholder 7">
            <a:extLst>
              <a:ext uri="{FF2B5EF4-FFF2-40B4-BE49-F238E27FC236}">
                <a16:creationId xmlns:a16="http://schemas.microsoft.com/office/drawing/2014/main" id="{D24F7F13-04F0-2047-B520-0170DFB1989B}"/>
              </a:ext>
            </a:extLst>
          </p:cNvPr>
          <p:cNvSpPr>
            <a:spLocks noGrp="1"/>
          </p:cNvSpPr>
          <p:nvPr>
            <p:ph type="pic" sz="quarter" idx="16" hasCustomPrompt="1"/>
          </p:nvPr>
        </p:nvSpPr>
        <p:spPr>
          <a:xfrm>
            <a:off x="5376000"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30" name="Straight Connector 29">
            <a:extLst>
              <a:ext uri="{FF2B5EF4-FFF2-40B4-BE49-F238E27FC236}">
                <a16:creationId xmlns:a16="http://schemas.microsoft.com/office/drawing/2014/main" id="{B41AFBCD-7D9A-9743-B3DC-6754EEC4EEDF}"/>
              </a:ext>
            </a:extLst>
          </p:cNvPr>
          <p:cNvCxnSpPr>
            <a:cxnSpLocks/>
          </p:cNvCxnSpPr>
          <p:nvPr userDrawn="1"/>
        </p:nvCxnSpPr>
        <p:spPr>
          <a:xfrm>
            <a:off x="5094986"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31" name="Text Placeholder 22">
            <a:extLst>
              <a:ext uri="{FF2B5EF4-FFF2-40B4-BE49-F238E27FC236}">
                <a16:creationId xmlns:a16="http://schemas.microsoft.com/office/drawing/2014/main" id="{AB829C41-F5FD-A048-AD59-448566EC0AF8}"/>
              </a:ext>
            </a:extLst>
          </p:cNvPr>
          <p:cNvSpPr>
            <a:spLocks noGrp="1"/>
          </p:cNvSpPr>
          <p:nvPr>
            <p:ph type="body" sz="quarter" idx="17" hasCustomPrompt="1"/>
          </p:nvPr>
        </p:nvSpPr>
        <p:spPr>
          <a:xfrm>
            <a:off x="8401331"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32" name="Text Placeholder 22">
            <a:extLst>
              <a:ext uri="{FF2B5EF4-FFF2-40B4-BE49-F238E27FC236}">
                <a16:creationId xmlns:a16="http://schemas.microsoft.com/office/drawing/2014/main" id="{E43DB8D2-8BED-0646-B08B-6D570C6F509F}"/>
              </a:ext>
            </a:extLst>
          </p:cNvPr>
          <p:cNvSpPr>
            <a:spLocks noGrp="1"/>
          </p:cNvSpPr>
          <p:nvPr>
            <p:ph type="body" sz="quarter" idx="18" hasCustomPrompt="1"/>
          </p:nvPr>
        </p:nvSpPr>
        <p:spPr>
          <a:xfrm>
            <a:off x="8401331"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33" name="Picture Placeholder 7">
            <a:extLst>
              <a:ext uri="{FF2B5EF4-FFF2-40B4-BE49-F238E27FC236}">
                <a16:creationId xmlns:a16="http://schemas.microsoft.com/office/drawing/2014/main" id="{E1337236-81FD-DD4A-B051-576B0A262CD5}"/>
              </a:ext>
            </a:extLst>
          </p:cNvPr>
          <p:cNvSpPr>
            <a:spLocks noGrp="1"/>
          </p:cNvSpPr>
          <p:nvPr>
            <p:ph type="pic" sz="quarter" idx="19" hasCustomPrompt="1"/>
          </p:nvPr>
        </p:nvSpPr>
        <p:spPr>
          <a:xfrm>
            <a:off x="9350677"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34" name="Straight Connector 33">
            <a:extLst>
              <a:ext uri="{FF2B5EF4-FFF2-40B4-BE49-F238E27FC236}">
                <a16:creationId xmlns:a16="http://schemas.microsoft.com/office/drawing/2014/main" id="{B6D534B3-E1D2-9E42-8364-9E9294E09727}"/>
              </a:ext>
            </a:extLst>
          </p:cNvPr>
          <p:cNvCxnSpPr>
            <a:cxnSpLocks/>
          </p:cNvCxnSpPr>
          <p:nvPr userDrawn="1"/>
        </p:nvCxnSpPr>
        <p:spPr>
          <a:xfrm>
            <a:off x="9069663"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50656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Overview white">
    <p:spTree>
      <p:nvGrpSpPr>
        <p:cNvPr id="1" name=""/>
        <p:cNvGrpSpPr/>
        <p:nvPr/>
      </p:nvGrpSpPr>
      <p:grpSpPr>
        <a:xfrm>
          <a:off x="0" y="0"/>
          <a:ext cx="0" cy="0"/>
          <a:chOff x="0" y="0"/>
          <a:chExt cx="0" cy="0"/>
        </a:xfrm>
      </p:grpSpPr>
      <p:pic>
        <p:nvPicPr>
          <p:cNvPr id="25" name="Picture 24" descr="Shape, circle&#10;&#10;Description automatically generated">
            <a:extLst>
              <a:ext uri="{FF2B5EF4-FFF2-40B4-BE49-F238E27FC236}">
                <a16:creationId xmlns:a16="http://schemas.microsoft.com/office/drawing/2014/main" id="{2A1928E7-EE5D-E44E-A940-AE7CE8EA6208}"/>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28" name="Picture 27">
            <a:extLst>
              <a:ext uri="{FF2B5EF4-FFF2-40B4-BE49-F238E27FC236}">
                <a16:creationId xmlns:a16="http://schemas.microsoft.com/office/drawing/2014/main" id="{54F9B136-56E3-BB47-8135-3E8DBB69F103}"/>
              </a:ext>
            </a:extLst>
          </p:cNvPr>
          <p:cNvPicPr>
            <a:picLocks noChangeAspect="1"/>
          </p:cNvPicPr>
          <p:nvPr userDrawn="1"/>
        </p:nvPicPr>
        <p:blipFill rotWithShape="1">
          <a:blip r:embed="rId3"/>
          <a:srcRect l="50000"/>
          <a:stretch/>
        </p:blipFill>
        <p:spPr>
          <a:xfrm rot="10800000">
            <a:off x="11495953" y="3797648"/>
            <a:ext cx="696047" cy="3060352"/>
          </a:xfrm>
          <a:prstGeom prst="rect">
            <a:avLst/>
          </a:prstGeom>
        </p:spPr>
      </p:pic>
      <p:sp>
        <p:nvSpPr>
          <p:cNvPr id="21" name="Text Placeholder 9">
            <a:extLst>
              <a:ext uri="{FF2B5EF4-FFF2-40B4-BE49-F238E27FC236}">
                <a16:creationId xmlns:a16="http://schemas.microsoft.com/office/drawing/2014/main" id="{F11BBCE6-BA47-734B-9586-CD2D4C36FF62}"/>
              </a:ext>
            </a:extLst>
          </p:cNvPr>
          <p:cNvSpPr>
            <a:spLocks noGrp="1"/>
          </p:cNvSpPr>
          <p:nvPr>
            <p:ph type="body" sz="quarter" idx="11" hasCustomPrompt="1"/>
          </p:nvPr>
        </p:nvSpPr>
        <p:spPr>
          <a:xfrm>
            <a:off x="308340" y="634969"/>
            <a:ext cx="9406230"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Today’s agenda or insert your title</a:t>
            </a:r>
          </a:p>
        </p:txBody>
      </p:sp>
      <p:sp>
        <p:nvSpPr>
          <p:cNvPr id="22" name="Text Placeholder 22">
            <a:extLst>
              <a:ext uri="{FF2B5EF4-FFF2-40B4-BE49-F238E27FC236}">
                <a16:creationId xmlns:a16="http://schemas.microsoft.com/office/drawing/2014/main" id="{1AF7E2AF-C406-F74A-9927-0F75E0DB7829}"/>
              </a:ext>
            </a:extLst>
          </p:cNvPr>
          <p:cNvSpPr>
            <a:spLocks noGrp="1"/>
          </p:cNvSpPr>
          <p:nvPr>
            <p:ph type="body" sz="quarter" idx="12" hasCustomPrompt="1"/>
          </p:nvPr>
        </p:nvSpPr>
        <p:spPr>
          <a:xfrm>
            <a:off x="308340" y="1346768"/>
            <a:ext cx="9417864" cy="5226101"/>
          </a:xfrm>
          <a:prstGeom prst="rect">
            <a:avLst/>
          </a:prstGeom>
        </p:spPr>
        <p:txBody>
          <a:bodyPr/>
          <a:lstStyle>
            <a:lvl1pPr marL="0" indent="0" algn="l">
              <a:lnSpc>
                <a:spcPct val="100000"/>
              </a:lnSpc>
              <a:spcBef>
                <a:spcPts val="0"/>
              </a:spcBef>
              <a:buNone/>
              <a:defRPr sz="2400" b="0">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Insert text</a:t>
            </a:r>
            <a:endParaRPr lang="en-IS" dirty="0"/>
          </a:p>
        </p:txBody>
      </p:sp>
      <p:cxnSp>
        <p:nvCxnSpPr>
          <p:cNvPr id="23" name="Straight Connector 22">
            <a:extLst>
              <a:ext uri="{FF2B5EF4-FFF2-40B4-BE49-F238E27FC236}">
                <a16:creationId xmlns:a16="http://schemas.microsoft.com/office/drawing/2014/main" id="{BB5EC24E-E101-CF40-BB29-E653A3FE457B}"/>
              </a:ext>
            </a:extLst>
          </p:cNvPr>
          <p:cNvCxnSpPr>
            <a:cxnSpLocks/>
          </p:cNvCxnSpPr>
          <p:nvPr userDrawn="1"/>
        </p:nvCxnSpPr>
        <p:spPr>
          <a:xfrm>
            <a:off x="319974" y="397414"/>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D0D126D8-1654-884C-9ED7-85AF26CC8FBA}"/>
              </a:ext>
            </a:extLst>
          </p:cNvPr>
          <p:cNvPicPr>
            <a:picLocks noChangeAspect="1"/>
          </p:cNvPicPr>
          <p:nvPr userDrawn="1"/>
        </p:nvPicPr>
        <p:blipFill>
          <a:blip r:embed="rId4"/>
          <a:stretch>
            <a:fillRect/>
          </a:stretch>
        </p:blipFill>
        <p:spPr>
          <a:xfrm>
            <a:off x="10734079" y="226156"/>
            <a:ext cx="1457921" cy="612843"/>
          </a:xfrm>
          <a:prstGeom prst="rect">
            <a:avLst/>
          </a:prstGeom>
        </p:spPr>
      </p:pic>
    </p:spTree>
    <p:extLst>
      <p:ext uri="{BB962C8B-B14F-4D97-AF65-F5344CB8AC3E}">
        <p14:creationId xmlns:p14="http://schemas.microsoft.com/office/powerpoint/2010/main" val="181312525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Basic title and text 1">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7" name="Text Placeholder 22">
            <a:extLst>
              <a:ext uri="{FF2B5EF4-FFF2-40B4-BE49-F238E27FC236}">
                <a16:creationId xmlns:a16="http://schemas.microsoft.com/office/drawing/2014/main" id="{48E298CB-16C6-624D-A6D1-435E625C7616}"/>
              </a:ext>
            </a:extLst>
          </p:cNvPr>
          <p:cNvSpPr>
            <a:spLocks noGrp="1"/>
          </p:cNvSpPr>
          <p:nvPr>
            <p:ph type="body" sz="quarter" idx="13" hasCustomPrompt="1"/>
          </p:nvPr>
        </p:nvSpPr>
        <p:spPr>
          <a:xfrm>
            <a:off x="308339" y="1060316"/>
            <a:ext cx="11528527" cy="5410058"/>
          </a:xfrm>
          <a:prstGeom prst="rect">
            <a:avLst/>
          </a:prstGeom>
        </p:spPr>
        <p:txBody>
          <a:bodyPr/>
          <a:lstStyle>
            <a:lvl1pPr marL="0">
              <a:spcBef>
                <a:spcPts val="1200"/>
              </a:spcBef>
              <a:buNone/>
              <a:defRPr sz="20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308339" y="266459"/>
            <a:ext cx="1006002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Tree>
    <p:extLst>
      <p:ext uri="{BB962C8B-B14F-4D97-AF65-F5344CB8AC3E}">
        <p14:creationId xmlns:p14="http://schemas.microsoft.com/office/powerpoint/2010/main" val="157295296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Basic title and text 2">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7" name="Text Placeholder 22">
            <a:extLst>
              <a:ext uri="{FF2B5EF4-FFF2-40B4-BE49-F238E27FC236}">
                <a16:creationId xmlns:a16="http://schemas.microsoft.com/office/drawing/2014/main" id="{48E298CB-16C6-624D-A6D1-435E625C7616}"/>
              </a:ext>
            </a:extLst>
          </p:cNvPr>
          <p:cNvSpPr>
            <a:spLocks noGrp="1"/>
          </p:cNvSpPr>
          <p:nvPr>
            <p:ph type="body" sz="quarter" idx="13" hasCustomPrompt="1"/>
          </p:nvPr>
        </p:nvSpPr>
        <p:spPr>
          <a:xfrm>
            <a:off x="979568" y="1060316"/>
            <a:ext cx="10857298" cy="4990288"/>
          </a:xfrm>
          <a:prstGeom prst="rect">
            <a:avLst/>
          </a:prstGeom>
        </p:spPr>
        <p:txBody>
          <a:bodyPr/>
          <a:lstStyle>
            <a:lvl1pPr marL="0">
              <a:spcBef>
                <a:spcPts val="1200"/>
              </a:spcBef>
              <a:buNone/>
              <a:defRPr sz="20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118A5AA2-E7DD-8E46-98EA-79E5E4E99E42}"/>
              </a:ext>
            </a:extLst>
          </p:cNvPr>
          <p:cNvPicPr>
            <a:picLocks noChangeAspect="1"/>
          </p:cNvPicPr>
          <p:nvPr userDrawn="1"/>
        </p:nvPicPr>
        <p:blipFill rotWithShape="1">
          <a:blip r:embed="rId4"/>
          <a:srcRect l="50000"/>
          <a:stretch/>
        </p:blipFill>
        <p:spPr>
          <a:xfrm>
            <a:off x="-1" y="0"/>
            <a:ext cx="696047" cy="3060352"/>
          </a:xfrm>
          <a:prstGeom prst="rect">
            <a:avLst/>
          </a:prstGeom>
        </p:spPr>
      </p:pic>
      <p:pic>
        <p:nvPicPr>
          <p:cNvPr id="27" name="Picture 26">
            <a:extLst>
              <a:ext uri="{FF2B5EF4-FFF2-40B4-BE49-F238E27FC236}">
                <a16:creationId xmlns:a16="http://schemas.microsoft.com/office/drawing/2014/main" id="{3893910B-0938-B546-845E-99C8FD4859A3}"/>
              </a:ext>
            </a:extLst>
          </p:cNvPr>
          <p:cNvPicPr>
            <a:picLocks noChangeAspect="1"/>
          </p:cNvPicPr>
          <p:nvPr userDrawn="1"/>
        </p:nvPicPr>
        <p:blipFill>
          <a:blip r:embed="rId5"/>
          <a:stretch>
            <a:fillRect/>
          </a:stretch>
        </p:blipFill>
        <p:spPr>
          <a:xfrm>
            <a:off x="0" y="6447318"/>
            <a:ext cx="6272784" cy="410682"/>
          </a:xfrm>
          <a:prstGeom prst="rect">
            <a:avLst/>
          </a:prstGeom>
        </p:spPr>
      </p:pic>
    </p:spTree>
    <p:extLst>
      <p:ext uri="{BB962C8B-B14F-4D97-AF65-F5344CB8AC3E}">
        <p14:creationId xmlns:p14="http://schemas.microsoft.com/office/powerpoint/2010/main" val="184201388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Basic title and image">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118A5AA2-E7DD-8E46-98EA-79E5E4E99E42}"/>
              </a:ext>
            </a:extLst>
          </p:cNvPr>
          <p:cNvPicPr>
            <a:picLocks noChangeAspect="1"/>
          </p:cNvPicPr>
          <p:nvPr userDrawn="1"/>
        </p:nvPicPr>
        <p:blipFill rotWithShape="1">
          <a:blip r:embed="rId4"/>
          <a:srcRect l="50000"/>
          <a:stretch/>
        </p:blipFill>
        <p:spPr>
          <a:xfrm>
            <a:off x="-1" y="0"/>
            <a:ext cx="696047" cy="3060352"/>
          </a:xfrm>
          <a:prstGeom prst="rect">
            <a:avLst/>
          </a:prstGeom>
        </p:spPr>
      </p:pic>
      <p:pic>
        <p:nvPicPr>
          <p:cNvPr id="27" name="Picture 26">
            <a:extLst>
              <a:ext uri="{FF2B5EF4-FFF2-40B4-BE49-F238E27FC236}">
                <a16:creationId xmlns:a16="http://schemas.microsoft.com/office/drawing/2014/main" id="{3893910B-0938-B546-845E-99C8FD4859A3}"/>
              </a:ext>
            </a:extLst>
          </p:cNvPr>
          <p:cNvPicPr>
            <a:picLocks noChangeAspect="1"/>
          </p:cNvPicPr>
          <p:nvPr userDrawn="1"/>
        </p:nvPicPr>
        <p:blipFill>
          <a:blip r:embed="rId5"/>
          <a:stretch>
            <a:fillRect/>
          </a:stretch>
        </p:blipFill>
        <p:spPr>
          <a:xfrm>
            <a:off x="0" y="6447318"/>
            <a:ext cx="6272784" cy="410682"/>
          </a:xfrm>
          <a:prstGeom prst="rect">
            <a:avLst/>
          </a:prstGeom>
        </p:spPr>
      </p:pic>
      <p:sp>
        <p:nvSpPr>
          <p:cNvPr id="9" name="Picture Placeholder 2">
            <a:extLst>
              <a:ext uri="{FF2B5EF4-FFF2-40B4-BE49-F238E27FC236}">
                <a16:creationId xmlns:a16="http://schemas.microsoft.com/office/drawing/2014/main" id="{CC2E5219-A629-E341-9B3A-392F0C0CA7DB}"/>
              </a:ext>
            </a:extLst>
          </p:cNvPr>
          <p:cNvSpPr>
            <a:spLocks noGrp="1"/>
          </p:cNvSpPr>
          <p:nvPr>
            <p:ph type="pic" sz="quarter" idx="14"/>
          </p:nvPr>
        </p:nvSpPr>
        <p:spPr>
          <a:xfrm>
            <a:off x="979488" y="1060450"/>
            <a:ext cx="10857298" cy="4990154"/>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133653222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 Left image">
    <p:spTree>
      <p:nvGrpSpPr>
        <p:cNvPr id="1" name=""/>
        <p:cNvGrpSpPr/>
        <p:nvPr/>
      </p:nvGrpSpPr>
      <p:grpSpPr>
        <a:xfrm>
          <a:off x="0" y="0"/>
          <a:ext cx="0" cy="0"/>
          <a:chOff x="0" y="0"/>
          <a:chExt cx="0" cy="0"/>
        </a:xfrm>
      </p:grpSpPr>
      <p:pic>
        <p:nvPicPr>
          <p:cNvPr id="27" name="Picture 26" descr="Shape, circle&#10;&#10;Description automatically generated">
            <a:extLst>
              <a:ext uri="{FF2B5EF4-FFF2-40B4-BE49-F238E27FC236}">
                <a16:creationId xmlns:a16="http://schemas.microsoft.com/office/drawing/2014/main" id="{40F26A14-3D69-2E42-8D11-51E7496DF706}"/>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8" name="Picture Placeholder 7">
            <a:extLst>
              <a:ext uri="{FF2B5EF4-FFF2-40B4-BE49-F238E27FC236}">
                <a16:creationId xmlns:a16="http://schemas.microsoft.com/office/drawing/2014/main" id="{CD95FC35-3877-CF40-B721-DCDE03D4EEE0}"/>
              </a:ext>
            </a:extLst>
          </p:cNvPr>
          <p:cNvSpPr>
            <a:spLocks noGrp="1"/>
          </p:cNvSpPr>
          <p:nvPr>
            <p:ph type="pic" sz="quarter" idx="10"/>
          </p:nvPr>
        </p:nvSpPr>
        <p:spPr>
          <a:xfrm>
            <a:off x="0" y="0"/>
            <a:ext cx="3971773" cy="6858000"/>
          </a:xfrm>
          <a:prstGeom prst="rect">
            <a:avLst/>
          </a:prstGeom>
          <a:ln>
            <a:noFill/>
          </a:ln>
        </p:spPr>
        <p:txBody>
          <a:bodyPr anchor="t" anchorCtr="1"/>
          <a:lstStyle>
            <a:lvl1pPr algn="ctr">
              <a:defRPr>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0" name="Text Placeholder 9">
            <a:extLst>
              <a:ext uri="{FF2B5EF4-FFF2-40B4-BE49-F238E27FC236}">
                <a16:creationId xmlns:a16="http://schemas.microsoft.com/office/drawing/2014/main" id="{5AE4AD44-F260-EF41-8023-0995F4DAA7A2}"/>
              </a:ext>
            </a:extLst>
          </p:cNvPr>
          <p:cNvSpPr>
            <a:spLocks noGrp="1"/>
          </p:cNvSpPr>
          <p:nvPr>
            <p:ph type="body" sz="quarter" idx="11" hasCustomPrompt="1"/>
          </p:nvPr>
        </p:nvSpPr>
        <p:spPr>
          <a:xfrm>
            <a:off x="4213913" y="326115"/>
            <a:ext cx="6154454" cy="428425"/>
          </a:xfrm>
          <a:prstGeom prst="rect">
            <a:avLst/>
          </a:prstGeom>
        </p:spPr>
        <p:txBody>
          <a:bodyPr/>
          <a:lstStyle>
            <a:lvl1pPr>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14" name="Picture 13">
            <a:extLst>
              <a:ext uri="{FF2B5EF4-FFF2-40B4-BE49-F238E27FC236}">
                <a16:creationId xmlns:a16="http://schemas.microsoft.com/office/drawing/2014/main" id="{813EBD4C-0B17-4844-8C1D-95614D711B17}"/>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23" name="Text Placeholder 22">
            <a:extLst>
              <a:ext uri="{FF2B5EF4-FFF2-40B4-BE49-F238E27FC236}">
                <a16:creationId xmlns:a16="http://schemas.microsoft.com/office/drawing/2014/main" id="{52903D6C-E2EE-2946-9F42-5A0444AE8FD9}"/>
              </a:ext>
            </a:extLst>
          </p:cNvPr>
          <p:cNvSpPr>
            <a:spLocks noGrp="1"/>
          </p:cNvSpPr>
          <p:nvPr>
            <p:ph type="body" sz="quarter" idx="12" hasCustomPrompt="1"/>
          </p:nvPr>
        </p:nvSpPr>
        <p:spPr>
          <a:xfrm>
            <a:off x="4213913" y="1060316"/>
            <a:ext cx="7609279" cy="5471569"/>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29" name="Picture 28">
            <a:extLst>
              <a:ext uri="{FF2B5EF4-FFF2-40B4-BE49-F238E27FC236}">
                <a16:creationId xmlns:a16="http://schemas.microsoft.com/office/drawing/2014/main" id="{3979FAEF-CF5D-DA46-BCFE-86B2FC7091F0}"/>
              </a:ext>
            </a:extLst>
          </p:cNvPr>
          <p:cNvPicPr>
            <a:picLocks noChangeAspect="1"/>
          </p:cNvPicPr>
          <p:nvPr userDrawn="1"/>
        </p:nvPicPr>
        <p:blipFill rotWithShape="1">
          <a:blip r:embed="rId4"/>
          <a:srcRect b="89817"/>
          <a:stretch/>
        </p:blipFill>
        <p:spPr>
          <a:xfrm rot="16200000">
            <a:off x="565634" y="3406140"/>
            <a:ext cx="6858000" cy="45719"/>
          </a:xfrm>
          <a:prstGeom prst="rect">
            <a:avLst/>
          </a:prstGeom>
        </p:spPr>
      </p:pic>
    </p:spTree>
    <p:extLst>
      <p:ext uri="{BB962C8B-B14F-4D97-AF65-F5344CB8AC3E}">
        <p14:creationId xmlns:p14="http://schemas.microsoft.com/office/powerpoint/2010/main" val="349398058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Full screen imag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FB09E43-AFF0-FF44-8124-695522FA40B0}"/>
              </a:ext>
            </a:extLst>
          </p:cNvPr>
          <p:cNvSpPr>
            <a:spLocks noGrp="1"/>
          </p:cNvSpPr>
          <p:nvPr>
            <p:ph type="pic" sz="quarter" idx="10"/>
          </p:nvPr>
        </p:nvSpPr>
        <p:spPr>
          <a:xfrm>
            <a:off x="0" y="0"/>
            <a:ext cx="12191999" cy="6858000"/>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340724895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2 Left image">
    <p:spTree>
      <p:nvGrpSpPr>
        <p:cNvPr id="1" name=""/>
        <p:cNvGrpSpPr/>
        <p:nvPr/>
      </p:nvGrpSpPr>
      <p:grpSpPr>
        <a:xfrm>
          <a:off x="0" y="0"/>
          <a:ext cx="0" cy="0"/>
          <a:chOff x="0" y="0"/>
          <a:chExt cx="0" cy="0"/>
        </a:xfrm>
      </p:grpSpPr>
      <p:pic>
        <p:nvPicPr>
          <p:cNvPr id="17" name="Picture 16" descr="Shape, circle&#10;&#10;Description automatically generated">
            <a:extLst>
              <a:ext uri="{FF2B5EF4-FFF2-40B4-BE49-F238E27FC236}">
                <a16:creationId xmlns:a16="http://schemas.microsoft.com/office/drawing/2014/main" id="{89214C09-98DD-0A49-B06F-AC4822A562AB}"/>
              </a:ext>
            </a:extLst>
          </p:cNvPr>
          <p:cNvPicPr>
            <a:picLocks noChangeAspect="1"/>
          </p:cNvPicPr>
          <p:nvPr userDrawn="1"/>
        </p:nvPicPr>
        <p:blipFill>
          <a:blip r:embed="rId2"/>
          <a:stretch>
            <a:fillRect/>
          </a:stretch>
        </p:blipFill>
        <p:spPr>
          <a:xfrm>
            <a:off x="9755613" y="3658811"/>
            <a:ext cx="2436387" cy="2788507"/>
          </a:xfrm>
          <a:prstGeom prst="rect">
            <a:avLst/>
          </a:prstGeom>
        </p:spPr>
      </p:pic>
      <p:pic>
        <p:nvPicPr>
          <p:cNvPr id="6" name="Picture 5">
            <a:extLst>
              <a:ext uri="{FF2B5EF4-FFF2-40B4-BE49-F238E27FC236}">
                <a16:creationId xmlns:a16="http://schemas.microsoft.com/office/drawing/2014/main" id="{DFB07AAB-DFA8-7747-B0AB-8AFE607E9E81}"/>
              </a:ext>
            </a:extLst>
          </p:cNvPr>
          <p:cNvPicPr>
            <a:picLocks noChangeAspect="1"/>
          </p:cNvPicPr>
          <p:nvPr userDrawn="1"/>
        </p:nvPicPr>
        <p:blipFill rotWithShape="1">
          <a:blip r:embed="rId3"/>
          <a:srcRect b="10072"/>
          <a:stretch/>
        </p:blipFill>
        <p:spPr>
          <a:xfrm>
            <a:off x="0" y="0"/>
            <a:ext cx="1550148" cy="1728132"/>
          </a:xfrm>
          <a:prstGeom prst="rect">
            <a:avLst/>
          </a:prstGeom>
        </p:spPr>
      </p:pic>
      <p:sp>
        <p:nvSpPr>
          <p:cNvPr id="9" name="Picture Placeholder 8">
            <a:extLst>
              <a:ext uri="{FF2B5EF4-FFF2-40B4-BE49-F238E27FC236}">
                <a16:creationId xmlns:a16="http://schemas.microsoft.com/office/drawing/2014/main" id="{9FF6FC84-DD3B-064C-B507-6104AB8062E2}"/>
              </a:ext>
            </a:extLst>
          </p:cNvPr>
          <p:cNvSpPr>
            <a:spLocks noGrp="1"/>
          </p:cNvSpPr>
          <p:nvPr>
            <p:ph type="pic" sz="quarter" idx="12" hasCustomPrompt="1"/>
          </p:nvPr>
        </p:nvSpPr>
        <p:spPr>
          <a:xfrm>
            <a:off x="318516" y="1987033"/>
            <a:ext cx="5282184" cy="4604508"/>
          </a:xfrm>
          <a:prstGeom prst="rect">
            <a:avLst/>
          </a:prstGeom>
        </p:spPr>
        <p:txBody>
          <a:bodyPr/>
          <a:lstStyle/>
          <a:p>
            <a:r>
              <a:rPr lang="en-IS" dirty="0"/>
              <a:t>Insert photo</a:t>
            </a:r>
          </a:p>
        </p:txBody>
      </p:sp>
      <p:pic>
        <p:nvPicPr>
          <p:cNvPr id="13" name="Picture 12">
            <a:extLst>
              <a:ext uri="{FF2B5EF4-FFF2-40B4-BE49-F238E27FC236}">
                <a16:creationId xmlns:a16="http://schemas.microsoft.com/office/drawing/2014/main" id="{3FE64919-C742-8F42-A3D7-F71C052CD498}"/>
              </a:ext>
            </a:extLst>
          </p:cNvPr>
          <p:cNvPicPr>
            <a:picLocks noChangeAspect="1"/>
          </p:cNvPicPr>
          <p:nvPr userDrawn="1"/>
        </p:nvPicPr>
        <p:blipFill>
          <a:blip r:embed="rId4"/>
          <a:stretch>
            <a:fillRect/>
          </a:stretch>
        </p:blipFill>
        <p:spPr>
          <a:xfrm>
            <a:off x="10734079" y="226156"/>
            <a:ext cx="1457921" cy="612843"/>
          </a:xfrm>
          <a:prstGeom prst="rect">
            <a:avLst/>
          </a:prstGeom>
        </p:spPr>
      </p:pic>
      <p:sp>
        <p:nvSpPr>
          <p:cNvPr id="30" name="Text Placeholder 9">
            <a:extLst>
              <a:ext uri="{FF2B5EF4-FFF2-40B4-BE49-F238E27FC236}">
                <a16:creationId xmlns:a16="http://schemas.microsoft.com/office/drawing/2014/main" id="{D3EA3FEA-DADB-904F-9A7E-D18F028EA78C}"/>
              </a:ext>
            </a:extLst>
          </p:cNvPr>
          <p:cNvSpPr>
            <a:spLocks noGrp="1"/>
          </p:cNvSpPr>
          <p:nvPr>
            <p:ph type="body" sz="quarter" idx="14"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32" name="Text Placeholder 22">
            <a:extLst>
              <a:ext uri="{FF2B5EF4-FFF2-40B4-BE49-F238E27FC236}">
                <a16:creationId xmlns:a16="http://schemas.microsoft.com/office/drawing/2014/main" id="{95ABA20F-0679-8146-AD7C-A70DA5D90D03}"/>
              </a:ext>
            </a:extLst>
          </p:cNvPr>
          <p:cNvSpPr>
            <a:spLocks noGrp="1"/>
          </p:cNvSpPr>
          <p:nvPr>
            <p:ph type="body" sz="quarter" idx="15" hasCustomPrompt="1"/>
          </p:nvPr>
        </p:nvSpPr>
        <p:spPr>
          <a:xfrm>
            <a:off x="5919216" y="1060315"/>
            <a:ext cx="5895391" cy="5064819"/>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34" name="Picture 33">
            <a:extLst>
              <a:ext uri="{FF2B5EF4-FFF2-40B4-BE49-F238E27FC236}">
                <a16:creationId xmlns:a16="http://schemas.microsoft.com/office/drawing/2014/main" id="{091C7217-228B-8649-8197-5A81FBE1B3C9}"/>
              </a:ext>
            </a:extLst>
          </p:cNvPr>
          <p:cNvPicPr>
            <a:picLocks noChangeAspect="1"/>
          </p:cNvPicPr>
          <p:nvPr userDrawn="1"/>
        </p:nvPicPr>
        <p:blipFill>
          <a:blip r:embed="rId5"/>
          <a:stretch>
            <a:fillRect/>
          </a:stretch>
        </p:blipFill>
        <p:spPr>
          <a:xfrm rot="10800000">
            <a:off x="5919216" y="6447318"/>
            <a:ext cx="6272784" cy="410682"/>
          </a:xfrm>
          <a:prstGeom prst="rect">
            <a:avLst/>
          </a:prstGeom>
        </p:spPr>
      </p:pic>
    </p:spTree>
    <p:extLst>
      <p:ext uri="{BB962C8B-B14F-4D97-AF65-F5344CB8AC3E}">
        <p14:creationId xmlns:p14="http://schemas.microsoft.com/office/powerpoint/2010/main" val="16843442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16754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 Right image">
    <p:spTree>
      <p:nvGrpSpPr>
        <p:cNvPr id="1" name=""/>
        <p:cNvGrpSpPr/>
        <p:nvPr/>
      </p:nvGrpSpPr>
      <p:grpSpPr>
        <a:xfrm>
          <a:off x="0" y="0"/>
          <a:ext cx="0" cy="0"/>
          <a:chOff x="0" y="0"/>
          <a:chExt cx="0" cy="0"/>
        </a:xfrm>
      </p:grpSpPr>
      <p:pic>
        <p:nvPicPr>
          <p:cNvPr id="21" name="Picture 20" descr="Shape, circle&#10;&#10;Description automatically generated">
            <a:extLst>
              <a:ext uri="{FF2B5EF4-FFF2-40B4-BE49-F238E27FC236}">
                <a16:creationId xmlns:a16="http://schemas.microsoft.com/office/drawing/2014/main" id="{7DE7C686-6107-B14D-BEDA-E644F5A6707C}"/>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12" name="Picture 11" descr="Shape, circle&#10;&#10;Description automatically generated">
            <a:extLst>
              <a:ext uri="{FF2B5EF4-FFF2-40B4-BE49-F238E27FC236}">
                <a16:creationId xmlns:a16="http://schemas.microsoft.com/office/drawing/2014/main" id="{4B83DC1B-F257-4C49-AFF1-48D5B9D78D15}"/>
              </a:ext>
            </a:extLst>
          </p:cNvPr>
          <p:cNvPicPr>
            <a:picLocks noChangeAspect="1"/>
          </p:cNvPicPr>
          <p:nvPr userDrawn="1"/>
        </p:nvPicPr>
        <p:blipFill>
          <a:blip r:embed="rId2"/>
          <a:stretch>
            <a:fillRect/>
          </a:stretch>
        </p:blipFill>
        <p:spPr>
          <a:xfrm rot="5400000">
            <a:off x="216499" y="3237360"/>
            <a:ext cx="2996002" cy="3429000"/>
          </a:xfrm>
          <a:prstGeom prst="rect">
            <a:avLst/>
          </a:prstGeom>
        </p:spPr>
      </p:pic>
      <p:sp>
        <p:nvSpPr>
          <p:cNvPr id="18" name="Text Placeholder 22">
            <a:extLst>
              <a:ext uri="{FF2B5EF4-FFF2-40B4-BE49-F238E27FC236}">
                <a16:creationId xmlns:a16="http://schemas.microsoft.com/office/drawing/2014/main" id="{67711427-6C1F-5C45-A3CC-526B992D497D}"/>
              </a:ext>
            </a:extLst>
          </p:cNvPr>
          <p:cNvSpPr>
            <a:spLocks noGrp="1"/>
          </p:cNvSpPr>
          <p:nvPr>
            <p:ph type="body" sz="quarter" idx="12" hasCustomPrompt="1"/>
          </p:nvPr>
        </p:nvSpPr>
        <p:spPr>
          <a:xfrm>
            <a:off x="308340" y="1060316"/>
            <a:ext cx="5610877" cy="4990288"/>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4E8B0971-9B65-AD40-976D-BE9B6683DABB}"/>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9" name="Picture Placeholder 8">
            <a:extLst>
              <a:ext uri="{FF2B5EF4-FFF2-40B4-BE49-F238E27FC236}">
                <a16:creationId xmlns:a16="http://schemas.microsoft.com/office/drawing/2014/main" id="{9BD5C897-7901-F144-9118-E62E1C37808C}"/>
              </a:ext>
            </a:extLst>
          </p:cNvPr>
          <p:cNvSpPr>
            <a:spLocks noGrp="1"/>
          </p:cNvSpPr>
          <p:nvPr>
            <p:ph type="pic" sz="quarter" idx="13" hasCustomPrompt="1"/>
          </p:nvPr>
        </p:nvSpPr>
        <p:spPr>
          <a:xfrm>
            <a:off x="6272784" y="1060315"/>
            <a:ext cx="5919216" cy="5797685"/>
          </a:xfrm>
          <a:prstGeom prst="rect">
            <a:avLst/>
          </a:prstGeom>
        </p:spPr>
        <p:txBody>
          <a:bodyPr/>
          <a:lstStyle/>
          <a:p>
            <a:r>
              <a:rPr lang="en-IS" dirty="0"/>
              <a:t>Insert photo</a:t>
            </a:r>
          </a:p>
        </p:txBody>
      </p:sp>
      <p:sp>
        <p:nvSpPr>
          <p:cNvPr id="15" name="Text Placeholder 9">
            <a:extLst>
              <a:ext uri="{FF2B5EF4-FFF2-40B4-BE49-F238E27FC236}">
                <a16:creationId xmlns:a16="http://schemas.microsoft.com/office/drawing/2014/main" id="{641C9129-8E13-854E-B5B6-6A921F976A54}"/>
              </a:ext>
            </a:extLst>
          </p:cNvPr>
          <p:cNvSpPr>
            <a:spLocks noGrp="1"/>
          </p:cNvSpPr>
          <p:nvPr>
            <p:ph type="body" sz="quarter" idx="14" hasCustomPrompt="1"/>
          </p:nvPr>
        </p:nvSpPr>
        <p:spPr>
          <a:xfrm>
            <a:off x="308340" y="266458"/>
            <a:ext cx="1006002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BE9D4BE1-C57B-544E-B667-EFEC2DA36E28}"/>
              </a:ext>
            </a:extLst>
          </p:cNvPr>
          <p:cNvPicPr>
            <a:picLocks noChangeAspect="1"/>
          </p:cNvPicPr>
          <p:nvPr userDrawn="1"/>
        </p:nvPicPr>
        <p:blipFill>
          <a:blip r:embed="rId4"/>
          <a:stretch>
            <a:fillRect/>
          </a:stretch>
        </p:blipFill>
        <p:spPr>
          <a:xfrm>
            <a:off x="0" y="6447318"/>
            <a:ext cx="6272784" cy="410682"/>
          </a:xfrm>
          <a:prstGeom prst="rect">
            <a:avLst/>
          </a:prstGeom>
        </p:spPr>
      </p:pic>
    </p:spTree>
    <p:extLst>
      <p:ext uri="{BB962C8B-B14F-4D97-AF65-F5344CB8AC3E}">
        <p14:creationId xmlns:p14="http://schemas.microsoft.com/office/powerpoint/2010/main" val="287740169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 Right image">
    <p:spTree>
      <p:nvGrpSpPr>
        <p:cNvPr id="1" name=""/>
        <p:cNvGrpSpPr/>
        <p:nvPr/>
      </p:nvGrpSpPr>
      <p:grpSpPr>
        <a:xfrm>
          <a:off x="0" y="0"/>
          <a:ext cx="0" cy="0"/>
          <a:chOff x="0" y="0"/>
          <a:chExt cx="0" cy="0"/>
        </a:xfrm>
      </p:grpSpPr>
      <p:pic>
        <p:nvPicPr>
          <p:cNvPr id="21" name="Picture 20" descr="Shape, circle&#10;&#10;Description automatically generated">
            <a:extLst>
              <a:ext uri="{FF2B5EF4-FFF2-40B4-BE49-F238E27FC236}">
                <a16:creationId xmlns:a16="http://schemas.microsoft.com/office/drawing/2014/main" id="{7A550EFB-13BA-1645-AE4B-2C69897D401A}"/>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17" name="Rectangle 16">
            <a:extLst>
              <a:ext uri="{FF2B5EF4-FFF2-40B4-BE49-F238E27FC236}">
                <a16:creationId xmlns:a16="http://schemas.microsoft.com/office/drawing/2014/main" id="{7B282B1A-FE3E-AF4A-965A-E5B943B66D8B}"/>
              </a:ext>
            </a:extLst>
          </p:cNvPr>
          <p:cNvSpPr/>
          <p:nvPr userDrawn="1"/>
        </p:nvSpPr>
        <p:spPr>
          <a:xfrm>
            <a:off x="0" y="4722274"/>
            <a:ext cx="6272784" cy="2135726"/>
          </a:xfrm>
          <a:prstGeom prst="rect">
            <a:avLst/>
          </a:prstGeom>
          <a:solidFill>
            <a:srgbClr val="2658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6" name="Text Placeholder 9">
            <a:extLst>
              <a:ext uri="{FF2B5EF4-FFF2-40B4-BE49-F238E27FC236}">
                <a16:creationId xmlns:a16="http://schemas.microsoft.com/office/drawing/2014/main" id="{3B43D41C-9060-8446-8472-B16DB1B992B1}"/>
              </a:ext>
            </a:extLst>
          </p:cNvPr>
          <p:cNvSpPr>
            <a:spLocks noGrp="1"/>
          </p:cNvSpPr>
          <p:nvPr>
            <p:ph type="body" sz="quarter" idx="11" hasCustomPrompt="1"/>
          </p:nvPr>
        </p:nvSpPr>
        <p:spPr>
          <a:xfrm>
            <a:off x="979569" y="266459"/>
            <a:ext cx="9388796"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9" name="Text Placeholder 22">
            <a:extLst>
              <a:ext uri="{FF2B5EF4-FFF2-40B4-BE49-F238E27FC236}">
                <a16:creationId xmlns:a16="http://schemas.microsoft.com/office/drawing/2014/main" id="{E20276BD-D6D6-3D4C-B95D-E42BB67FED70}"/>
              </a:ext>
            </a:extLst>
          </p:cNvPr>
          <p:cNvSpPr>
            <a:spLocks noGrp="1"/>
          </p:cNvSpPr>
          <p:nvPr>
            <p:ph type="body" sz="quarter" idx="13" hasCustomPrompt="1"/>
          </p:nvPr>
        </p:nvSpPr>
        <p:spPr>
          <a:xfrm>
            <a:off x="472630" y="4722274"/>
            <a:ext cx="5623370" cy="1833070"/>
          </a:xfrm>
          <a:prstGeom prst="rect">
            <a:avLst/>
          </a:prstGeom>
          <a:solidFill>
            <a:srgbClr val="265888"/>
          </a:solidFill>
        </p:spPr>
        <p:txBody>
          <a:bodyPr lIns="144000" tIns="144000" rIns="144000" bIns="144000"/>
          <a:lstStyle>
            <a:lvl1pPr>
              <a:spcBef>
                <a:spcPts val="1200"/>
              </a:spcBef>
              <a:buNone/>
              <a:defRPr sz="2000">
                <a:solidFill>
                  <a:schemeClr val="bg1"/>
                </a:solidFill>
                <a:latin typeface="Segoe UI" panose="020B0502040204020203" pitchFamily="34" charset="0"/>
                <a:cs typeface="Segoe UI" panose="020B0502040204020203" pitchFamily="34" charset="0"/>
              </a:defRPr>
            </a:lvl1pPr>
            <a:lvl2pPr>
              <a:spcBef>
                <a:spcPts val="1200"/>
              </a:spcBef>
              <a:buNone/>
              <a:defRPr sz="2000">
                <a:solidFill>
                  <a:schemeClr val="bg1"/>
                </a:solidFill>
                <a:latin typeface="Segoe UI" panose="020B0502040204020203" pitchFamily="34" charset="0"/>
                <a:cs typeface="Segoe UI" panose="020B0502040204020203" pitchFamily="34" charset="0"/>
              </a:defRPr>
            </a:lvl2pPr>
            <a:lvl3pPr>
              <a:spcBef>
                <a:spcPts val="1200"/>
              </a:spcBef>
              <a:buNone/>
              <a:defRPr sz="1800">
                <a:solidFill>
                  <a:schemeClr val="bg1"/>
                </a:solidFill>
                <a:latin typeface="Segoe UI" panose="020B0502040204020203" pitchFamily="34" charset="0"/>
                <a:cs typeface="Segoe UI" panose="020B0502040204020203" pitchFamily="34" charset="0"/>
              </a:defRPr>
            </a:lvl3pPr>
            <a:lvl4pPr>
              <a:spcBef>
                <a:spcPts val="1200"/>
              </a:spcBef>
              <a:buNone/>
              <a:defRPr sz="1600">
                <a:solidFill>
                  <a:schemeClr val="bg1"/>
                </a:solidFill>
                <a:latin typeface="Segoe UI" panose="020B0502040204020203" pitchFamily="34" charset="0"/>
                <a:cs typeface="Segoe UI" panose="020B0502040204020203" pitchFamily="34" charset="0"/>
              </a:defRPr>
            </a:lvl4pPr>
            <a:lvl5pPr>
              <a:spcBef>
                <a:spcPts val="1200"/>
              </a:spcBef>
              <a:buNone/>
              <a:defRPr sz="1600">
                <a:solidFill>
                  <a:schemeClr val="bg1"/>
                </a:solidFill>
                <a:latin typeface="Segoe UI" panose="020B0502040204020203" pitchFamily="34" charset="0"/>
                <a:cs typeface="Segoe UI" panose="020B0502040204020203" pitchFamily="34" charset="0"/>
              </a:defRPr>
            </a:lvl5pPr>
          </a:lstStyle>
          <a:p>
            <a:pPr lvl="0"/>
            <a:r>
              <a:rPr lang="en-GB" dirty="0"/>
              <a:t>Click to add text</a:t>
            </a:r>
          </a:p>
        </p:txBody>
      </p:sp>
      <p:sp>
        <p:nvSpPr>
          <p:cNvPr id="10" name="Text Placeholder 22">
            <a:extLst>
              <a:ext uri="{FF2B5EF4-FFF2-40B4-BE49-F238E27FC236}">
                <a16:creationId xmlns:a16="http://schemas.microsoft.com/office/drawing/2014/main" id="{F4615F8C-FA13-B644-8237-B0CD8FF6A833}"/>
              </a:ext>
            </a:extLst>
          </p:cNvPr>
          <p:cNvSpPr>
            <a:spLocks noGrp="1"/>
          </p:cNvSpPr>
          <p:nvPr>
            <p:ph type="body" sz="quarter" idx="14" hasCustomPrompt="1"/>
          </p:nvPr>
        </p:nvSpPr>
        <p:spPr>
          <a:xfrm>
            <a:off x="979568" y="1060316"/>
            <a:ext cx="5018560" cy="3359302"/>
          </a:xfrm>
          <a:prstGeom prst="rect">
            <a:avLst/>
          </a:prstGeom>
          <a:noFill/>
        </p:spPr>
        <p:txBody>
          <a:bodyPr/>
          <a:lstStyle>
            <a:lvl1pPr marL="0">
              <a:spcBef>
                <a:spcPts val="1200"/>
              </a:spcBef>
              <a:buNone/>
              <a:defRPr sz="24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14" name="Picture 13">
            <a:extLst>
              <a:ext uri="{FF2B5EF4-FFF2-40B4-BE49-F238E27FC236}">
                <a16:creationId xmlns:a16="http://schemas.microsoft.com/office/drawing/2014/main" id="{5076FB1C-E602-9043-86A7-57A67DC8F3D5}"/>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5" name="Picture Placeholder 8">
            <a:extLst>
              <a:ext uri="{FF2B5EF4-FFF2-40B4-BE49-F238E27FC236}">
                <a16:creationId xmlns:a16="http://schemas.microsoft.com/office/drawing/2014/main" id="{BE01D149-7867-2844-B827-613554E2517D}"/>
              </a:ext>
            </a:extLst>
          </p:cNvPr>
          <p:cNvSpPr>
            <a:spLocks noGrp="1"/>
          </p:cNvSpPr>
          <p:nvPr>
            <p:ph type="pic" sz="quarter" idx="15" hasCustomPrompt="1"/>
          </p:nvPr>
        </p:nvSpPr>
        <p:spPr>
          <a:xfrm>
            <a:off x="6272784" y="1060315"/>
            <a:ext cx="5919216" cy="5797685"/>
          </a:xfrm>
          <a:prstGeom prst="rect">
            <a:avLst/>
          </a:prstGeom>
        </p:spPr>
        <p:txBody>
          <a:bodyPr/>
          <a:lstStyle/>
          <a:p>
            <a:r>
              <a:rPr lang="en-IS" dirty="0"/>
              <a:t>Insert photo</a:t>
            </a:r>
          </a:p>
        </p:txBody>
      </p:sp>
      <p:pic>
        <p:nvPicPr>
          <p:cNvPr id="18" name="Picture 17">
            <a:extLst>
              <a:ext uri="{FF2B5EF4-FFF2-40B4-BE49-F238E27FC236}">
                <a16:creationId xmlns:a16="http://schemas.microsoft.com/office/drawing/2014/main" id="{75896BB5-0BE0-3D40-A2D0-C0A589CF9CE4}"/>
              </a:ext>
            </a:extLst>
          </p:cNvPr>
          <p:cNvPicPr>
            <a:picLocks noChangeAspect="1"/>
          </p:cNvPicPr>
          <p:nvPr userDrawn="1"/>
        </p:nvPicPr>
        <p:blipFill rotWithShape="1">
          <a:blip r:embed="rId4"/>
          <a:srcRect l="50000"/>
          <a:stretch/>
        </p:blipFill>
        <p:spPr>
          <a:xfrm>
            <a:off x="-1" y="0"/>
            <a:ext cx="696047" cy="3060352"/>
          </a:xfrm>
          <a:prstGeom prst="rect">
            <a:avLst/>
          </a:prstGeom>
        </p:spPr>
      </p:pic>
    </p:spTree>
    <p:extLst>
      <p:ext uri="{BB962C8B-B14F-4D97-AF65-F5344CB8AC3E}">
        <p14:creationId xmlns:p14="http://schemas.microsoft.com/office/powerpoint/2010/main" val="322813440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 LS Central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sp>
        <p:nvSpPr>
          <p:cNvPr id="20" name="Text Placeholder 9">
            <a:extLst>
              <a:ext uri="{FF2B5EF4-FFF2-40B4-BE49-F238E27FC236}">
                <a16:creationId xmlns:a16="http://schemas.microsoft.com/office/drawing/2014/main" id="{E9BFB44E-D23C-D642-B61B-B1BF0CFAEC7F}"/>
              </a:ext>
            </a:extLst>
          </p:cNvPr>
          <p:cNvSpPr>
            <a:spLocks noGrp="1"/>
          </p:cNvSpPr>
          <p:nvPr>
            <p:ph type="body" sz="quarter" idx="11"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CBF55323-D3D6-6A45-A64D-2A8647A81BD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609326" y="845581"/>
            <a:ext cx="5309890" cy="1281362"/>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7"/>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7"/>
          <a:srcRect l="69636"/>
          <a:stretch/>
        </p:blipFill>
        <p:spPr>
          <a:xfrm>
            <a:off x="0" y="1595989"/>
            <a:ext cx="410683" cy="2973416"/>
          </a:xfrm>
          <a:prstGeom prst="rect">
            <a:avLst/>
          </a:prstGeom>
        </p:spPr>
      </p:pic>
      <p:sp>
        <p:nvSpPr>
          <p:cNvPr id="23" name="Text Placeholder 22">
            <a:extLst>
              <a:ext uri="{FF2B5EF4-FFF2-40B4-BE49-F238E27FC236}">
                <a16:creationId xmlns:a16="http://schemas.microsoft.com/office/drawing/2014/main" id="{B84A12F1-931A-8B44-8A56-6B526395D10A}"/>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179869661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 LS Central chapter/title slide ">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CBF55323-D3D6-6A45-A64D-2A8647A81BD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609326" y="845581"/>
            <a:ext cx="5309890" cy="1281362"/>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7"/>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7"/>
          <a:srcRect l="69636"/>
          <a:stretch/>
        </p:blipFill>
        <p:spPr>
          <a:xfrm>
            <a:off x="0" y="1595989"/>
            <a:ext cx="410683" cy="2973416"/>
          </a:xfrm>
          <a:prstGeom prst="rect">
            <a:avLst/>
          </a:prstGeom>
        </p:spPr>
      </p:pic>
      <p:sp>
        <p:nvSpPr>
          <p:cNvPr id="12" name="Text Placeholder 9">
            <a:extLst>
              <a:ext uri="{FF2B5EF4-FFF2-40B4-BE49-F238E27FC236}">
                <a16:creationId xmlns:a16="http://schemas.microsoft.com/office/drawing/2014/main" id="{93AEF9AD-DBDC-5F4D-A370-4CB74BDC6C6B}"/>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3" name="Picture Placeholder 2">
            <a:extLst>
              <a:ext uri="{FF2B5EF4-FFF2-40B4-BE49-F238E27FC236}">
                <a16:creationId xmlns:a16="http://schemas.microsoft.com/office/drawing/2014/main" id="{C17814AA-150B-9B4E-861B-5B97379BE946}"/>
              </a:ext>
            </a:extLst>
          </p:cNvPr>
          <p:cNvSpPr>
            <a:spLocks noGrp="1"/>
          </p:cNvSpPr>
          <p:nvPr>
            <p:ph type="pic" sz="quarter" idx="12"/>
          </p:nvPr>
        </p:nvSpPr>
        <p:spPr>
          <a:xfrm>
            <a:off x="6143624" y="1073426"/>
            <a:ext cx="5637692" cy="5373892"/>
          </a:xfrm>
          <a:prstGeom prst="rect">
            <a:avLst/>
          </a:prstGeom>
        </p:spPr>
        <p:txBody>
          <a:bodyPr/>
          <a:lstStyle/>
          <a:p>
            <a:r>
              <a:rPr lang="en-GB" dirty="0"/>
              <a:t>Click icon to add picture</a:t>
            </a:r>
            <a:endParaRPr lang="en-IS" dirty="0"/>
          </a:p>
        </p:txBody>
      </p:sp>
    </p:spTree>
    <p:extLst>
      <p:ext uri="{BB962C8B-B14F-4D97-AF65-F5344CB8AC3E}">
        <p14:creationId xmlns:p14="http://schemas.microsoft.com/office/powerpoint/2010/main" val="366567953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5"/>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5"/>
          <a:srcRect l="69636"/>
          <a:stretch/>
        </p:blipFill>
        <p:spPr>
          <a:xfrm>
            <a:off x="0" y="1595989"/>
            <a:ext cx="410683" cy="2973416"/>
          </a:xfrm>
          <a:prstGeom prst="rect">
            <a:avLst/>
          </a:prstGeom>
        </p:spPr>
      </p:pic>
      <p:sp>
        <p:nvSpPr>
          <p:cNvPr id="8" name="Text Placeholder 9">
            <a:extLst>
              <a:ext uri="{FF2B5EF4-FFF2-40B4-BE49-F238E27FC236}">
                <a16:creationId xmlns:a16="http://schemas.microsoft.com/office/drawing/2014/main" id="{7C9E1CE6-736D-2C41-9F6A-A717BCD0474D}"/>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20198713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 LS One chapter/title slide">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421FAFA5-22ED-2F41-A805-F3352E9085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29198" y="845581"/>
            <a:ext cx="4280916" cy="1281362"/>
          </a:xfrm>
          <a:prstGeom prst="rect">
            <a:avLst/>
          </a:prstGeom>
        </p:spPr>
      </p:pic>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4"/>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4"/>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5"/>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6"/>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5"/>
          <a:srcRect l="69636"/>
          <a:stretch/>
        </p:blipFill>
        <p:spPr>
          <a:xfrm>
            <a:off x="-1" y="1595990"/>
            <a:ext cx="410683" cy="2973418"/>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6"/>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7"/>
          <a:stretch>
            <a:fillRect/>
          </a:stretch>
        </p:blipFill>
        <p:spPr>
          <a:xfrm>
            <a:off x="10734079" y="226156"/>
            <a:ext cx="1457921" cy="612843"/>
          </a:xfrm>
          <a:prstGeom prst="rect">
            <a:avLst/>
          </a:prstGeom>
        </p:spPr>
      </p:pic>
      <p:sp>
        <p:nvSpPr>
          <p:cNvPr id="24" name="Text Placeholder 9">
            <a:extLst>
              <a:ext uri="{FF2B5EF4-FFF2-40B4-BE49-F238E27FC236}">
                <a16:creationId xmlns:a16="http://schemas.microsoft.com/office/drawing/2014/main" id="{45DE349B-0A8B-BF40-B2C9-2A3EB53398F9}"/>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5" name="Text Placeholder 22">
            <a:extLst>
              <a:ext uri="{FF2B5EF4-FFF2-40B4-BE49-F238E27FC236}">
                <a16:creationId xmlns:a16="http://schemas.microsoft.com/office/drawing/2014/main" id="{F4A7C6E9-D854-C145-B293-107D8237FA42}"/>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270034808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2 LS One chapter/title slide">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421FAFA5-22ED-2F41-A805-F3352E9085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29198" y="845581"/>
            <a:ext cx="4280916" cy="1281362"/>
          </a:xfrm>
          <a:prstGeom prst="rect">
            <a:avLst/>
          </a:prstGeom>
        </p:spPr>
      </p:pic>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4"/>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4"/>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5"/>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6"/>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5"/>
          <a:srcRect l="69636"/>
          <a:stretch/>
        </p:blipFill>
        <p:spPr>
          <a:xfrm>
            <a:off x="-1" y="1595990"/>
            <a:ext cx="410683" cy="2973418"/>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6"/>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7"/>
          <a:stretch>
            <a:fillRect/>
          </a:stretch>
        </p:blipFill>
        <p:spPr>
          <a:xfrm>
            <a:off x="10734079" y="226156"/>
            <a:ext cx="1457921" cy="612843"/>
          </a:xfrm>
          <a:prstGeom prst="rect">
            <a:avLst/>
          </a:prstGeom>
        </p:spPr>
      </p:pic>
      <p:sp>
        <p:nvSpPr>
          <p:cNvPr id="12" name="Text Placeholder 9">
            <a:extLst>
              <a:ext uri="{FF2B5EF4-FFF2-40B4-BE49-F238E27FC236}">
                <a16:creationId xmlns:a16="http://schemas.microsoft.com/office/drawing/2014/main" id="{1BBD2343-838A-C346-A7CC-ACD3D1F939A6}"/>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5" name="Picture Placeholder 2">
            <a:extLst>
              <a:ext uri="{FF2B5EF4-FFF2-40B4-BE49-F238E27FC236}">
                <a16:creationId xmlns:a16="http://schemas.microsoft.com/office/drawing/2014/main" id="{7A0EE1E9-02F5-7C4A-BF7A-0A1E05B329D0}"/>
              </a:ext>
            </a:extLst>
          </p:cNvPr>
          <p:cNvSpPr>
            <a:spLocks noGrp="1"/>
          </p:cNvSpPr>
          <p:nvPr>
            <p:ph type="pic" sz="quarter" idx="12"/>
          </p:nvPr>
        </p:nvSpPr>
        <p:spPr>
          <a:xfrm>
            <a:off x="6143624" y="1073426"/>
            <a:ext cx="5637692" cy="5373892"/>
          </a:xfrm>
          <a:prstGeom prst="rect">
            <a:avLst/>
          </a:prstGeom>
        </p:spPr>
        <p:txBody>
          <a:bodyPr/>
          <a:lstStyle/>
          <a:p>
            <a:r>
              <a:rPr lang="en-GB" dirty="0"/>
              <a:t>Click icon to add picture</a:t>
            </a:r>
            <a:endParaRPr lang="en-IS" dirty="0"/>
          </a:p>
        </p:txBody>
      </p:sp>
    </p:spTree>
    <p:extLst>
      <p:ext uri="{BB962C8B-B14F-4D97-AF65-F5344CB8AC3E}">
        <p14:creationId xmlns:p14="http://schemas.microsoft.com/office/powerpoint/2010/main" val="60812983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3 LS One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3"/>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4"/>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3"/>
          <a:srcRect l="69636"/>
          <a:stretch/>
        </p:blipFill>
        <p:spPr>
          <a:xfrm>
            <a:off x="-1" y="1595990"/>
            <a:ext cx="410683" cy="2973418"/>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5"/>
          <a:stretch>
            <a:fillRect/>
          </a:stretch>
        </p:blipFill>
        <p:spPr>
          <a:xfrm>
            <a:off x="10734079" y="226156"/>
            <a:ext cx="1457921" cy="612843"/>
          </a:xfrm>
          <a:prstGeom prst="rect">
            <a:avLst/>
          </a:prstGeom>
        </p:spPr>
      </p:pic>
      <p:sp>
        <p:nvSpPr>
          <p:cNvPr id="8" name="Text Placeholder 9">
            <a:extLst>
              <a:ext uri="{FF2B5EF4-FFF2-40B4-BE49-F238E27FC236}">
                <a16:creationId xmlns:a16="http://schemas.microsoft.com/office/drawing/2014/main" id="{9AC0586B-5ED4-6A4F-97B3-211271057D2A}"/>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88389197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 LS First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1EDBA9B7-BB51-3743-A95F-D4F79A2D4AB0}"/>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41419" y="838999"/>
            <a:ext cx="4456473" cy="1281600"/>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7"/>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7"/>
          <a:srcRect l="69636"/>
          <a:stretch/>
        </p:blipFill>
        <p:spPr>
          <a:xfrm>
            <a:off x="-4" y="1595990"/>
            <a:ext cx="410709" cy="2973600"/>
          </a:xfrm>
          <a:prstGeom prst="rect">
            <a:avLst/>
          </a:prstGeom>
        </p:spPr>
      </p:pic>
      <p:sp>
        <p:nvSpPr>
          <p:cNvPr id="25" name="Text Placeholder 9">
            <a:extLst>
              <a:ext uri="{FF2B5EF4-FFF2-40B4-BE49-F238E27FC236}">
                <a16:creationId xmlns:a16="http://schemas.microsoft.com/office/drawing/2014/main" id="{61C28237-B2B4-6045-A64B-11373047B932}"/>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6" name="Text Placeholder 22">
            <a:extLst>
              <a:ext uri="{FF2B5EF4-FFF2-40B4-BE49-F238E27FC236}">
                <a16:creationId xmlns:a16="http://schemas.microsoft.com/office/drawing/2014/main" id="{E0FAD36D-7B10-BA4C-9FB6-D71EB78B9D7E}"/>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37896707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 LS First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1EDBA9B7-BB51-3743-A95F-D4F79A2D4AB0}"/>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41419" y="838999"/>
            <a:ext cx="4456473" cy="1281600"/>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7"/>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7"/>
          <a:srcRect l="69636"/>
          <a:stretch/>
        </p:blipFill>
        <p:spPr>
          <a:xfrm>
            <a:off x="-4" y="1595990"/>
            <a:ext cx="410709" cy="2973600"/>
          </a:xfrm>
          <a:prstGeom prst="rect">
            <a:avLst/>
          </a:prstGeom>
        </p:spPr>
      </p:pic>
      <p:sp>
        <p:nvSpPr>
          <p:cNvPr id="12" name="Text Placeholder 9">
            <a:extLst>
              <a:ext uri="{FF2B5EF4-FFF2-40B4-BE49-F238E27FC236}">
                <a16:creationId xmlns:a16="http://schemas.microsoft.com/office/drawing/2014/main" id="{CCBC426A-D7E5-4F4A-8FA6-412D9988B3BF}"/>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6" name="Picture Placeholder 2">
            <a:extLst>
              <a:ext uri="{FF2B5EF4-FFF2-40B4-BE49-F238E27FC236}">
                <a16:creationId xmlns:a16="http://schemas.microsoft.com/office/drawing/2014/main" id="{63CABAA1-C88B-4447-A241-8074936494FA}"/>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36518520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144.xml"/><Relationship Id="rId7" Type="http://schemas.openxmlformats.org/officeDocument/2006/relationships/theme" Target="../theme/theme10.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5" Type="http://schemas.openxmlformats.org/officeDocument/2006/relationships/slideLayout" Target="../slideLayouts/slideLayout146.xml"/><Relationship Id="rId4" Type="http://schemas.openxmlformats.org/officeDocument/2006/relationships/slideLayout" Target="../slideLayouts/slideLayout145.xml"/><Relationship Id="rId9" Type="http://schemas.openxmlformats.org/officeDocument/2006/relationships/image" Target="../media/image2.pn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55.xml"/><Relationship Id="rId13" Type="http://schemas.openxmlformats.org/officeDocument/2006/relationships/image" Target="../media/image23.emf"/><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image" Target="../media/image55.jpeg"/><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theme" Target="../theme/theme11.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 Id="rId14" Type="http://schemas.openxmlformats.org/officeDocument/2006/relationships/image" Target="../media/image24.emf"/></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image" Target="../media/image2.png"/><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image" Target="../media/image1.png"/><Relationship Id="rId5" Type="http://schemas.openxmlformats.org/officeDocument/2006/relationships/slideLayout" Target="../slideLayouts/slideLayout162.xml"/><Relationship Id="rId10" Type="http://schemas.openxmlformats.org/officeDocument/2006/relationships/theme" Target="../theme/theme12.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18.xml"/><Relationship Id="rId7" Type="http://schemas.openxmlformats.org/officeDocument/2006/relationships/theme" Target="../theme/theme2.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5" Type="http://schemas.openxmlformats.org/officeDocument/2006/relationships/slideLayout" Target="../slideLayouts/slideLayout20.xml"/><Relationship Id="rId4" Type="http://schemas.openxmlformats.org/officeDocument/2006/relationships/slideLayout" Target="../slideLayouts/slideLayout19.xml"/><Relationship Id="rId9"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slideLayout" Target="../slideLayouts/slideLayout34.xml"/><Relationship Id="rId18" Type="http://schemas.openxmlformats.org/officeDocument/2006/relationships/image" Target="../media/image6.svg"/><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17" Type="http://schemas.openxmlformats.org/officeDocument/2006/relationships/image" Target="../media/image5.png"/><Relationship Id="rId2" Type="http://schemas.openxmlformats.org/officeDocument/2006/relationships/slideLayout" Target="../slideLayouts/slideLayout23.xml"/><Relationship Id="rId16" Type="http://schemas.openxmlformats.org/officeDocument/2006/relationships/theme" Target="../theme/theme3.xml"/><Relationship Id="rId20" Type="http://schemas.openxmlformats.org/officeDocument/2006/relationships/image" Target="../media/image2.png"/><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5" Type="http://schemas.openxmlformats.org/officeDocument/2006/relationships/slideLayout" Target="../slideLayouts/slideLayout36.xml"/><Relationship Id="rId10" Type="http://schemas.openxmlformats.org/officeDocument/2006/relationships/slideLayout" Target="../slideLayouts/slideLayout31.xml"/><Relationship Id="rId19" Type="http://schemas.openxmlformats.org/officeDocument/2006/relationships/image" Target="../media/image1.png"/><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18" Type="http://schemas.openxmlformats.org/officeDocument/2006/relationships/image" Target="../media/image8.svg"/><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image" Target="../media/image7.png"/><Relationship Id="rId2" Type="http://schemas.openxmlformats.org/officeDocument/2006/relationships/slideLayout" Target="../slideLayouts/slideLayout38.xml"/><Relationship Id="rId16" Type="http://schemas.openxmlformats.org/officeDocument/2006/relationships/theme" Target="../theme/theme4.xml"/><Relationship Id="rId20" Type="http://schemas.openxmlformats.org/officeDocument/2006/relationships/image" Target="../media/image2.png"/><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10" Type="http://schemas.openxmlformats.org/officeDocument/2006/relationships/slideLayout" Target="../slideLayouts/slideLayout46.xml"/><Relationship Id="rId19" Type="http://schemas.openxmlformats.org/officeDocument/2006/relationships/image" Target="../media/image1.png"/><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s>
</file>

<file path=ppt/slideMasters/_rels/slideMaster5.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54.xml"/><Relationship Id="rId7" Type="http://schemas.openxmlformats.org/officeDocument/2006/relationships/theme" Target="../theme/theme5.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5" Type="http://schemas.openxmlformats.org/officeDocument/2006/relationships/slideLayout" Target="../slideLayouts/slideLayout56.xml"/><Relationship Id="rId4" Type="http://schemas.openxmlformats.org/officeDocument/2006/relationships/slideLayout" Target="../slideLayouts/slideLayout55.xml"/><Relationship Id="rId9" Type="http://schemas.openxmlformats.org/officeDocument/2006/relationships/image" Target="../media/image2.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18" Type="http://schemas.openxmlformats.org/officeDocument/2006/relationships/slideLayout" Target="../slideLayouts/slideLayout75.xml"/><Relationship Id="rId3" Type="http://schemas.openxmlformats.org/officeDocument/2006/relationships/slideLayout" Target="../slideLayouts/slideLayout60.xml"/><Relationship Id="rId21" Type="http://schemas.openxmlformats.org/officeDocument/2006/relationships/theme" Target="../theme/theme6.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slideLayout" Target="../slideLayouts/slideLayout74.xml"/><Relationship Id="rId25" Type="http://schemas.openxmlformats.org/officeDocument/2006/relationships/image" Target="../media/image2.png"/><Relationship Id="rId2" Type="http://schemas.openxmlformats.org/officeDocument/2006/relationships/slideLayout" Target="../slideLayouts/slideLayout59.xml"/><Relationship Id="rId16" Type="http://schemas.openxmlformats.org/officeDocument/2006/relationships/slideLayout" Target="../slideLayouts/slideLayout73.xml"/><Relationship Id="rId20" Type="http://schemas.openxmlformats.org/officeDocument/2006/relationships/slideLayout" Target="../slideLayouts/slideLayout77.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24" Type="http://schemas.openxmlformats.org/officeDocument/2006/relationships/image" Target="../media/image1.png"/><Relationship Id="rId5" Type="http://schemas.openxmlformats.org/officeDocument/2006/relationships/slideLayout" Target="../slideLayouts/slideLayout62.xml"/><Relationship Id="rId15" Type="http://schemas.openxmlformats.org/officeDocument/2006/relationships/slideLayout" Target="../slideLayouts/slideLayout72.xml"/><Relationship Id="rId23" Type="http://schemas.openxmlformats.org/officeDocument/2006/relationships/image" Target="../media/image6.svg"/><Relationship Id="rId10" Type="http://schemas.openxmlformats.org/officeDocument/2006/relationships/slideLayout" Target="../slideLayouts/slideLayout67.xml"/><Relationship Id="rId19" Type="http://schemas.openxmlformats.org/officeDocument/2006/relationships/slideLayout" Target="../slideLayouts/slideLayout76.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slideLayout" Target="../slideLayouts/slideLayout71.xml"/><Relationship Id="rId22" Type="http://schemas.openxmlformats.org/officeDocument/2006/relationships/image" Target="../media/image5.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slideLayout" Target="../slideLayouts/slideLayout103.xml"/><Relationship Id="rId3" Type="http://schemas.openxmlformats.org/officeDocument/2006/relationships/slideLayout" Target="../slideLayouts/slideLayout80.xml"/><Relationship Id="rId21" Type="http://schemas.openxmlformats.org/officeDocument/2006/relationships/slideLayout" Target="../slideLayouts/slideLayout98.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image" Target="../media/image23.emf"/><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theme" Target="../theme/theme7.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image" Target="../media/image24.emf"/></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18" Type="http://schemas.openxmlformats.org/officeDocument/2006/relationships/slideLayout" Target="../slideLayouts/slideLayout122.xml"/><Relationship Id="rId3" Type="http://schemas.openxmlformats.org/officeDocument/2006/relationships/slideLayout" Target="../slideLayouts/slideLayout107.xml"/><Relationship Id="rId21" Type="http://schemas.openxmlformats.org/officeDocument/2006/relationships/theme" Target="../theme/theme8.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17" Type="http://schemas.openxmlformats.org/officeDocument/2006/relationships/slideLayout" Target="../slideLayouts/slideLayout121.xml"/><Relationship Id="rId25" Type="http://schemas.openxmlformats.org/officeDocument/2006/relationships/image" Target="../media/image2.png"/><Relationship Id="rId2" Type="http://schemas.openxmlformats.org/officeDocument/2006/relationships/slideLayout" Target="../slideLayouts/slideLayout106.xml"/><Relationship Id="rId16" Type="http://schemas.openxmlformats.org/officeDocument/2006/relationships/slideLayout" Target="../slideLayouts/slideLayout120.xml"/><Relationship Id="rId20" Type="http://schemas.openxmlformats.org/officeDocument/2006/relationships/slideLayout" Target="../slideLayouts/slideLayout124.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24" Type="http://schemas.openxmlformats.org/officeDocument/2006/relationships/image" Target="../media/image1.png"/><Relationship Id="rId5" Type="http://schemas.openxmlformats.org/officeDocument/2006/relationships/slideLayout" Target="../slideLayouts/slideLayout109.xml"/><Relationship Id="rId15" Type="http://schemas.openxmlformats.org/officeDocument/2006/relationships/slideLayout" Target="../slideLayouts/slideLayout119.xml"/><Relationship Id="rId23" Type="http://schemas.openxmlformats.org/officeDocument/2006/relationships/image" Target="../media/image8.svg"/><Relationship Id="rId10" Type="http://schemas.openxmlformats.org/officeDocument/2006/relationships/slideLayout" Target="../slideLayouts/slideLayout114.xml"/><Relationship Id="rId19" Type="http://schemas.openxmlformats.org/officeDocument/2006/relationships/slideLayout" Target="../slideLayouts/slideLayout123.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slideLayout" Target="../slideLayouts/slideLayout118.xml"/><Relationship Id="rId22" Type="http://schemas.openxmlformats.org/officeDocument/2006/relationships/image" Target="../media/image7.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theme" Target="../theme/theme9.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image" Target="../media/image2.png"/><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10" Type="http://schemas.openxmlformats.org/officeDocument/2006/relationships/slideLayout" Target="../slideLayouts/slideLayout134.xml"/><Relationship Id="rId19" Type="http://schemas.openxmlformats.org/officeDocument/2006/relationships/image" Target="../media/image1.png"/><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361D5C"/>
            </a:gs>
            <a:gs pos="98000">
              <a:srgbClr val="200C3B"/>
            </a:gs>
          </a:gsLst>
          <a:lin ang="5400000" scaled="1"/>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1C1D87-411E-BFD4-C010-B40B10B65285}"/>
              </a:ext>
            </a:extLst>
          </p:cNvPr>
          <p:cNvPicPr>
            <a:picLocks noChangeAspect="1"/>
          </p:cNvPicPr>
          <p:nvPr userDrawn="1"/>
        </p:nvPicPr>
        <p:blipFill>
          <a:blip r:embed="rId17"/>
          <a:stretch>
            <a:fillRect/>
          </a:stretch>
        </p:blipFill>
        <p:spPr>
          <a:xfrm>
            <a:off x="-132372" y="0"/>
            <a:ext cx="88900" cy="6858000"/>
          </a:xfrm>
          <a:prstGeom prst="rect">
            <a:avLst/>
          </a:prstGeom>
        </p:spPr>
      </p:pic>
      <p:pic>
        <p:nvPicPr>
          <p:cNvPr id="5" name="Picture 4">
            <a:extLst>
              <a:ext uri="{FF2B5EF4-FFF2-40B4-BE49-F238E27FC236}">
                <a16:creationId xmlns:a16="http://schemas.microsoft.com/office/drawing/2014/main" id="{9C763751-87D5-0F64-4D3A-94B82F873706}"/>
              </a:ext>
            </a:extLst>
          </p:cNvPr>
          <p:cNvPicPr>
            <a:picLocks noChangeAspect="1"/>
          </p:cNvPicPr>
          <p:nvPr userDrawn="1"/>
        </p:nvPicPr>
        <p:blipFill>
          <a:blip r:embed="rId18"/>
          <a:srcRect/>
          <a:stretch/>
        </p:blipFill>
        <p:spPr>
          <a:xfrm>
            <a:off x="12235472" y="0"/>
            <a:ext cx="88900" cy="6858000"/>
          </a:xfrm>
          <a:prstGeom prst="rect">
            <a:avLst/>
          </a:prstGeom>
        </p:spPr>
      </p:pic>
    </p:spTree>
    <p:extLst>
      <p:ext uri="{BB962C8B-B14F-4D97-AF65-F5344CB8AC3E}">
        <p14:creationId xmlns:p14="http://schemas.microsoft.com/office/powerpoint/2010/main" val="3515108469"/>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 id="2147483727" r:id="rId13"/>
    <p:sldLayoutId id="2147483728" r:id="rId14"/>
    <p:sldLayoutId id="2147483729"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4" name="Picture 3">
            <a:extLst>
              <a:ext uri="{FF2B5EF4-FFF2-40B4-BE49-F238E27FC236}">
                <a16:creationId xmlns:a16="http://schemas.microsoft.com/office/drawing/2014/main" id="{AE7D27EF-E9EF-19AA-87D9-1B6834993C1B}"/>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2171575599"/>
      </p:ext>
    </p:extLst>
  </p:cSld>
  <p:clrMap bg1="lt1" tx1="dk1" bg2="lt2" tx2="dk2" accent1="accent1" accent2="accent2" accent3="accent3" accent4="accent4" accent5="accent5" accent6="accent6" hlink="hlink" folHlink="folHlink"/>
  <p:sldLayoutIdLst>
    <p:sldLayoutId id="2147483828" r:id="rId1"/>
    <p:sldLayoutId id="2147483829" r:id="rId2"/>
    <p:sldLayoutId id="2147483830" r:id="rId3"/>
    <p:sldLayoutId id="2147483831" r:id="rId4"/>
    <p:sldLayoutId id="2147483832" r:id="rId5"/>
    <p:sldLayoutId id="2147483833"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2">
            <a:lum/>
          </a:blip>
          <a:srcRect/>
          <a:stretch>
            <a:fillRect/>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DA6B38-15F0-5F48-88B1-EBD49EC2DDA9}"/>
              </a:ext>
            </a:extLst>
          </p:cNvPr>
          <p:cNvPicPr>
            <a:picLocks noChangeAspect="1"/>
          </p:cNvPicPr>
          <p:nvPr userDrawn="1"/>
        </p:nvPicPr>
        <p:blipFill rotWithShape="1">
          <a:blip r:embed="rId13"/>
          <a:srcRect l="94215"/>
          <a:stretch/>
        </p:blipFill>
        <p:spPr>
          <a:xfrm>
            <a:off x="-395112" y="620"/>
            <a:ext cx="261715" cy="6857380"/>
          </a:xfrm>
          <a:prstGeom prst="rect">
            <a:avLst/>
          </a:prstGeom>
        </p:spPr>
      </p:pic>
      <p:pic>
        <p:nvPicPr>
          <p:cNvPr id="8" name="Picture 7">
            <a:extLst>
              <a:ext uri="{FF2B5EF4-FFF2-40B4-BE49-F238E27FC236}">
                <a16:creationId xmlns:a16="http://schemas.microsoft.com/office/drawing/2014/main" id="{23EE553C-8DB8-204E-9439-2DDB16BFDBE9}"/>
              </a:ext>
            </a:extLst>
          </p:cNvPr>
          <p:cNvPicPr>
            <a:picLocks noChangeAspect="1"/>
          </p:cNvPicPr>
          <p:nvPr userDrawn="1"/>
        </p:nvPicPr>
        <p:blipFill rotWithShape="1">
          <a:blip r:embed="rId14"/>
          <a:srcRect r="93997"/>
          <a:stretch/>
        </p:blipFill>
        <p:spPr>
          <a:xfrm>
            <a:off x="12306211" y="0"/>
            <a:ext cx="261715" cy="6857380"/>
          </a:xfrm>
          <a:prstGeom prst="rect">
            <a:avLst/>
          </a:prstGeom>
        </p:spPr>
      </p:pic>
    </p:spTree>
    <p:extLst>
      <p:ext uri="{BB962C8B-B14F-4D97-AF65-F5344CB8AC3E}">
        <p14:creationId xmlns:p14="http://schemas.microsoft.com/office/powerpoint/2010/main" val="1885857562"/>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361D5C"/>
            </a:gs>
            <a:gs pos="98000">
              <a:srgbClr val="200C3B"/>
            </a:gs>
          </a:gsLst>
          <a:lin ang="5400000" scaled="1"/>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1C1D87-411E-BFD4-C010-B40B10B65285}"/>
              </a:ext>
            </a:extLst>
          </p:cNvPr>
          <p:cNvPicPr>
            <a:picLocks noChangeAspect="1"/>
          </p:cNvPicPr>
          <p:nvPr userDrawn="1"/>
        </p:nvPicPr>
        <p:blipFill>
          <a:blip r:embed="rId11"/>
          <a:stretch>
            <a:fillRect/>
          </a:stretch>
        </p:blipFill>
        <p:spPr>
          <a:xfrm>
            <a:off x="-132372" y="0"/>
            <a:ext cx="88900" cy="6858000"/>
          </a:xfrm>
          <a:prstGeom prst="rect">
            <a:avLst/>
          </a:prstGeom>
        </p:spPr>
      </p:pic>
      <p:pic>
        <p:nvPicPr>
          <p:cNvPr id="5" name="Picture 4">
            <a:extLst>
              <a:ext uri="{FF2B5EF4-FFF2-40B4-BE49-F238E27FC236}">
                <a16:creationId xmlns:a16="http://schemas.microsoft.com/office/drawing/2014/main" id="{9C763751-87D5-0F64-4D3A-94B82F873706}"/>
              </a:ext>
            </a:extLst>
          </p:cNvPr>
          <p:cNvPicPr>
            <a:picLocks noChangeAspect="1"/>
          </p:cNvPicPr>
          <p:nvPr userDrawn="1"/>
        </p:nvPicPr>
        <p:blipFill>
          <a:blip r:embed="rId12"/>
          <a:srcRect/>
          <a:stretch/>
        </p:blipFill>
        <p:spPr>
          <a:xfrm>
            <a:off x="12235472" y="0"/>
            <a:ext cx="88900" cy="6858000"/>
          </a:xfrm>
          <a:prstGeom prst="rect">
            <a:avLst/>
          </a:prstGeom>
        </p:spPr>
      </p:pic>
    </p:spTree>
    <p:extLst>
      <p:ext uri="{BB962C8B-B14F-4D97-AF65-F5344CB8AC3E}">
        <p14:creationId xmlns:p14="http://schemas.microsoft.com/office/powerpoint/2010/main" val="1663854453"/>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4" name="Picture 3">
            <a:extLst>
              <a:ext uri="{FF2B5EF4-FFF2-40B4-BE49-F238E27FC236}">
                <a16:creationId xmlns:a16="http://schemas.microsoft.com/office/drawing/2014/main" id="{A6F2C9FD-5195-CC65-B7E7-C6E13A0379EF}"/>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51712641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361D5C"/>
            </a:gs>
            <a:gs pos="99000">
              <a:srgbClr val="200C3B"/>
            </a:gs>
          </a:gsLst>
          <a:lin ang="5400000" scaled="1"/>
        </a:gra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91C4C19A-0357-F8C2-A1CB-FAA6583E37C8}"/>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9A69F154-45FA-B773-BDF7-BE175E07F61B}"/>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3395751917"/>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707" r:id="rId5"/>
    <p:sldLayoutId id="2147483673" r:id="rId6"/>
    <p:sldLayoutId id="2147483674" r:id="rId7"/>
    <p:sldLayoutId id="2147483675" r:id="rId8"/>
    <p:sldLayoutId id="2147483676" r:id="rId9"/>
    <p:sldLayoutId id="2147483708" r:id="rId10"/>
    <p:sldLayoutId id="2147483677" r:id="rId11"/>
    <p:sldLayoutId id="2147483678" r:id="rId12"/>
    <p:sldLayoutId id="2147483679" r:id="rId13"/>
    <p:sldLayoutId id="2147483680" r:id="rId14"/>
    <p:sldLayoutId id="2147483709"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B6A676C9-CF98-086A-0B38-6B4EEA03177B}"/>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6E4B95C1-875E-3529-235E-A1765AF87032}"/>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3213520906"/>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710" r:id="rId5"/>
    <p:sldLayoutId id="2147483697" r:id="rId6"/>
    <p:sldLayoutId id="2147483698" r:id="rId7"/>
    <p:sldLayoutId id="2147483699" r:id="rId8"/>
    <p:sldLayoutId id="2147483700" r:id="rId9"/>
    <p:sldLayoutId id="2147483711" r:id="rId10"/>
    <p:sldLayoutId id="2147483701" r:id="rId11"/>
    <p:sldLayoutId id="2147483702" r:id="rId12"/>
    <p:sldLayoutId id="2147483703" r:id="rId13"/>
    <p:sldLayoutId id="2147483704" r:id="rId14"/>
    <p:sldLayoutId id="2147483712"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4" name="Picture 3">
            <a:extLst>
              <a:ext uri="{FF2B5EF4-FFF2-40B4-BE49-F238E27FC236}">
                <a16:creationId xmlns:a16="http://schemas.microsoft.com/office/drawing/2014/main" id="{A6F2C9FD-5195-CC65-B7E7-C6E13A0379EF}"/>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2462876884"/>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361D5C"/>
            </a:gs>
            <a:gs pos="99000">
              <a:srgbClr val="200C3B"/>
            </a:gs>
          </a:gsLst>
          <a:lin ang="5400000" scaled="1"/>
        </a:gra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22" cstate="screen">
            <a:extLst>
              <a:ext uri="{28A0092B-C50C-407E-A947-70E740481C1C}">
                <a14:useLocalDpi xmlns:a14="http://schemas.microsoft.com/office/drawing/2010/main"/>
              </a:ext>
              <a:ext uri="{96DAC541-7B7A-43D3-8B79-37D633B846F1}">
                <asvg:svgBlip xmlns:asvg="http://schemas.microsoft.com/office/drawing/2016/SVG/main" r:embed="rId23"/>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91C4C19A-0357-F8C2-A1CB-FAA6583E37C8}"/>
              </a:ext>
            </a:extLst>
          </p:cNvPr>
          <p:cNvPicPr>
            <a:picLocks noChangeAspect="1"/>
          </p:cNvPicPr>
          <p:nvPr userDrawn="1"/>
        </p:nvPicPr>
        <p:blipFill>
          <a:blip r:embed="rId24"/>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9A69F154-45FA-B773-BDF7-BE175E07F61B}"/>
              </a:ext>
            </a:extLst>
          </p:cNvPr>
          <p:cNvPicPr>
            <a:picLocks noChangeAspect="1"/>
          </p:cNvPicPr>
          <p:nvPr userDrawn="1"/>
        </p:nvPicPr>
        <p:blipFill>
          <a:blip r:embed="rId25"/>
          <a:srcRect/>
          <a:stretch/>
        </p:blipFill>
        <p:spPr>
          <a:xfrm>
            <a:off x="12235472" y="0"/>
            <a:ext cx="88900" cy="6858000"/>
          </a:xfrm>
          <a:prstGeom prst="rect">
            <a:avLst/>
          </a:prstGeom>
        </p:spPr>
      </p:pic>
    </p:spTree>
    <p:extLst>
      <p:ext uri="{BB962C8B-B14F-4D97-AF65-F5344CB8AC3E}">
        <p14:creationId xmlns:p14="http://schemas.microsoft.com/office/powerpoint/2010/main" val="2359333556"/>
      </p:ext>
    </p:extLst>
  </p:cSld>
  <p:clrMap bg1="lt1" tx1="dk1" bg2="lt2" tx2="dk2" accent1="accent1" accent2="accent2" accent3="accent3" accent4="accent4" accent5="accent5" accent6="accent6" hlink="hlink" folHlink="folHlink"/>
  <p:sldLayoutIdLst>
    <p:sldLayoutId id="2147483740" r:id="rId1"/>
    <p:sldLayoutId id="2147483741" r:id="rId2"/>
    <p:sldLayoutId id="2147483742" r:id="rId3"/>
    <p:sldLayoutId id="2147483743" r:id="rId4"/>
    <p:sldLayoutId id="2147483744" r:id="rId5"/>
    <p:sldLayoutId id="2147483745" r:id="rId6"/>
    <p:sldLayoutId id="2147483746" r:id="rId7"/>
    <p:sldLayoutId id="2147483747" r:id="rId8"/>
    <p:sldLayoutId id="2147483748" r:id="rId9"/>
    <p:sldLayoutId id="2147483749" r:id="rId10"/>
    <p:sldLayoutId id="2147483750" r:id="rId11"/>
    <p:sldLayoutId id="2147483751" r:id="rId12"/>
    <p:sldLayoutId id="2147483752" r:id="rId13"/>
    <p:sldLayoutId id="2147483753" r:id="rId14"/>
    <p:sldLayoutId id="2147483754" r:id="rId15"/>
    <p:sldLayoutId id="2147483755" r:id="rId16"/>
    <p:sldLayoutId id="2147483756" r:id="rId17"/>
    <p:sldLayoutId id="2147483757" r:id="rId18"/>
    <p:sldLayoutId id="2147483758" r:id="rId19"/>
    <p:sldLayoutId id="2147483759" r:id="rId20"/>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B68973D-753B-A34B-B3D8-CA0AC2FC9702}"/>
              </a:ext>
            </a:extLst>
          </p:cNvPr>
          <p:cNvPicPr>
            <a:picLocks noChangeAspect="1"/>
          </p:cNvPicPr>
          <p:nvPr userDrawn="1"/>
        </p:nvPicPr>
        <p:blipFill rotWithShape="1">
          <a:blip r:embed="rId29"/>
          <a:srcRect l="94737" r="2385"/>
          <a:stretch/>
        </p:blipFill>
        <p:spPr>
          <a:xfrm>
            <a:off x="-152400" y="620"/>
            <a:ext cx="130176" cy="6857380"/>
          </a:xfrm>
          <a:prstGeom prst="rect">
            <a:avLst/>
          </a:prstGeom>
        </p:spPr>
      </p:pic>
      <p:pic>
        <p:nvPicPr>
          <p:cNvPr id="5" name="Picture 4">
            <a:extLst>
              <a:ext uri="{FF2B5EF4-FFF2-40B4-BE49-F238E27FC236}">
                <a16:creationId xmlns:a16="http://schemas.microsoft.com/office/drawing/2014/main" id="{A0DE76C8-B506-CB44-92BC-B22CBE92095A}"/>
              </a:ext>
            </a:extLst>
          </p:cNvPr>
          <p:cNvPicPr>
            <a:picLocks noChangeAspect="1"/>
          </p:cNvPicPr>
          <p:nvPr userDrawn="1"/>
        </p:nvPicPr>
        <p:blipFill rotWithShape="1">
          <a:blip r:embed="rId30"/>
          <a:srcRect l="2366" r="94648"/>
          <a:stretch/>
        </p:blipFill>
        <p:spPr>
          <a:xfrm>
            <a:off x="12214220" y="0"/>
            <a:ext cx="130176" cy="6857380"/>
          </a:xfrm>
          <a:prstGeom prst="rect">
            <a:avLst/>
          </a:prstGeom>
        </p:spPr>
      </p:pic>
    </p:spTree>
    <p:extLst>
      <p:ext uri="{BB962C8B-B14F-4D97-AF65-F5344CB8AC3E}">
        <p14:creationId xmlns:p14="http://schemas.microsoft.com/office/powerpoint/2010/main" val="3104696468"/>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 id="2147483773" r:id="rId13"/>
    <p:sldLayoutId id="2147483774" r:id="rId14"/>
    <p:sldLayoutId id="2147483775" r:id="rId15"/>
    <p:sldLayoutId id="2147483776" r:id="rId16"/>
    <p:sldLayoutId id="2147483777" r:id="rId17"/>
    <p:sldLayoutId id="2147483778" r:id="rId18"/>
    <p:sldLayoutId id="2147483779" r:id="rId19"/>
    <p:sldLayoutId id="2147483780" r:id="rId20"/>
    <p:sldLayoutId id="2147483781" r:id="rId21"/>
    <p:sldLayoutId id="2147483782" r:id="rId22"/>
    <p:sldLayoutId id="2147483783" r:id="rId23"/>
    <p:sldLayoutId id="2147483784" r:id="rId24"/>
    <p:sldLayoutId id="2147483785" r:id="rId25"/>
    <p:sldLayoutId id="2147483786" r:id="rId26"/>
    <p:sldLayoutId id="2147483787"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22" cstate="screen">
            <a:extLst>
              <a:ext uri="{28A0092B-C50C-407E-A947-70E740481C1C}">
                <a14:useLocalDpi xmlns:a14="http://schemas.microsoft.com/office/drawing/2010/main"/>
              </a:ext>
              <a:ext uri="{96DAC541-7B7A-43D3-8B79-37D633B846F1}">
                <asvg:svgBlip xmlns:asvg="http://schemas.microsoft.com/office/drawing/2016/SVG/main" r:embed="rId23"/>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B6A676C9-CF98-086A-0B38-6B4EEA03177B}"/>
              </a:ext>
            </a:extLst>
          </p:cNvPr>
          <p:cNvPicPr>
            <a:picLocks noChangeAspect="1"/>
          </p:cNvPicPr>
          <p:nvPr userDrawn="1"/>
        </p:nvPicPr>
        <p:blipFill>
          <a:blip r:embed="rId24"/>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6E4B95C1-875E-3529-235E-A1765AF87032}"/>
              </a:ext>
            </a:extLst>
          </p:cNvPr>
          <p:cNvPicPr>
            <a:picLocks noChangeAspect="1"/>
          </p:cNvPicPr>
          <p:nvPr userDrawn="1"/>
        </p:nvPicPr>
        <p:blipFill>
          <a:blip r:embed="rId25"/>
          <a:srcRect/>
          <a:stretch/>
        </p:blipFill>
        <p:spPr>
          <a:xfrm>
            <a:off x="12235472" y="0"/>
            <a:ext cx="88900" cy="6858000"/>
          </a:xfrm>
          <a:prstGeom prst="rect">
            <a:avLst/>
          </a:prstGeom>
        </p:spPr>
      </p:pic>
    </p:spTree>
    <p:extLst>
      <p:ext uri="{BB962C8B-B14F-4D97-AF65-F5344CB8AC3E}">
        <p14:creationId xmlns:p14="http://schemas.microsoft.com/office/powerpoint/2010/main" val="2247177052"/>
      </p:ext>
    </p:extLst>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 id="2147483795" r:id="rId7"/>
    <p:sldLayoutId id="2147483796" r:id="rId8"/>
    <p:sldLayoutId id="2147483797" r:id="rId9"/>
    <p:sldLayoutId id="2147483798" r:id="rId10"/>
    <p:sldLayoutId id="2147483799" r:id="rId11"/>
    <p:sldLayoutId id="2147483800" r:id="rId12"/>
    <p:sldLayoutId id="2147483801" r:id="rId13"/>
    <p:sldLayoutId id="2147483802" r:id="rId14"/>
    <p:sldLayoutId id="2147483803" r:id="rId15"/>
    <p:sldLayoutId id="2147483804" r:id="rId16"/>
    <p:sldLayoutId id="2147483805" r:id="rId17"/>
    <p:sldLayoutId id="2147483806" r:id="rId18"/>
    <p:sldLayoutId id="2147483807" r:id="rId19"/>
    <p:sldLayoutId id="2147483808" r:id="rId20"/>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a:gsLst>
            <a:gs pos="0">
              <a:srgbClr val="361D5C"/>
            </a:gs>
            <a:gs pos="98000">
              <a:srgbClr val="200C3B"/>
            </a:gs>
          </a:gsLst>
          <a:lin ang="5400000" scaled="1"/>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1C1D87-411E-BFD4-C010-B40B10B65285}"/>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5" name="Picture 4">
            <a:extLst>
              <a:ext uri="{FF2B5EF4-FFF2-40B4-BE49-F238E27FC236}">
                <a16:creationId xmlns:a16="http://schemas.microsoft.com/office/drawing/2014/main" id="{9C763751-87D5-0F64-4D3A-94B82F873706}"/>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2040443003"/>
      </p:ext>
    </p:extLst>
  </p:cSld>
  <p:clrMap bg1="lt1" tx1="dk1" bg2="lt2" tx2="dk2" accent1="accent1" accent2="accent2" accent3="accent3" accent4="accent4" accent5="accent5" accent6="accent6" hlink="hlink" folHlink="folHlink"/>
  <p:sldLayoutIdLst>
    <p:sldLayoutId id="2147483907" r:id="rId1"/>
    <p:sldLayoutId id="2147483811" r:id="rId2"/>
    <p:sldLayoutId id="2147483812" r:id="rId3"/>
    <p:sldLayoutId id="2147483813" r:id="rId4"/>
    <p:sldLayoutId id="2147483908" r:id="rId5"/>
    <p:sldLayoutId id="2147483909" r:id="rId6"/>
    <p:sldLayoutId id="2147483910" r:id="rId7"/>
    <p:sldLayoutId id="2147483911" r:id="rId8"/>
    <p:sldLayoutId id="2147483912" r:id="rId9"/>
    <p:sldLayoutId id="2147483913" r:id="rId10"/>
    <p:sldLayoutId id="2147483914" r:id="rId11"/>
    <p:sldLayoutId id="2147483821" r:id="rId12"/>
    <p:sldLayoutId id="2147483915" r:id="rId13"/>
    <p:sldLayoutId id="2147483916" r:id="rId14"/>
    <p:sldLayoutId id="2147483917" r:id="rId15"/>
    <p:sldLayoutId id="2147483918" r:id="rId16"/>
    <p:sldLayoutId id="2147483919" r:id="rId17"/>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10.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9.xml"/><Relationship Id="rId1" Type="http://schemas.openxmlformats.org/officeDocument/2006/relationships/slideLayout" Target="../slideLayouts/slideLayout121.xml"/></Relationships>
</file>

<file path=ppt/slides/_rels/slide1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0.xml"/><Relationship Id="rId1" Type="http://schemas.openxmlformats.org/officeDocument/2006/relationships/slideLayout" Target="../slideLayouts/slideLayout1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6.xml"/></Relationships>
</file>

<file path=ppt/slides/_rels/slide13.xml.rels><?xml version="1.0" encoding="UTF-8" standalone="yes"?>
<Relationships xmlns="http://schemas.openxmlformats.org/package/2006/relationships"><Relationship Id="rId8" Type="http://schemas.openxmlformats.org/officeDocument/2006/relationships/image" Target="../media/image118.png"/><Relationship Id="rId13" Type="http://schemas.openxmlformats.org/officeDocument/2006/relationships/image" Target="../media/image123.tiff"/><Relationship Id="rId18" Type="http://schemas.openxmlformats.org/officeDocument/2006/relationships/image" Target="../media/image128.png"/><Relationship Id="rId26" Type="http://schemas.openxmlformats.org/officeDocument/2006/relationships/image" Target="../media/image136.png"/><Relationship Id="rId3" Type="http://schemas.openxmlformats.org/officeDocument/2006/relationships/image" Target="../media/image113.png"/><Relationship Id="rId21" Type="http://schemas.openxmlformats.org/officeDocument/2006/relationships/image" Target="../media/image131.png"/><Relationship Id="rId7" Type="http://schemas.openxmlformats.org/officeDocument/2006/relationships/image" Target="../media/image117.tiff"/><Relationship Id="rId12" Type="http://schemas.openxmlformats.org/officeDocument/2006/relationships/image" Target="../media/image122.png"/><Relationship Id="rId17" Type="http://schemas.openxmlformats.org/officeDocument/2006/relationships/image" Target="../media/image127.png"/><Relationship Id="rId25" Type="http://schemas.openxmlformats.org/officeDocument/2006/relationships/image" Target="../media/image135.png"/><Relationship Id="rId2" Type="http://schemas.openxmlformats.org/officeDocument/2006/relationships/notesSlide" Target="../notesSlides/notesSlide12.xml"/><Relationship Id="rId16" Type="http://schemas.openxmlformats.org/officeDocument/2006/relationships/image" Target="../media/image126.png"/><Relationship Id="rId20" Type="http://schemas.openxmlformats.org/officeDocument/2006/relationships/image" Target="../media/image130.png"/><Relationship Id="rId29" Type="http://schemas.openxmlformats.org/officeDocument/2006/relationships/image" Target="../media/image139.png"/><Relationship Id="rId1" Type="http://schemas.openxmlformats.org/officeDocument/2006/relationships/slideLayout" Target="../slideLayouts/slideLayout143.xml"/><Relationship Id="rId6" Type="http://schemas.openxmlformats.org/officeDocument/2006/relationships/image" Target="../media/image116.png"/><Relationship Id="rId11" Type="http://schemas.openxmlformats.org/officeDocument/2006/relationships/image" Target="../media/image121.tiff"/><Relationship Id="rId24" Type="http://schemas.openxmlformats.org/officeDocument/2006/relationships/image" Target="../media/image134.jpeg"/><Relationship Id="rId5" Type="http://schemas.openxmlformats.org/officeDocument/2006/relationships/image" Target="../media/image115.tiff"/><Relationship Id="rId15" Type="http://schemas.openxmlformats.org/officeDocument/2006/relationships/image" Target="../media/image125.png"/><Relationship Id="rId23" Type="http://schemas.openxmlformats.org/officeDocument/2006/relationships/image" Target="../media/image133.png"/><Relationship Id="rId28" Type="http://schemas.openxmlformats.org/officeDocument/2006/relationships/image" Target="../media/image138.png"/><Relationship Id="rId10" Type="http://schemas.openxmlformats.org/officeDocument/2006/relationships/image" Target="../media/image120.png"/><Relationship Id="rId19" Type="http://schemas.openxmlformats.org/officeDocument/2006/relationships/image" Target="../media/image129.png"/><Relationship Id="rId4" Type="http://schemas.openxmlformats.org/officeDocument/2006/relationships/image" Target="../media/image114.png"/><Relationship Id="rId9" Type="http://schemas.openxmlformats.org/officeDocument/2006/relationships/image" Target="../media/image119.png"/><Relationship Id="rId14" Type="http://schemas.openxmlformats.org/officeDocument/2006/relationships/image" Target="../media/image124.png"/><Relationship Id="rId22" Type="http://schemas.openxmlformats.org/officeDocument/2006/relationships/image" Target="../media/image132.jpeg"/><Relationship Id="rId27" Type="http://schemas.openxmlformats.org/officeDocument/2006/relationships/image" Target="../media/image137.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3.xml"/></Relationships>
</file>

<file path=ppt/slides/_rels/slide15.xml.rels><?xml version="1.0" encoding="UTF-8" standalone="yes"?>
<Relationships xmlns="http://schemas.openxmlformats.org/package/2006/relationships"><Relationship Id="rId8" Type="http://schemas.openxmlformats.org/officeDocument/2006/relationships/image" Target="../media/image129.png"/><Relationship Id="rId13" Type="http://schemas.openxmlformats.org/officeDocument/2006/relationships/image" Target="../media/image120.png"/><Relationship Id="rId18" Type="http://schemas.openxmlformats.org/officeDocument/2006/relationships/image" Target="../media/image136.png"/><Relationship Id="rId3" Type="http://schemas.openxmlformats.org/officeDocument/2006/relationships/image" Target="../media/image127.png"/><Relationship Id="rId21" Type="http://schemas.openxmlformats.org/officeDocument/2006/relationships/image" Target="../media/image142.png"/><Relationship Id="rId7" Type="http://schemas.openxmlformats.org/officeDocument/2006/relationships/image" Target="../media/image116.png"/><Relationship Id="rId12" Type="http://schemas.openxmlformats.org/officeDocument/2006/relationships/image" Target="../media/image124.png"/><Relationship Id="rId17" Type="http://schemas.openxmlformats.org/officeDocument/2006/relationships/image" Target="../media/image138.png"/><Relationship Id="rId2" Type="http://schemas.openxmlformats.org/officeDocument/2006/relationships/notesSlide" Target="../notesSlides/notesSlide14.xml"/><Relationship Id="rId16" Type="http://schemas.openxmlformats.org/officeDocument/2006/relationships/image" Target="../media/image139.png"/><Relationship Id="rId20" Type="http://schemas.openxmlformats.org/officeDocument/2006/relationships/image" Target="../media/image118.png"/><Relationship Id="rId1" Type="http://schemas.openxmlformats.org/officeDocument/2006/relationships/slideLayout" Target="../slideLayouts/slideLayout136.xml"/><Relationship Id="rId6" Type="http://schemas.openxmlformats.org/officeDocument/2006/relationships/image" Target="../media/image115.tiff"/><Relationship Id="rId11" Type="http://schemas.openxmlformats.org/officeDocument/2006/relationships/image" Target="../media/image125.png"/><Relationship Id="rId5" Type="http://schemas.openxmlformats.org/officeDocument/2006/relationships/image" Target="../media/image113.png"/><Relationship Id="rId15" Type="http://schemas.openxmlformats.org/officeDocument/2006/relationships/image" Target="../media/image140.png"/><Relationship Id="rId10" Type="http://schemas.openxmlformats.org/officeDocument/2006/relationships/image" Target="../media/image114.png"/><Relationship Id="rId19" Type="http://schemas.openxmlformats.org/officeDocument/2006/relationships/image" Target="../media/image141.png"/><Relationship Id="rId4" Type="http://schemas.openxmlformats.org/officeDocument/2006/relationships/image" Target="../media/image123.tiff"/><Relationship Id="rId9" Type="http://schemas.openxmlformats.org/officeDocument/2006/relationships/image" Target="../media/image117.tiff"/><Relationship Id="rId14" Type="http://schemas.openxmlformats.org/officeDocument/2006/relationships/image" Target="../media/image119.png"/></Relationships>
</file>

<file path=ppt/slides/_rels/slide16.xml.rels><?xml version="1.0" encoding="UTF-8" standalone="yes"?>
<Relationships xmlns="http://schemas.openxmlformats.org/package/2006/relationships"><Relationship Id="rId8" Type="http://schemas.openxmlformats.org/officeDocument/2006/relationships/image" Target="../media/image148.png"/><Relationship Id="rId13" Type="http://schemas.openxmlformats.org/officeDocument/2006/relationships/image" Target="../media/image135.png"/><Relationship Id="rId18" Type="http://schemas.openxmlformats.org/officeDocument/2006/relationships/image" Target="../media/image115.tiff"/><Relationship Id="rId26" Type="http://schemas.openxmlformats.org/officeDocument/2006/relationships/image" Target="../media/image119.png"/><Relationship Id="rId3" Type="http://schemas.openxmlformats.org/officeDocument/2006/relationships/image" Target="../media/image143.png"/><Relationship Id="rId21" Type="http://schemas.openxmlformats.org/officeDocument/2006/relationships/image" Target="../media/image117.tiff"/><Relationship Id="rId7" Type="http://schemas.openxmlformats.org/officeDocument/2006/relationships/image" Target="../media/image147.png"/><Relationship Id="rId12" Type="http://schemas.openxmlformats.org/officeDocument/2006/relationships/image" Target="../media/image152.png"/><Relationship Id="rId17" Type="http://schemas.openxmlformats.org/officeDocument/2006/relationships/image" Target="../media/image113.png"/><Relationship Id="rId25" Type="http://schemas.openxmlformats.org/officeDocument/2006/relationships/image" Target="../media/image120.png"/><Relationship Id="rId33" Type="http://schemas.openxmlformats.org/officeDocument/2006/relationships/image" Target="../media/image136.png"/><Relationship Id="rId2" Type="http://schemas.openxmlformats.org/officeDocument/2006/relationships/notesSlide" Target="../notesSlides/notesSlide15.xml"/><Relationship Id="rId16" Type="http://schemas.openxmlformats.org/officeDocument/2006/relationships/image" Target="../media/image123.tiff"/><Relationship Id="rId20" Type="http://schemas.openxmlformats.org/officeDocument/2006/relationships/image" Target="../media/image129.png"/><Relationship Id="rId29" Type="http://schemas.openxmlformats.org/officeDocument/2006/relationships/image" Target="../media/image138.png"/><Relationship Id="rId1" Type="http://schemas.openxmlformats.org/officeDocument/2006/relationships/slideLayout" Target="../slideLayouts/slideLayout136.xml"/><Relationship Id="rId6" Type="http://schemas.openxmlformats.org/officeDocument/2006/relationships/image" Target="../media/image146.png"/><Relationship Id="rId11" Type="http://schemas.openxmlformats.org/officeDocument/2006/relationships/image" Target="../media/image151.png"/><Relationship Id="rId24" Type="http://schemas.openxmlformats.org/officeDocument/2006/relationships/image" Target="../media/image124.png"/><Relationship Id="rId32" Type="http://schemas.openxmlformats.org/officeDocument/2006/relationships/image" Target="../media/image142.png"/><Relationship Id="rId5" Type="http://schemas.openxmlformats.org/officeDocument/2006/relationships/image" Target="../media/image145.png"/><Relationship Id="rId15" Type="http://schemas.openxmlformats.org/officeDocument/2006/relationships/image" Target="../media/image127.png"/><Relationship Id="rId23" Type="http://schemas.openxmlformats.org/officeDocument/2006/relationships/image" Target="../media/image125.png"/><Relationship Id="rId28" Type="http://schemas.openxmlformats.org/officeDocument/2006/relationships/image" Target="../media/image139.png"/><Relationship Id="rId10" Type="http://schemas.openxmlformats.org/officeDocument/2006/relationships/image" Target="../media/image150.png"/><Relationship Id="rId19" Type="http://schemas.openxmlformats.org/officeDocument/2006/relationships/image" Target="../media/image116.png"/><Relationship Id="rId31" Type="http://schemas.openxmlformats.org/officeDocument/2006/relationships/image" Target="../media/image118.png"/><Relationship Id="rId4" Type="http://schemas.openxmlformats.org/officeDocument/2006/relationships/image" Target="../media/image144.png"/><Relationship Id="rId9" Type="http://schemas.openxmlformats.org/officeDocument/2006/relationships/image" Target="../media/image149.png"/><Relationship Id="rId14" Type="http://schemas.openxmlformats.org/officeDocument/2006/relationships/image" Target="../media/image153.png"/><Relationship Id="rId22" Type="http://schemas.openxmlformats.org/officeDocument/2006/relationships/image" Target="../media/image114.png"/><Relationship Id="rId27" Type="http://schemas.openxmlformats.org/officeDocument/2006/relationships/image" Target="../media/image140.png"/><Relationship Id="rId30" Type="http://schemas.openxmlformats.org/officeDocument/2006/relationships/image" Target="../media/image141.png"/></Relationships>
</file>

<file path=ppt/slides/_rels/slide17.xml.rels><?xml version="1.0" encoding="UTF-8" standalone="yes"?>
<Relationships xmlns="http://schemas.openxmlformats.org/package/2006/relationships"><Relationship Id="rId8" Type="http://schemas.openxmlformats.org/officeDocument/2006/relationships/image" Target="../media/image122.png"/><Relationship Id="rId3" Type="http://schemas.openxmlformats.org/officeDocument/2006/relationships/image" Target="../media/image113.png"/><Relationship Id="rId7" Type="http://schemas.openxmlformats.org/officeDocument/2006/relationships/image" Target="../media/image136.png"/><Relationship Id="rId2" Type="http://schemas.openxmlformats.org/officeDocument/2006/relationships/notesSlide" Target="../notesSlides/notesSlide16.xml"/><Relationship Id="rId1" Type="http://schemas.openxmlformats.org/officeDocument/2006/relationships/slideLayout" Target="../slideLayouts/slideLayout136.xml"/><Relationship Id="rId6" Type="http://schemas.openxmlformats.org/officeDocument/2006/relationships/image" Target="../media/image142.png"/><Relationship Id="rId5" Type="http://schemas.openxmlformats.org/officeDocument/2006/relationships/image" Target="../media/image114.png"/><Relationship Id="rId4" Type="http://schemas.openxmlformats.org/officeDocument/2006/relationships/image" Target="../media/image115.tiff"/><Relationship Id="rId9" Type="http://schemas.openxmlformats.org/officeDocument/2006/relationships/image" Target="../media/image126.png"/></Relationships>
</file>

<file path=ppt/slides/_rels/slide18.xml.rels><?xml version="1.0" encoding="UTF-8" standalone="yes"?>
<Relationships xmlns="http://schemas.openxmlformats.org/package/2006/relationships"><Relationship Id="rId8" Type="http://schemas.openxmlformats.org/officeDocument/2006/relationships/image" Target="../media/image142.png"/><Relationship Id="rId13" Type="http://schemas.openxmlformats.org/officeDocument/2006/relationships/image" Target="../media/image155.png"/><Relationship Id="rId3" Type="http://schemas.openxmlformats.org/officeDocument/2006/relationships/image" Target="../media/image117.tiff"/><Relationship Id="rId7" Type="http://schemas.openxmlformats.org/officeDocument/2006/relationships/image" Target="../media/image114.png"/><Relationship Id="rId12" Type="http://schemas.openxmlformats.org/officeDocument/2006/relationships/image" Target="../media/image154.png"/><Relationship Id="rId2" Type="http://schemas.openxmlformats.org/officeDocument/2006/relationships/notesSlide" Target="../notesSlides/notesSlide17.xml"/><Relationship Id="rId1" Type="http://schemas.openxmlformats.org/officeDocument/2006/relationships/slideLayout" Target="../slideLayouts/slideLayout136.xml"/><Relationship Id="rId6" Type="http://schemas.openxmlformats.org/officeDocument/2006/relationships/image" Target="../media/image115.tiff"/><Relationship Id="rId11" Type="http://schemas.openxmlformats.org/officeDocument/2006/relationships/image" Target="../media/image126.png"/><Relationship Id="rId5" Type="http://schemas.openxmlformats.org/officeDocument/2006/relationships/image" Target="../media/image113.png"/><Relationship Id="rId10" Type="http://schemas.openxmlformats.org/officeDocument/2006/relationships/image" Target="../media/image122.png"/><Relationship Id="rId4" Type="http://schemas.openxmlformats.org/officeDocument/2006/relationships/image" Target="../media/image119.png"/><Relationship Id="rId9" Type="http://schemas.openxmlformats.org/officeDocument/2006/relationships/image" Target="../media/image136.png"/></Relationships>
</file>

<file path=ppt/slides/_rels/slide19.xml.rels><?xml version="1.0" encoding="UTF-8" standalone="yes"?>
<Relationships xmlns="http://schemas.openxmlformats.org/package/2006/relationships"><Relationship Id="rId8" Type="http://schemas.openxmlformats.org/officeDocument/2006/relationships/image" Target="../media/image159.png"/><Relationship Id="rId13" Type="http://schemas.openxmlformats.org/officeDocument/2006/relationships/image" Target="../media/image146.png"/><Relationship Id="rId3" Type="http://schemas.openxmlformats.org/officeDocument/2006/relationships/image" Target="../media/image156.jpeg"/><Relationship Id="rId7" Type="http://schemas.openxmlformats.org/officeDocument/2006/relationships/image" Target="../media/image158.png"/><Relationship Id="rId12" Type="http://schemas.openxmlformats.org/officeDocument/2006/relationships/image" Target="../media/image163.png"/><Relationship Id="rId2" Type="http://schemas.openxmlformats.org/officeDocument/2006/relationships/notesSlide" Target="../notesSlides/notesSlide18.xml"/><Relationship Id="rId1" Type="http://schemas.openxmlformats.org/officeDocument/2006/relationships/slideLayout" Target="../slideLayouts/slideLayout121.xml"/><Relationship Id="rId6" Type="http://schemas.openxmlformats.org/officeDocument/2006/relationships/image" Target="../media/image157.png"/><Relationship Id="rId11" Type="http://schemas.openxmlformats.org/officeDocument/2006/relationships/image" Target="../media/image162.png"/><Relationship Id="rId5" Type="http://schemas.openxmlformats.org/officeDocument/2006/relationships/image" Target="../media/image151.png"/><Relationship Id="rId10" Type="http://schemas.openxmlformats.org/officeDocument/2006/relationships/image" Target="../media/image161.png"/><Relationship Id="rId4" Type="http://schemas.openxmlformats.org/officeDocument/2006/relationships/image" Target="../media/image147.png"/><Relationship Id="rId9" Type="http://schemas.openxmlformats.org/officeDocument/2006/relationships/image" Target="../media/image160.png"/></Relationships>
</file>

<file path=ppt/slides/_rels/slide2.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xml"/><Relationship Id="rId1" Type="http://schemas.openxmlformats.org/officeDocument/2006/relationships/slideLayout" Target="../slideLayouts/slideLayout53.xml"/><Relationship Id="rId5" Type="http://schemas.openxmlformats.org/officeDocument/2006/relationships/image" Target="../media/image50.svg"/><Relationship Id="rId4" Type="http://schemas.openxmlformats.org/officeDocument/2006/relationships/image" Target="../media/image49.png"/></Relationships>
</file>

<file path=ppt/slides/_rels/slide2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9.xml"/><Relationship Id="rId1" Type="http://schemas.openxmlformats.org/officeDocument/2006/relationships/slideLayout" Target="../slideLayouts/slideLayout53.xml"/></Relationships>
</file>

<file path=ppt/slides/_rels/slide21.xml.rels><?xml version="1.0" encoding="UTF-8" standalone="yes"?>
<Relationships xmlns="http://schemas.openxmlformats.org/package/2006/relationships"><Relationship Id="rId8" Type="http://schemas.openxmlformats.org/officeDocument/2006/relationships/image" Target="../media/image169.png"/><Relationship Id="rId13" Type="http://schemas.openxmlformats.org/officeDocument/2006/relationships/image" Target="../media/image172.png"/><Relationship Id="rId3" Type="http://schemas.openxmlformats.org/officeDocument/2006/relationships/image" Target="../media/image164.png"/><Relationship Id="rId7" Type="http://schemas.openxmlformats.org/officeDocument/2006/relationships/image" Target="../media/image168.png"/><Relationship Id="rId12" Type="http://schemas.openxmlformats.org/officeDocument/2006/relationships/image" Target="../media/image171.png"/><Relationship Id="rId2" Type="http://schemas.openxmlformats.org/officeDocument/2006/relationships/notesSlide" Target="../notesSlides/notesSlide20.xml"/><Relationship Id="rId1" Type="http://schemas.openxmlformats.org/officeDocument/2006/relationships/slideLayout" Target="../slideLayouts/slideLayout136.xml"/><Relationship Id="rId6" Type="http://schemas.openxmlformats.org/officeDocument/2006/relationships/image" Target="../media/image167.svg"/><Relationship Id="rId11" Type="http://schemas.openxmlformats.org/officeDocument/2006/relationships/image" Target="../media/image170.png"/><Relationship Id="rId5" Type="http://schemas.openxmlformats.org/officeDocument/2006/relationships/image" Target="../media/image166.png"/><Relationship Id="rId10" Type="http://schemas.openxmlformats.org/officeDocument/2006/relationships/image" Target="../media/image93.png"/><Relationship Id="rId4" Type="http://schemas.openxmlformats.org/officeDocument/2006/relationships/image" Target="../media/image165.svg"/><Relationship Id="rId9" Type="http://schemas.microsoft.com/office/2007/relationships/hdphoto" Target="../media/hdphoto1.wdp"/><Relationship Id="rId14" Type="http://schemas.openxmlformats.org/officeDocument/2006/relationships/image" Target="../media/image173.png"/></Relationships>
</file>

<file path=ppt/slides/_rels/slide22.xml.rels><?xml version="1.0" encoding="UTF-8" standalone="yes"?>
<Relationships xmlns="http://schemas.openxmlformats.org/package/2006/relationships"><Relationship Id="rId8" Type="http://schemas.openxmlformats.org/officeDocument/2006/relationships/image" Target="../media/image179.svg"/><Relationship Id="rId3" Type="http://schemas.openxmlformats.org/officeDocument/2006/relationships/image" Target="../media/image174.jpg"/><Relationship Id="rId7" Type="http://schemas.openxmlformats.org/officeDocument/2006/relationships/image" Target="../media/image178.png"/><Relationship Id="rId12" Type="http://schemas.openxmlformats.org/officeDocument/2006/relationships/image" Target="../media/image183.svg"/><Relationship Id="rId2" Type="http://schemas.openxmlformats.org/officeDocument/2006/relationships/notesSlide" Target="../notesSlides/notesSlide21.xml"/><Relationship Id="rId1" Type="http://schemas.openxmlformats.org/officeDocument/2006/relationships/slideLayout" Target="../slideLayouts/slideLayout122.xml"/><Relationship Id="rId6" Type="http://schemas.openxmlformats.org/officeDocument/2006/relationships/image" Target="../media/image177.svg"/><Relationship Id="rId11" Type="http://schemas.openxmlformats.org/officeDocument/2006/relationships/image" Target="../media/image182.png"/><Relationship Id="rId5" Type="http://schemas.openxmlformats.org/officeDocument/2006/relationships/image" Target="../media/image176.png"/><Relationship Id="rId10" Type="http://schemas.openxmlformats.org/officeDocument/2006/relationships/image" Target="../media/image181.svg"/><Relationship Id="rId4" Type="http://schemas.openxmlformats.org/officeDocument/2006/relationships/image" Target="../media/image175.png"/><Relationship Id="rId9" Type="http://schemas.openxmlformats.org/officeDocument/2006/relationships/image" Target="../media/image180.png"/></Relationships>
</file>

<file path=ppt/slides/_rels/slide23.xml.rels><?xml version="1.0" encoding="UTF-8" standalone="yes"?>
<Relationships xmlns="http://schemas.openxmlformats.org/package/2006/relationships"><Relationship Id="rId8" Type="http://schemas.openxmlformats.org/officeDocument/2006/relationships/image" Target="../media/image99.svg"/><Relationship Id="rId13" Type="http://schemas.openxmlformats.org/officeDocument/2006/relationships/image" Target="../media/image184.png"/><Relationship Id="rId3" Type="http://schemas.openxmlformats.org/officeDocument/2006/relationships/image" Target="../media/image94.png"/><Relationship Id="rId7" Type="http://schemas.openxmlformats.org/officeDocument/2006/relationships/image" Target="../media/image98.png"/><Relationship Id="rId12" Type="http://schemas.openxmlformats.org/officeDocument/2006/relationships/image" Target="../media/image50.svg"/><Relationship Id="rId2" Type="http://schemas.openxmlformats.org/officeDocument/2006/relationships/notesSlide" Target="../notesSlides/notesSlide22.xml"/><Relationship Id="rId1" Type="http://schemas.openxmlformats.org/officeDocument/2006/relationships/slideLayout" Target="../slideLayouts/slideLayout73.xml"/><Relationship Id="rId6" Type="http://schemas.openxmlformats.org/officeDocument/2006/relationships/image" Target="../media/image97.svg"/><Relationship Id="rId11" Type="http://schemas.openxmlformats.org/officeDocument/2006/relationships/image" Target="../media/image49.png"/><Relationship Id="rId5" Type="http://schemas.openxmlformats.org/officeDocument/2006/relationships/image" Target="../media/image96.png"/><Relationship Id="rId10" Type="http://schemas.openxmlformats.org/officeDocument/2006/relationships/image" Target="../media/image101.svg"/><Relationship Id="rId4" Type="http://schemas.openxmlformats.org/officeDocument/2006/relationships/image" Target="../media/image95.svg"/><Relationship Id="rId9" Type="http://schemas.openxmlformats.org/officeDocument/2006/relationships/image" Target="../media/image100.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8" Type="http://schemas.openxmlformats.org/officeDocument/2006/relationships/image" Target="../media/image82.svg"/><Relationship Id="rId3" Type="http://schemas.openxmlformats.org/officeDocument/2006/relationships/image" Target="../media/image77.png"/><Relationship Id="rId7" Type="http://schemas.openxmlformats.org/officeDocument/2006/relationships/image" Target="../media/image81.png"/><Relationship Id="rId2" Type="http://schemas.openxmlformats.org/officeDocument/2006/relationships/notesSlide" Target="../notesSlides/notesSlide2.xml"/><Relationship Id="rId1" Type="http://schemas.openxmlformats.org/officeDocument/2006/relationships/slideLayout" Target="../slideLayouts/slideLayout73.xml"/><Relationship Id="rId6" Type="http://schemas.openxmlformats.org/officeDocument/2006/relationships/image" Target="../media/image80.svg"/><Relationship Id="rId5" Type="http://schemas.openxmlformats.org/officeDocument/2006/relationships/image" Target="../media/image79.png"/><Relationship Id="rId10" Type="http://schemas.openxmlformats.org/officeDocument/2006/relationships/image" Target="../media/image84.svg"/><Relationship Id="rId4" Type="http://schemas.openxmlformats.org/officeDocument/2006/relationships/image" Target="../media/image78.svg"/><Relationship Id="rId9" Type="http://schemas.openxmlformats.org/officeDocument/2006/relationships/image" Target="../media/image83.png"/></Relationships>
</file>

<file path=ppt/slides/_rels/slide4.xml.rels><?xml version="1.0" encoding="UTF-8" standalone="yes"?>
<Relationships xmlns="http://schemas.openxmlformats.org/package/2006/relationships"><Relationship Id="rId8" Type="http://schemas.openxmlformats.org/officeDocument/2006/relationships/image" Target="../media/image82.svg"/><Relationship Id="rId3" Type="http://schemas.openxmlformats.org/officeDocument/2006/relationships/image" Target="../media/image77.png"/><Relationship Id="rId7" Type="http://schemas.openxmlformats.org/officeDocument/2006/relationships/image" Target="../media/image81.png"/><Relationship Id="rId2" Type="http://schemas.openxmlformats.org/officeDocument/2006/relationships/notesSlide" Target="../notesSlides/notesSlide3.xml"/><Relationship Id="rId1" Type="http://schemas.openxmlformats.org/officeDocument/2006/relationships/slideLayout" Target="../slideLayouts/slideLayout73.xml"/><Relationship Id="rId6" Type="http://schemas.openxmlformats.org/officeDocument/2006/relationships/image" Target="../media/image80.svg"/><Relationship Id="rId5" Type="http://schemas.openxmlformats.org/officeDocument/2006/relationships/image" Target="../media/image79.png"/><Relationship Id="rId10" Type="http://schemas.openxmlformats.org/officeDocument/2006/relationships/image" Target="../media/image84.svg"/><Relationship Id="rId4" Type="http://schemas.openxmlformats.org/officeDocument/2006/relationships/image" Target="../media/image78.svg"/><Relationship Id="rId9" Type="http://schemas.openxmlformats.org/officeDocument/2006/relationships/image" Target="../media/image83.png"/></Relationships>
</file>

<file path=ppt/slides/_rels/slide5.xml.rels><?xml version="1.0" encoding="UTF-8" standalone="yes"?>
<Relationships xmlns="http://schemas.openxmlformats.org/package/2006/relationships"><Relationship Id="rId8" Type="http://schemas.openxmlformats.org/officeDocument/2006/relationships/image" Target="../media/image90.svg"/><Relationship Id="rId3" Type="http://schemas.openxmlformats.org/officeDocument/2006/relationships/image" Target="../media/image85.png"/><Relationship Id="rId7" Type="http://schemas.openxmlformats.org/officeDocument/2006/relationships/image" Target="../media/image89.png"/><Relationship Id="rId2" Type="http://schemas.openxmlformats.org/officeDocument/2006/relationships/notesSlide" Target="../notesSlides/notesSlide4.xml"/><Relationship Id="rId1" Type="http://schemas.openxmlformats.org/officeDocument/2006/relationships/slideLayout" Target="../slideLayouts/slideLayout73.xml"/><Relationship Id="rId6" Type="http://schemas.openxmlformats.org/officeDocument/2006/relationships/image" Target="../media/image88.svg"/><Relationship Id="rId11" Type="http://schemas.openxmlformats.org/officeDocument/2006/relationships/image" Target="../media/image93.png"/><Relationship Id="rId5" Type="http://schemas.openxmlformats.org/officeDocument/2006/relationships/image" Target="../media/image87.png"/><Relationship Id="rId10" Type="http://schemas.openxmlformats.org/officeDocument/2006/relationships/image" Target="../media/image92.svg"/><Relationship Id="rId4" Type="http://schemas.openxmlformats.org/officeDocument/2006/relationships/image" Target="../media/image86.svg"/><Relationship Id="rId9" Type="http://schemas.openxmlformats.org/officeDocument/2006/relationships/image" Target="../media/image91.png"/></Relationships>
</file>

<file path=ppt/slides/_rels/slide6.xml.rels><?xml version="1.0" encoding="UTF-8" standalone="yes"?>
<Relationships xmlns="http://schemas.openxmlformats.org/package/2006/relationships"><Relationship Id="rId8" Type="http://schemas.openxmlformats.org/officeDocument/2006/relationships/image" Target="../media/image99.svg"/><Relationship Id="rId13" Type="http://schemas.openxmlformats.org/officeDocument/2006/relationships/image" Target="../media/image102.svg"/><Relationship Id="rId3" Type="http://schemas.openxmlformats.org/officeDocument/2006/relationships/image" Target="../media/image94.png"/><Relationship Id="rId7" Type="http://schemas.openxmlformats.org/officeDocument/2006/relationships/image" Target="../media/image98.png"/><Relationship Id="rId12" Type="http://schemas.openxmlformats.org/officeDocument/2006/relationships/image" Target="../media/image50.svg"/><Relationship Id="rId2" Type="http://schemas.openxmlformats.org/officeDocument/2006/relationships/notesSlide" Target="../notesSlides/notesSlide5.xml"/><Relationship Id="rId1" Type="http://schemas.openxmlformats.org/officeDocument/2006/relationships/slideLayout" Target="../slideLayouts/slideLayout73.xml"/><Relationship Id="rId6" Type="http://schemas.openxmlformats.org/officeDocument/2006/relationships/image" Target="../media/image97.svg"/><Relationship Id="rId11" Type="http://schemas.openxmlformats.org/officeDocument/2006/relationships/image" Target="../media/image49.png"/><Relationship Id="rId5" Type="http://schemas.openxmlformats.org/officeDocument/2006/relationships/image" Target="../media/image96.png"/><Relationship Id="rId10" Type="http://schemas.openxmlformats.org/officeDocument/2006/relationships/image" Target="../media/image101.svg"/><Relationship Id="rId4" Type="http://schemas.openxmlformats.org/officeDocument/2006/relationships/image" Target="../media/image95.svg"/><Relationship Id="rId9" Type="http://schemas.openxmlformats.org/officeDocument/2006/relationships/image" Target="../media/image100.png"/></Relationships>
</file>

<file path=ppt/slides/_rels/slide7.xml.rels><?xml version="1.0" encoding="UTF-8" standalone="yes"?>
<Relationships xmlns="http://schemas.openxmlformats.org/package/2006/relationships"><Relationship Id="rId8" Type="http://schemas.openxmlformats.org/officeDocument/2006/relationships/image" Target="../media/image108.png"/><Relationship Id="rId3" Type="http://schemas.openxmlformats.org/officeDocument/2006/relationships/image" Target="../media/image103.png"/><Relationship Id="rId7" Type="http://schemas.openxmlformats.org/officeDocument/2006/relationships/image" Target="../media/image107.png"/><Relationship Id="rId2" Type="http://schemas.openxmlformats.org/officeDocument/2006/relationships/notesSlide" Target="../notesSlides/notesSlide6.xml"/><Relationship Id="rId1" Type="http://schemas.openxmlformats.org/officeDocument/2006/relationships/slideLayout" Target="../slideLayouts/slideLayout16.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104.png"/></Relationships>
</file>

<file path=ppt/slides/_rels/slide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xml"/><Relationship Id="rId1" Type="http://schemas.openxmlformats.org/officeDocument/2006/relationships/slideLayout" Target="../slideLayouts/slideLayout104.xml"/></Relationships>
</file>

<file path=ppt/slides/_rels/slide9.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notesSlide" Target="../notesSlides/notesSlide8.xml"/><Relationship Id="rId1" Type="http://schemas.openxmlformats.org/officeDocument/2006/relationships/slideLayout" Target="../slideLayouts/slideLayout8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4E1F265-DCFC-336F-0B58-D5940F7A973B}"/>
              </a:ext>
            </a:extLst>
          </p:cNvPr>
          <p:cNvSpPr>
            <a:spLocks noGrp="1"/>
          </p:cNvSpPr>
          <p:nvPr>
            <p:ph type="body" sz="quarter" idx="10"/>
          </p:nvPr>
        </p:nvSpPr>
        <p:spPr>
          <a:xfrm>
            <a:off x="5035826" y="3200211"/>
            <a:ext cx="6679097" cy="702365"/>
          </a:xfrm>
        </p:spPr>
        <p:txBody>
          <a:bodyPr/>
          <a:lstStyle/>
          <a:p>
            <a:r>
              <a:rPr lang="en-US" sz="4400" b="1" dirty="0">
                <a:solidFill>
                  <a:schemeClr val="bg1"/>
                </a:solidFill>
                <a:latin typeface="Segoe UI" panose="020B0502040204020203" pitchFamily="34" charset="0"/>
                <a:cs typeface="Segoe UI" panose="020B0502040204020203" pitchFamily="34" charset="0"/>
              </a:rPr>
              <a:t>Simplifying payments with LS Pay</a:t>
            </a:r>
            <a:endParaRPr lang="en-IS" sz="4400" b="1" dirty="0">
              <a:solidFill>
                <a:schemeClr val="bg1"/>
              </a:solidFill>
              <a:latin typeface="Segoe UI" panose="020B0502040204020203" pitchFamily="34" charset="0"/>
              <a:cs typeface="Segoe UI" panose="020B0502040204020203" pitchFamily="34" charset="0"/>
            </a:endParaRPr>
          </a:p>
          <a:p>
            <a:endParaRPr lang="en-IS" sz="4400" dirty="0"/>
          </a:p>
        </p:txBody>
      </p:sp>
      <p:sp>
        <p:nvSpPr>
          <p:cNvPr id="3" name="Text Placeholder 2">
            <a:extLst>
              <a:ext uri="{FF2B5EF4-FFF2-40B4-BE49-F238E27FC236}">
                <a16:creationId xmlns:a16="http://schemas.microsoft.com/office/drawing/2014/main" id="{FAA02102-C9D6-406B-54A8-7DEC1B0E6CCC}"/>
              </a:ext>
            </a:extLst>
          </p:cNvPr>
          <p:cNvSpPr>
            <a:spLocks noGrp="1"/>
          </p:cNvSpPr>
          <p:nvPr>
            <p:ph type="body" sz="quarter" idx="11"/>
          </p:nvPr>
        </p:nvSpPr>
        <p:spPr>
          <a:xfrm>
            <a:off x="5035826" y="5159450"/>
            <a:ext cx="6679097" cy="1123784"/>
          </a:xfrm>
        </p:spPr>
        <p:txBody>
          <a:bodyPr/>
          <a:lstStyle/>
          <a:p>
            <a:r>
              <a:rPr lang="en-IS" dirty="0"/>
              <a:t>Petur Thor Sigurdsson</a:t>
            </a:r>
            <a:br>
              <a:rPr lang="en-IS" dirty="0"/>
            </a:br>
            <a:r>
              <a:rPr lang="en-IS" sz="2800" b="0" dirty="0">
                <a:solidFill>
                  <a:schemeClr val="bg1"/>
                </a:solidFill>
              </a:rPr>
              <a:t>Product Director</a:t>
            </a:r>
            <a:endParaRPr lang="en-IS" b="0" dirty="0">
              <a:solidFill>
                <a:schemeClr val="bg1"/>
              </a:solidFill>
            </a:endParaRPr>
          </a:p>
        </p:txBody>
      </p:sp>
    </p:spTree>
    <p:extLst>
      <p:ext uri="{BB962C8B-B14F-4D97-AF65-F5344CB8AC3E}">
        <p14:creationId xmlns:p14="http://schemas.microsoft.com/office/powerpoint/2010/main" val="398418576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E940E21-7D3A-45D9-5F2C-8B693A52E5A8}"/>
              </a:ext>
            </a:extLst>
          </p:cNvPr>
          <p:cNvSpPr>
            <a:spLocks noGrp="1"/>
          </p:cNvSpPr>
          <p:nvPr>
            <p:ph type="title"/>
          </p:nvPr>
        </p:nvSpPr>
        <p:spPr/>
        <p:txBody>
          <a:bodyPr>
            <a:normAutofit fontScale="90000"/>
          </a:bodyPr>
          <a:lstStyle/>
          <a:p>
            <a:r>
              <a:rPr lang="en-US" dirty="0"/>
              <a:t>Supported functions</a:t>
            </a:r>
            <a:endParaRPr lang="en-IS" dirty="0"/>
          </a:p>
        </p:txBody>
      </p:sp>
      <p:sp>
        <p:nvSpPr>
          <p:cNvPr id="11" name="Text Placeholder 3">
            <a:extLst>
              <a:ext uri="{FF2B5EF4-FFF2-40B4-BE49-F238E27FC236}">
                <a16:creationId xmlns:a16="http://schemas.microsoft.com/office/drawing/2014/main" id="{915ABFCB-D2C0-FD3E-AE94-573FC1A80F48}"/>
              </a:ext>
            </a:extLst>
          </p:cNvPr>
          <p:cNvSpPr txBox="1">
            <a:spLocks/>
          </p:cNvSpPr>
          <p:nvPr/>
        </p:nvSpPr>
        <p:spPr>
          <a:xfrm>
            <a:off x="4273731" y="1460500"/>
            <a:ext cx="6914969" cy="50736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numCol="2">
            <a:no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800" kern="1200">
                <a:solidFill>
                  <a:srgbClr val="323133"/>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indent="-342900" algn="l"/>
            <a:r>
              <a:rPr lang="en-US" sz="2000" dirty="0">
                <a:latin typeface="Segoe UI" panose="020B0502040204020203" pitchFamily="34" charset="0"/>
                <a:cs typeface="Segoe UI" panose="020B0502040204020203" pitchFamily="34" charset="0"/>
              </a:rPr>
              <a:t>Purchase</a:t>
            </a:r>
          </a:p>
          <a:p>
            <a:pPr marL="114300" indent="-342900" algn="l"/>
            <a:r>
              <a:rPr lang="en-US" sz="2000" dirty="0">
                <a:latin typeface="Segoe UI" panose="020B0502040204020203" pitchFamily="34" charset="0"/>
                <a:cs typeface="Segoe UI" panose="020B0502040204020203" pitchFamily="34" charset="0"/>
              </a:rPr>
              <a:t>Refund</a:t>
            </a:r>
          </a:p>
          <a:p>
            <a:pPr marL="114300" indent="-342900" algn="l"/>
            <a:r>
              <a:rPr lang="en-US" sz="2000" dirty="0">
                <a:latin typeface="Segoe UI" panose="020B0502040204020203" pitchFamily="34" charset="0"/>
                <a:cs typeface="Segoe UI" panose="020B0502040204020203" pitchFamily="34" charset="0"/>
              </a:rPr>
              <a:t>Void</a:t>
            </a:r>
          </a:p>
          <a:p>
            <a:pPr marL="114300" indent="-342900" algn="l"/>
            <a:r>
              <a:rPr lang="en-US" sz="2000" dirty="0">
                <a:latin typeface="Segoe UI" panose="020B0502040204020203" pitchFamily="34" charset="0"/>
                <a:cs typeface="Segoe UI" panose="020B0502040204020203" pitchFamily="34" charset="0"/>
              </a:rPr>
              <a:t>Get transaction</a:t>
            </a:r>
          </a:p>
          <a:p>
            <a:pPr marL="114300" indent="-342900" algn="l"/>
            <a:r>
              <a:rPr lang="en-US" sz="2000" dirty="0">
                <a:latin typeface="Segoe UI" panose="020B0502040204020203" pitchFamily="34" charset="0"/>
                <a:cs typeface="Segoe UI" panose="020B0502040204020203" pitchFamily="34" charset="0"/>
              </a:rPr>
              <a:t>Get last transaction</a:t>
            </a:r>
          </a:p>
          <a:p>
            <a:pPr marL="114300" indent="-342900" algn="l"/>
            <a:r>
              <a:rPr lang="en-US" sz="2000" dirty="0">
                <a:latin typeface="Segoe UI" panose="020B0502040204020203" pitchFamily="34" charset="0"/>
                <a:cs typeface="Segoe UI" panose="020B0502040204020203" pitchFamily="34" charset="0"/>
              </a:rPr>
              <a:t>Get last raw transaction</a:t>
            </a:r>
          </a:p>
          <a:p>
            <a:pPr marL="114300" indent="-342900" algn="l"/>
            <a:r>
              <a:rPr lang="en-US" sz="2000" dirty="0">
                <a:latin typeface="Segoe UI" panose="020B0502040204020203" pitchFamily="34" charset="0"/>
                <a:cs typeface="Segoe UI" panose="020B0502040204020203" pitchFamily="34" charset="0"/>
              </a:rPr>
              <a:t>Cancel</a:t>
            </a:r>
          </a:p>
          <a:p>
            <a:pPr marL="114300" indent="-342900" algn="l"/>
            <a:r>
              <a:rPr lang="en-US" sz="2000" dirty="0">
                <a:latin typeface="Segoe UI" panose="020B0502040204020203" pitchFamily="34" charset="0"/>
                <a:cs typeface="Segoe UI" panose="020B0502040204020203" pitchFamily="34" charset="0"/>
              </a:rPr>
              <a:t>X and Z reports</a:t>
            </a:r>
          </a:p>
          <a:p>
            <a:pPr marL="114300" indent="-342900" algn="l"/>
            <a:r>
              <a:rPr lang="en-US" sz="2000" dirty="0">
                <a:latin typeface="Segoe UI" panose="020B0502040204020203" pitchFamily="34" charset="0"/>
                <a:cs typeface="Segoe UI" panose="020B0502040204020203" pitchFamily="34" charset="0"/>
              </a:rPr>
              <a:t>Start Session</a:t>
            </a:r>
          </a:p>
          <a:p>
            <a:pPr marL="114300" indent="-342900" algn="l"/>
            <a:r>
              <a:rPr lang="en-US" sz="2000" dirty="0">
                <a:latin typeface="Segoe UI" panose="020B0502040204020203" pitchFamily="34" charset="0"/>
                <a:cs typeface="Segoe UI" panose="020B0502040204020203" pitchFamily="34" charset="0"/>
              </a:rPr>
              <a:t>End session</a:t>
            </a:r>
          </a:p>
          <a:p>
            <a:pPr marL="342900" indent="-342900" algn="l"/>
            <a:r>
              <a:rPr lang="en-US" sz="2000" dirty="0">
                <a:latin typeface="Segoe UI" panose="020B0502040204020203" pitchFamily="34" charset="0"/>
                <a:cs typeface="Segoe UI" panose="020B0502040204020203" pitchFamily="34" charset="0"/>
              </a:rPr>
              <a:t>EBT</a:t>
            </a:r>
          </a:p>
          <a:p>
            <a:pPr marL="114300" indent="-342900" algn="l"/>
            <a:r>
              <a:rPr lang="en-US" sz="2000" dirty="0">
                <a:latin typeface="Segoe UI" panose="020B0502040204020203" pitchFamily="34" charset="0"/>
                <a:cs typeface="Segoe UI" panose="020B0502040204020203" pitchFamily="34" charset="0"/>
              </a:rPr>
              <a:t>Pre-auth tokenization</a:t>
            </a:r>
          </a:p>
          <a:p>
            <a:pPr marL="114300" indent="-342900" algn="l"/>
            <a:r>
              <a:rPr lang="en-US" sz="2000" dirty="0">
                <a:latin typeface="Segoe UI" panose="020B0502040204020203" pitchFamily="34" charset="0"/>
                <a:cs typeface="Segoe UI" panose="020B0502040204020203" pitchFamily="34" charset="0"/>
              </a:rPr>
              <a:t>Full capture tokenization</a:t>
            </a:r>
          </a:p>
          <a:p>
            <a:pPr marL="114300" indent="-342900" algn="l"/>
            <a:r>
              <a:rPr lang="en-US" sz="2000" dirty="0">
                <a:latin typeface="Segoe UI" panose="020B0502040204020203" pitchFamily="34" charset="0"/>
                <a:cs typeface="Segoe UI" panose="020B0502040204020203" pitchFamily="34" charset="0"/>
              </a:rPr>
              <a:t>Purchase tokenization</a:t>
            </a:r>
          </a:p>
          <a:p>
            <a:pPr marL="114300" indent="-342900" algn="l"/>
            <a:r>
              <a:rPr lang="en-US" sz="2000" dirty="0">
                <a:latin typeface="Segoe UI" panose="020B0502040204020203" pitchFamily="34" charset="0"/>
                <a:cs typeface="Segoe UI" panose="020B0502040204020203" pitchFamily="34" charset="0"/>
              </a:rPr>
              <a:t>Return tokenization</a:t>
            </a:r>
          </a:p>
          <a:p>
            <a:pPr marL="114300" indent="-342900" algn="l"/>
            <a:r>
              <a:rPr lang="en-US" sz="2000" dirty="0">
                <a:latin typeface="Segoe UI" panose="020B0502040204020203" pitchFamily="34" charset="0"/>
                <a:cs typeface="Segoe UI" panose="020B0502040204020203" pitchFamily="34" charset="0"/>
              </a:rPr>
              <a:t>Signature verification</a:t>
            </a:r>
          </a:p>
          <a:p>
            <a:pPr marL="114300" indent="-342900" algn="l"/>
            <a:r>
              <a:rPr lang="en-US" sz="2000" dirty="0">
                <a:latin typeface="Segoe UI" panose="020B0502040204020203" pitchFamily="34" charset="0"/>
                <a:cs typeface="Segoe UI" panose="020B0502040204020203" pitchFamily="34" charset="0"/>
              </a:rPr>
              <a:t>Voice authentication</a:t>
            </a:r>
          </a:p>
          <a:p>
            <a:pPr marL="114300" indent="-342900" algn="l"/>
            <a:r>
              <a:rPr lang="en-US" sz="2000" dirty="0">
                <a:latin typeface="Segoe UI" panose="020B0502040204020203" pitchFamily="34" charset="0"/>
                <a:cs typeface="Segoe UI" panose="020B0502040204020203" pitchFamily="34" charset="0"/>
              </a:rPr>
              <a:t>Reprint receipt</a:t>
            </a:r>
          </a:p>
          <a:p>
            <a:pPr marL="114300" indent="-342900" algn="l"/>
            <a:r>
              <a:rPr lang="en-US" sz="2000" dirty="0">
                <a:latin typeface="Segoe UI" panose="020B0502040204020203" pitchFamily="34" charset="0"/>
                <a:cs typeface="Segoe UI" panose="020B0502040204020203" pitchFamily="34" charset="0"/>
              </a:rPr>
              <a:t>Reprint card receipt</a:t>
            </a:r>
          </a:p>
          <a:p>
            <a:pPr marL="114300" indent="-342900" algn="l"/>
            <a:r>
              <a:rPr lang="en-US" sz="2000" dirty="0">
                <a:latin typeface="Segoe UI" panose="020B0502040204020203" pitchFamily="34" charset="0"/>
                <a:cs typeface="Segoe UI" panose="020B0502040204020203" pitchFamily="34" charset="0"/>
              </a:rPr>
              <a:t>Display QR code on PED</a:t>
            </a:r>
          </a:p>
          <a:p>
            <a:pPr marL="114300" indent="-342900" algn="l"/>
            <a:r>
              <a:rPr lang="en-US" sz="2000" dirty="0">
                <a:latin typeface="Segoe UI" panose="020B0502040204020203" pitchFamily="34" charset="0"/>
                <a:cs typeface="Segoe UI" panose="020B0502040204020203" pitchFamily="34" charset="0"/>
              </a:rPr>
              <a:t>Subscription tokenization</a:t>
            </a:r>
          </a:p>
          <a:p>
            <a:pPr marL="114300" indent="-342900" algn="l"/>
            <a:r>
              <a:rPr lang="en-US" sz="2000" dirty="0">
                <a:latin typeface="Segoe UI" panose="020B0502040204020203" pitchFamily="34" charset="0"/>
                <a:cs typeface="Segoe UI" panose="020B0502040204020203" pitchFamily="34" charset="0"/>
              </a:rPr>
              <a:t>FSA Debit Card</a:t>
            </a:r>
          </a:p>
          <a:p>
            <a:pPr marL="114300" indent="-342900" algn="l"/>
            <a:r>
              <a:rPr lang="en-US" sz="2000" dirty="0">
                <a:latin typeface="Segoe UI" panose="020B0502040204020203" pitchFamily="34" charset="0"/>
                <a:cs typeface="Segoe UI" panose="020B0502040204020203" pitchFamily="34" charset="0"/>
              </a:rPr>
              <a:t>Customer cards</a:t>
            </a:r>
          </a:p>
          <a:p>
            <a:endParaRPr lang="en-US" dirty="0">
              <a:latin typeface="Segoe UI" panose="020B0502040204020203" pitchFamily="34" charset="0"/>
              <a:cs typeface="Segoe UI" panose="020B0502040204020203" pitchFamily="34" charset="0"/>
            </a:endParaRPr>
          </a:p>
        </p:txBody>
      </p:sp>
      <p:pic>
        <p:nvPicPr>
          <p:cNvPr id="17" name="Picture Placeholder 16" descr="A person holding a calculator&#10;&#10;Description automatically generated with medium confidence">
            <a:extLst>
              <a:ext uri="{FF2B5EF4-FFF2-40B4-BE49-F238E27FC236}">
                <a16:creationId xmlns:a16="http://schemas.microsoft.com/office/drawing/2014/main" id="{6E91D4CB-6D44-666C-D813-24EAC1C86097}"/>
              </a:ext>
            </a:extLst>
          </p:cNvPr>
          <p:cNvPicPr>
            <a:picLocks noGrp="1" noChangeAspect="1"/>
          </p:cNvPicPr>
          <p:nvPr>
            <p:ph type="pic" sz="quarter" idx="10"/>
          </p:nvPr>
        </p:nvPicPr>
        <p:blipFill>
          <a:blip r:embed="rId3"/>
          <a:srcRect l="14035" r="14035"/>
          <a:stretch>
            <a:fillRect/>
          </a:stretch>
        </p:blipFill>
        <p:spPr/>
      </p:pic>
    </p:spTree>
    <p:extLst>
      <p:ext uri="{BB962C8B-B14F-4D97-AF65-F5344CB8AC3E}">
        <p14:creationId xmlns:p14="http://schemas.microsoft.com/office/powerpoint/2010/main" val="18821398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668870-7918-85EF-91B8-7A0954D3BD85}"/>
              </a:ext>
            </a:extLst>
          </p:cNvPr>
          <p:cNvSpPr>
            <a:spLocks noGrp="1"/>
          </p:cNvSpPr>
          <p:nvPr>
            <p:ph type="title"/>
          </p:nvPr>
        </p:nvSpPr>
        <p:spPr>
          <a:xfrm>
            <a:off x="340291" y="488600"/>
            <a:ext cx="11511418" cy="863949"/>
          </a:xfrm>
        </p:spPr>
        <p:txBody>
          <a:bodyPr>
            <a:normAutofit/>
          </a:bodyPr>
          <a:lstStyle/>
          <a:p>
            <a:r>
              <a:rPr lang="en-US" dirty="0"/>
              <a:t>Security</a:t>
            </a:r>
            <a:endParaRPr lang="en-IS" dirty="0"/>
          </a:p>
        </p:txBody>
      </p:sp>
      <p:sp>
        <p:nvSpPr>
          <p:cNvPr id="3" name="Text Placeholder 2">
            <a:extLst>
              <a:ext uri="{FF2B5EF4-FFF2-40B4-BE49-F238E27FC236}">
                <a16:creationId xmlns:a16="http://schemas.microsoft.com/office/drawing/2014/main" id="{68421516-0516-4980-24ED-2B0280E4C45D}"/>
              </a:ext>
            </a:extLst>
          </p:cNvPr>
          <p:cNvSpPr>
            <a:spLocks noGrp="1"/>
          </p:cNvSpPr>
          <p:nvPr>
            <p:ph type="body" sz="quarter" idx="10"/>
          </p:nvPr>
        </p:nvSpPr>
        <p:spPr>
          <a:xfrm>
            <a:off x="340292" y="1352550"/>
            <a:ext cx="5015480" cy="5073650"/>
          </a:xfrm>
        </p:spPr>
        <p:txBody>
          <a:bodyPr/>
          <a:lstStyle/>
          <a:p>
            <a:pPr marL="0" indent="0" algn="ctr">
              <a:buNone/>
            </a:pPr>
            <a:endParaRPr lang="en-US" dirty="0">
              <a:solidFill>
                <a:srgbClr val="5D813D"/>
              </a:solidFill>
            </a:endParaRPr>
          </a:p>
          <a:p>
            <a:pPr marL="0" indent="0" algn="ctr">
              <a:buNone/>
            </a:pPr>
            <a:endParaRPr lang="en-US" dirty="0">
              <a:solidFill>
                <a:srgbClr val="5D813D"/>
              </a:solidFill>
            </a:endParaRPr>
          </a:p>
          <a:p>
            <a:pPr marL="0" indent="0" algn="ctr">
              <a:buNone/>
            </a:pPr>
            <a:r>
              <a:rPr lang="en-US" dirty="0">
                <a:solidFill>
                  <a:srgbClr val="5D813D"/>
                </a:solidFill>
              </a:rPr>
              <a:t>LS Pay is out of scope for PCI DSS related vulnerabilities</a:t>
            </a:r>
          </a:p>
          <a:p>
            <a:pPr marL="0" indent="0" algn="ctr">
              <a:buNone/>
            </a:pPr>
            <a:endParaRPr lang="en-US" dirty="0">
              <a:solidFill>
                <a:srgbClr val="5D813D"/>
              </a:solidFill>
            </a:endParaRPr>
          </a:p>
          <a:p>
            <a:pPr marL="0" indent="0" algn="ctr">
              <a:buNone/>
            </a:pPr>
            <a:r>
              <a:rPr lang="en-US" dirty="0">
                <a:solidFill>
                  <a:srgbClr val="5D813D"/>
                </a:solidFill>
              </a:rPr>
              <a:t>LS Pay is out of scope for PCI DSS certification</a:t>
            </a:r>
          </a:p>
          <a:p>
            <a:pPr marL="0" indent="0" algn="ctr">
              <a:buNone/>
            </a:pPr>
            <a:endParaRPr lang="en-US" dirty="0">
              <a:solidFill>
                <a:srgbClr val="5D813D"/>
              </a:solidFill>
            </a:endParaRPr>
          </a:p>
        </p:txBody>
      </p:sp>
      <p:pic>
        <p:nvPicPr>
          <p:cNvPr id="5" name="Picture 4" descr="A picture containing text, person&#10;&#10;Description automatically generated">
            <a:extLst>
              <a:ext uri="{FF2B5EF4-FFF2-40B4-BE49-F238E27FC236}">
                <a16:creationId xmlns:a16="http://schemas.microsoft.com/office/drawing/2014/main" id="{BFBDE99A-22D9-1758-B2D3-3A2A2E3C028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49030" y="334283"/>
            <a:ext cx="6642970" cy="6189433"/>
          </a:xfrm>
          <a:prstGeom prst="rect">
            <a:avLst/>
          </a:prstGeom>
        </p:spPr>
      </p:pic>
    </p:spTree>
    <p:extLst>
      <p:ext uri="{BB962C8B-B14F-4D97-AF65-F5344CB8AC3E}">
        <p14:creationId xmlns:p14="http://schemas.microsoft.com/office/powerpoint/2010/main" val="317417746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C4CD401-B8FE-9601-5E3F-C4930B6C8508}"/>
              </a:ext>
            </a:extLst>
          </p:cNvPr>
          <p:cNvGrpSpPr/>
          <p:nvPr/>
        </p:nvGrpSpPr>
        <p:grpSpPr>
          <a:xfrm>
            <a:off x="805357" y="988104"/>
            <a:ext cx="10378438" cy="5063822"/>
            <a:chOff x="906781" y="1390112"/>
            <a:chExt cx="10378438" cy="5063822"/>
          </a:xfrm>
        </p:grpSpPr>
        <p:sp>
          <p:nvSpPr>
            <p:cNvPr id="2" name="Zimbabwe" descr="© INSCALE GmbH, 05.05.2010&#10;http://www.presentationload.com/">
              <a:extLst>
                <a:ext uri="{FF2B5EF4-FFF2-40B4-BE49-F238E27FC236}">
                  <a16:creationId xmlns:a16="http://schemas.microsoft.com/office/drawing/2014/main" id="{3AF7224C-3758-7D05-F932-84341401E7A3}"/>
                </a:ext>
              </a:extLst>
            </p:cNvPr>
            <p:cNvSpPr>
              <a:spLocks/>
            </p:cNvSpPr>
            <p:nvPr/>
          </p:nvSpPr>
          <p:spPr bwMode="gray">
            <a:xfrm>
              <a:off x="6518309" y="4949173"/>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Zambia" descr="© INSCALE GmbH, 05.05.2010&#10;http://www.presentationload.com/">
              <a:extLst>
                <a:ext uri="{FF2B5EF4-FFF2-40B4-BE49-F238E27FC236}">
                  <a16:creationId xmlns:a16="http://schemas.microsoft.com/office/drawing/2014/main" id="{6CB05F7E-0BC5-6559-8496-B70F76A888B0}"/>
                </a:ext>
              </a:extLst>
            </p:cNvPr>
            <p:cNvSpPr>
              <a:spLocks/>
            </p:cNvSpPr>
            <p:nvPr/>
          </p:nvSpPr>
          <p:spPr bwMode="gray">
            <a:xfrm>
              <a:off x="6413189" y="4665186"/>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Yemen" descr="© INSCALE GmbH, 05.05.2010&#10;http://www.presentationload.com/">
              <a:extLst>
                <a:ext uri="{FF2B5EF4-FFF2-40B4-BE49-F238E27FC236}">
                  <a16:creationId xmlns:a16="http://schemas.microsoft.com/office/drawing/2014/main" id="{A9C37F78-528F-4A8E-AF75-5F1ECE3CDE0B}"/>
                </a:ext>
              </a:extLst>
            </p:cNvPr>
            <p:cNvSpPr>
              <a:spLocks/>
            </p:cNvSpPr>
            <p:nvPr/>
          </p:nvSpPr>
          <p:spPr bwMode="gray">
            <a:xfrm>
              <a:off x="7097333" y="3632503"/>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Western Sahara" descr="© INSCALE GmbH, 05.05.2010&#10;http://www.presentationload.com/">
              <a:extLst>
                <a:ext uri="{FF2B5EF4-FFF2-40B4-BE49-F238E27FC236}">
                  <a16:creationId xmlns:a16="http://schemas.microsoft.com/office/drawing/2014/main" id="{F96305A8-3882-9595-F4AE-88F1B1F23407}"/>
                </a:ext>
              </a:extLst>
            </p:cNvPr>
            <p:cNvSpPr>
              <a:spLocks/>
            </p:cNvSpPr>
            <p:nvPr/>
          </p:nvSpPr>
          <p:spPr bwMode="gray">
            <a:xfrm>
              <a:off x="5126016" y="3304259"/>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West Bank" descr="© INSCALE GmbH, 05.05.2010&#10;http://www.presentationload.com/">
              <a:extLst>
                <a:ext uri="{FF2B5EF4-FFF2-40B4-BE49-F238E27FC236}">
                  <a16:creationId xmlns:a16="http://schemas.microsoft.com/office/drawing/2014/main" id="{2B42B7FF-55A9-A99C-9B96-AEF840404421}"/>
                </a:ext>
              </a:extLst>
            </p:cNvPr>
            <p:cNvSpPr>
              <a:spLocks/>
            </p:cNvSpPr>
            <p:nvPr/>
          </p:nvSpPr>
          <p:spPr bwMode="gray">
            <a:xfrm>
              <a:off x="6815187" y="3121695"/>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Uzbekistan" descr="© INSCALE GmbH, 05.05.2010&#10;http://www.presentationload.com/">
              <a:extLst>
                <a:ext uri="{FF2B5EF4-FFF2-40B4-BE49-F238E27FC236}">
                  <a16:creationId xmlns:a16="http://schemas.microsoft.com/office/drawing/2014/main" id="{4B42F03C-1F22-40B5-FD90-1FE1A892E78C}"/>
                </a:ext>
              </a:extLst>
            </p:cNvPr>
            <p:cNvSpPr>
              <a:spLocks/>
            </p:cNvSpPr>
            <p:nvPr/>
          </p:nvSpPr>
          <p:spPr bwMode="gray">
            <a:xfrm>
              <a:off x="7399759" y="2629329"/>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Vietnam" descr="© INSCALE GmbH, 05.05.2010&#10;http://www.presentationload.com/">
              <a:extLst>
                <a:ext uri="{FF2B5EF4-FFF2-40B4-BE49-F238E27FC236}">
                  <a16:creationId xmlns:a16="http://schemas.microsoft.com/office/drawing/2014/main" id="{473C2487-8FA8-83B3-501A-BA73BECD4A8B}"/>
                </a:ext>
              </a:extLst>
            </p:cNvPr>
            <p:cNvSpPr>
              <a:spLocks/>
            </p:cNvSpPr>
            <p:nvPr/>
          </p:nvSpPr>
          <p:spPr bwMode="gray">
            <a:xfrm>
              <a:off x="9044671" y="3466538"/>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Venezuela" descr="© INSCALE GmbH, 05.05.2010&#10;http://www.presentationload.com/">
              <a:extLst>
                <a:ext uri="{FF2B5EF4-FFF2-40B4-BE49-F238E27FC236}">
                  <a16:creationId xmlns:a16="http://schemas.microsoft.com/office/drawing/2014/main" id="{C2777482-53BB-6DFA-4782-005F395E98BB}"/>
                </a:ext>
              </a:extLst>
            </p:cNvPr>
            <p:cNvSpPr>
              <a:spLocks noEditPoints="1"/>
            </p:cNvSpPr>
            <p:nvPr/>
          </p:nvSpPr>
          <p:spPr bwMode="gray">
            <a:xfrm>
              <a:off x="3226623" y="3892520"/>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SA (Alaska)" descr="© INSCALE GmbH, 05.05.2010&#10;http://www.presentationload.com/">
              <a:extLst>
                <a:ext uri="{FF2B5EF4-FFF2-40B4-BE49-F238E27FC236}">
                  <a16:creationId xmlns:a16="http://schemas.microsoft.com/office/drawing/2014/main" id="{C18002F1-B9B8-7A7C-CA26-787D54235847}"/>
                </a:ext>
              </a:extLst>
            </p:cNvPr>
            <p:cNvSpPr>
              <a:spLocks noEditPoints="1"/>
            </p:cNvSpPr>
            <p:nvPr/>
          </p:nvSpPr>
          <p:spPr bwMode="gray">
            <a:xfrm>
              <a:off x="906781" y="1729423"/>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USA" descr="© INSCALE GmbH, 05.05.2010&#10;http://www.presentationload.com/">
              <a:extLst>
                <a:ext uri="{FF2B5EF4-FFF2-40B4-BE49-F238E27FC236}">
                  <a16:creationId xmlns:a16="http://schemas.microsoft.com/office/drawing/2014/main" id="{78F94C66-E68E-36C5-BCA0-F037BF11A8BD}"/>
                </a:ext>
              </a:extLst>
            </p:cNvPr>
            <p:cNvSpPr>
              <a:spLocks noEditPoints="1"/>
            </p:cNvSpPr>
            <p:nvPr/>
          </p:nvSpPr>
          <p:spPr bwMode="gray">
            <a:xfrm>
              <a:off x="1854633" y="2483648"/>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Uruguay" descr="© INSCALE GmbH, 05.05.2010&#10;http://www.presentationload.com/">
              <a:extLst>
                <a:ext uri="{FF2B5EF4-FFF2-40B4-BE49-F238E27FC236}">
                  <a16:creationId xmlns:a16="http://schemas.microsoft.com/office/drawing/2014/main" id="{61684DA3-2A78-9039-2694-8FFDE81ABBB4}"/>
                </a:ext>
              </a:extLst>
            </p:cNvPr>
            <p:cNvSpPr>
              <a:spLocks/>
            </p:cNvSpPr>
            <p:nvPr/>
          </p:nvSpPr>
          <p:spPr bwMode="gray">
            <a:xfrm>
              <a:off x="3825946" y="5500549"/>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nited Kingdom" descr="© INSCALE GmbH, 05.05.2010&#10;http://www.presentationload.com/">
              <a:extLst>
                <a:ext uri="{FF2B5EF4-FFF2-40B4-BE49-F238E27FC236}">
                  <a16:creationId xmlns:a16="http://schemas.microsoft.com/office/drawing/2014/main" id="{E75E04CB-B1D4-E206-A228-6AE93A46CE66}"/>
                </a:ext>
              </a:extLst>
            </p:cNvPr>
            <p:cNvSpPr>
              <a:spLocks noEditPoints="1"/>
            </p:cNvSpPr>
            <p:nvPr/>
          </p:nvSpPr>
          <p:spPr bwMode="gray">
            <a:xfrm>
              <a:off x="5504053" y="2076106"/>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nited Arab Emirates" descr="© INSCALE GmbH, 05.05.2010&#10;http://www.presentationload.com/">
              <a:extLst>
                <a:ext uri="{FF2B5EF4-FFF2-40B4-BE49-F238E27FC236}">
                  <a16:creationId xmlns:a16="http://schemas.microsoft.com/office/drawing/2014/main" id="{53D3462B-672E-7763-82E0-3A97E1D9E813}"/>
                </a:ext>
              </a:extLst>
            </p:cNvPr>
            <p:cNvSpPr>
              <a:spLocks/>
            </p:cNvSpPr>
            <p:nvPr/>
          </p:nvSpPr>
          <p:spPr bwMode="gray">
            <a:xfrm>
              <a:off x="7375786" y="3346673"/>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kraine" descr="© INSCALE GmbH, 05.05.2010&#10;http://www.presentationload.com/">
              <a:extLst>
                <a:ext uri="{FF2B5EF4-FFF2-40B4-BE49-F238E27FC236}">
                  <a16:creationId xmlns:a16="http://schemas.microsoft.com/office/drawing/2014/main" id="{AFF8198A-D23E-DAE6-9839-63B0A9133EC3}"/>
                </a:ext>
              </a:extLst>
            </p:cNvPr>
            <p:cNvSpPr>
              <a:spLocks/>
            </p:cNvSpPr>
            <p:nvPr/>
          </p:nvSpPr>
          <p:spPr bwMode="gray">
            <a:xfrm>
              <a:off x="6372610" y="2376691"/>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ganda" descr="© INSCALE GmbH, 05.05.2010&#10;http://www.presentationload.com/">
              <a:extLst>
                <a:ext uri="{FF2B5EF4-FFF2-40B4-BE49-F238E27FC236}">
                  <a16:creationId xmlns:a16="http://schemas.microsoft.com/office/drawing/2014/main" id="{741F2934-CA6F-4B55-DCFB-906A56672D5E}"/>
                </a:ext>
              </a:extLst>
            </p:cNvPr>
            <p:cNvSpPr>
              <a:spLocks noEditPoints="1"/>
            </p:cNvSpPr>
            <p:nvPr/>
          </p:nvSpPr>
          <p:spPr bwMode="gray">
            <a:xfrm>
              <a:off x="6673193" y="4196789"/>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Turkmenistan" descr="© INSCALE GmbH, 05.05.2010&#10;http://www.presentationload.com/">
              <a:extLst>
                <a:ext uri="{FF2B5EF4-FFF2-40B4-BE49-F238E27FC236}">
                  <a16:creationId xmlns:a16="http://schemas.microsoft.com/office/drawing/2014/main" id="{E814EE17-EADF-3F37-26FD-CCE8DC59548C}"/>
                </a:ext>
              </a:extLst>
            </p:cNvPr>
            <p:cNvSpPr>
              <a:spLocks/>
            </p:cNvSpPr>
            <p:nvPr/>
          </p:nvSpPr>
          <p:spPr bwMode="gray">
            <a:xfrm>
              <a:off x="7314931" y="2730754"/>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Turkey" descr="© INSCALE GmbH, 05.05.2010&#10;http://www.presentationload.com/">
              <a:extLst>
                <a:ext uri="{FF2B5EF4-FFF2-40B4-BE49-F238E27FC236}">
                  <a16:creationId xmlns:a16="http://schemas.microsoft.com/office/drawing/2014/main" id="{9AB1E0A4-A641-573A-12A0-D9EE5393828D}"/>
                </a:ext>
              </a:extLst>
            </p:cNvPr>
            <p:cNvSpPr>
              <a:spLocks noEditPoints="1"/>
            </p:cNvSpPr>
            <p:nvPr/>
          </p:nvSpPr>
          <p:spPr bwMode="gray">
            <a:xfrm>
              <a:off x="6481410" y="2752881"/>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unisia" descr="© INSCALE GmbH, 05.05.2010&#10;http://www.presentationload.com/">
              <a:extLst>
                <a:ext uri="{FF2B5EF4-FFF2-40B4-BE49-F238E27FC236}">
                  <a16:creationId xmlns:a16="http://schemas.microsoft.com/office/drawing/2014/main" id="{EBBDA416-606F-326C-CED1-58DCDC5ABFCF}"/>
                </a:ext>
              </a:extLst>
            </p:cNvPr>
            <p:cNvSpPr>
              <a:spLocks/>
            </p:cNvSpPr>
            <p:nvPr/>
          </p:nvSpPr>
          <p:spPr bwMode="gray">
            <a:xfrm>
              <a:off x="5935566" y="2937289"/>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ogo" descr="© INSCALE GmbH, 05.05.2010&#10;http://www.presentationload.com/">
              <a:extLst>
                <a:ext uri="{FF2B5EF4-FFF2-40B4-BE49-F238E27FC236}">
                  <a16:creationId xmlns:a16="http://schemas.microsoft.com/office/drawing/2014/main" id="{E0E74DD4-0A7B-C8B8-E33C-58A120915E11}"/>
                </a:ext>
              </a:extLst>
            </p:cNvPr>
            <p:cNvSpPr>
              <a:spLocks/>
            </p:cNvSpPr>
            <p:nvPr/>
          </p:nvSpPr>
          <p:spPr bwMode="gray">
            <a:xfrm>
              <a:off x="5673707" y="3934931"/>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hailand" descr="© INSCALE GmbH, 05.05.2010&#10;http://www.presentationload.com/">
              <a:extLst>
                <a:ext uri="{FF2B5EF4-FFF2-40B4-BE49-F238E27FC236}">
                  <a16:creationId xmlns:a16="http://schemas.microsoft.com/office/drawing/2014/main" id="{74A037DB-F3F9-3072-CC49-4E39450C0D0E}"/>
                </a:ext>
              </a:extLst>
            </p:cNvPr>
            <p:cNvSpPr>
              <a:spLocks/>
            </p:cNvSpPr>
            <p:nvPr/>
          </p:nvSpPr>
          <p:spPr bwMode="gray">
            <a:xfrm>
              <a:off x="8906364" y="3579025"/>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anzania" descr="© INSCALE GmbH, 05.05.2010&#10;http://www.presentationload.com/">
              <a:extLst>
                <a:ext uri="{FF2B5EF4-FFF2-40B4-BE49-F238E27FC236}">
                  <a16:creationId xmlns:a16="http://schemas.microsoft.com/office/drawing/2014/main" id="{F6579568-1AD1-EACA-A99E-14BFD92671A3}"/>
                </a:ext>
              </a:extLst>
            </p:cNvPr>
            <p:cNvSpPr>
              <a:spLocks noEditPoints="1"/>
            </p:cNvSpPr>
            <p:nvPr/>
          </p:nvSpPr>
          <p:spPr bwMode="gray">
            <a:xfrm>
              <a:off x="6671349" y="4394106"/>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ajikistan" descr="© INSCALE GmbH, 05.05.2010&#10;http://www.presentationload.com/">
              <a:extLst>
                <a:ext uri="{FF2B5EF4-FFF2-40B4-BE49-F238E27FC236}">
                  <a16:creationId xmlns:a16="http://schemas.microsoft.com/office/drawing/2014/main" id="{B08C33D6-81F3-A0EB-3C2B-85142BF20007}"/>
                </a:ext>
              </a:extLst>
            </p:cNvPr>
            <p:cNvSpPr>
              <a:spLocks/>
            </p:cNvSpPr>
            <p:nvPr/>
          </p:nvSpPr>
          <p:spPr bwMode="gray">
            <a:xfrm>
              <a:off x="7796233" y="2798984"/>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aiwan" descr="© INSCALE GmbH, 05.05.2010&#10;http://www.presentationload.com/">
              <a:extLst>
                <a:ext uri="{FF2B5EF4-FFF2-40B4-BE49-F238E27FC236}">
                  <a16:creationId xmlns:a16="http://schemas.microsoft.com/office/drawing/2014/main" id="{06577B40-5CB4-A502-BED4-978BBC586B31}"/>
                </a:ext>
              </a:extLst>
            </p:cNvPr>
            <p:cNvSpPr>
              <a:spLocks/>
            </p:cNvSpPr>
            <p:nvPr/>
          </p:nvSpPr>
          <p:spPr bwMode="gray">
            <a:xfrm>
              <a:off x="9618176" y="3392774"/>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Syria" descr="© INSCALE GmbH, 05.05.2010&#10;http://www.presentationload.com/">
              <a:extLst>
                <a:ext uri="{FF2B5EF4-FFF2-40B4-BE49-F238E27FC236}">
                  <a16:creationId xmlns:a16="http://schemas.microsoft.com/office/drawing/2014/main" id="{9EC12ACE-FD53-1014-971E-7882B197C797}"/>
                </a:ext>
              </a:extLst>
            </p:cNvPr>
            <p:cNvSpPr>
              <a:spLocks/>
            </p:cNvSpPr>
            <p:nvPr/>
          </p:nvSpPr>
          <p:spPr bwMode="gray">
            <a:xfrm>
              <a:off x="6820719" y="2933601"/>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Switzerland" descr="© INSCALE GmbH, 05.05.2010&#10;http://www.presentationload.com/">
              <a:extLst>
                <a:ext uri="{FF2B5EF4-FFF2-40B4-BE49-F238E27FC236}">
                  <a16:creationId xmlns:a16="http://schemas.microsoft.com/office/drawing/2014/main" id="{B1108DB2-9304-7BC9-AAFE-14484666D78C}"/>
                </a:ext>
              </a:extLst>
            </p:cNvPr>
            <p:cNvSpPr>
              <a:spLocks/>
            </p:cNvSpPr>
            <p:nvPr/>
          </p:nvSpPr>
          <p:spPr bwMode="gray">
            <a:xfrm>
              <a:off x="5894996" y="2540813"/>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Sweden" descr="© INSCALE GmbH, 05.05.2010&#10;http://www.presentationload.com/">
              <a:extLst>
                <a:ext uri="{FF2B5EF4-FFF2-40B4-BE49-F238E27FC236}">
                  <a16:creationId xmlns:a16="http://schemas.microsoft.com/office/drawing/2014/main" id="{A96A6584-593F-7E97-25D3-A7305889BDDF}"/>
                </a:ext>
              </a:extLst>
            </p:cNvPr>
            <p:cNvSpPr>
              <a:spLocks noEditPoints="1"/>
            </p:cNvSpPr>
            <p:nvPr/>
          </p:nvSpPr>
          <p:spPr bwMode="gray">
            <a:xfrm>
              <a:off x="6049899" y="1799496"/>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waziland" descr="© INSCALE GmbH, 05.05.2010&#10;http://www.presentationload.com/">
              <a:extLst>
                <a:ext uri="{FF2B5EF4-FFF2-40B4-BE49-F238E27FC236}">
                  <a16:creationId xmlns:a16="http://schemas.microsoft.com/office/drawing/2014/main" id="{F26AF4A9-CACE-A8FB-9851-9226124696E7}"/>
                </a:ext>
              </a:extLst>
            </p:cNvPr>
            <p:cNvSpPr>
              <a:spLocks/>
            </p:cNvSpPr>
            <p:nvPr/>
          </p:nvSpPr>
          <p:spPr bwMode="gray">
            <a:xfrm>
              <a:off x="6693478" y="5332738"/>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uriname" descr="© INSCALE GmbH, 05.05.2010&#10;http://www.presentationload.com/">
              <a:extLst>
                <a:ext uri="{FF2B5EF4-FFF2-40B4-BE49-F238E27FC236}">
                  <a16:creationId xmlns:a16="http://schemas.microsoft.com/office/drawing/2014/main" id="{7A214A3B-E1C3-D28B-261F-549F8A7AA865}"/>
                </a:ext>
              </a:extLst>
            </p:cNvPr>
            <p:cNvSpPr>
              <a:spLocks/>
            </p:cNvSpPr>
            <p:nvPr/>
          </p:nvSpPr>
          <p:spPr bwMode="gray">
            <a:xfrm>
              <a:off x="3730056" y="4128559"/>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udan">
              <a:extLst>
                <a:ext uri="{FF2B5EF4-FFF2-40B4-BE49-F238E27FC236}">
                  <a16:creationId xmlns:a16="http://schemas.microsoft.com/office/drawing/2014/main" id="{95756660-5049-BB54-D5D0-BCE6DCDE3E2B}"/>
                </a:ext>
              </a:extLst>
            </p:cNvPr>
            <p:cNvSpPr>
              <a:spLocks/>
            </p:cNvSpPr>
            <p:nvPr/>
          </p:nvSpPr>
          <p:spPr bwMode="auto">
            <a:xfrm>
              <a:off x="6400172" y="3474367"/>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outh Sudan">
              <a:extLst>
                <a:ext uri="{FF2B5EF4-FFF2-40B4-BE49-F238E27FC236}">
                  <a16:creationId xmlns:a16="http://schemas.microsoft.com/office/drawing/2014/main" id="{30B2F6CD-D1B4-3543-56FA-D56A02DE05E9}"/>
                </a:ext>
              </a:extLst>
            </p:cNvPr>
            <p:cNvSpPr>
              <a:spLocks/>
            </p:cNvSpPr>
            <p:nvPr/>
          </p:nvSpPr>
          <p:spPr bwMode="auto">
            <a:xfrm>
              <a:off x="6478463" y="3885989"/>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ri Lanka" descr="© INSCALE GmbH, 05.05.2010&#10;http://www.presentationload.com/">
              <a:extLst>
                <a:ext uri="{FF2B5EF4-FFF2-40B4-BE49-F238E27FC236}">
                  <a16:creationId xmlns:a16="http://schemas.microsoft.com/office/drawing/2014/main" id="{7CE245C5-E920-E98D-773A-2E63922E629C}"/>
                </a:ext>
              </a:extLst>
            </p:cNvPr>
            <p:cNvSpPr>
              <a:spLocks/>
            </p:cNvSpPr>
            <p:nvPr/>
          </p:nvSpPr>
          <p:spPr bwMode="gray">
            <a:xfrm>
              <a:off x="8345768" y="3990253"/>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pain" descr="© INSCALE GmbH, 05.05.2010&#10;http://www.presentationload.com/">
              <a:extLst>
                <a:ext uri="{FF2B5EF4-FFF2-40B4-BE49-F238E27FC236}">
                  <a16:creationId xmlns:a16="http://schemas.microsoft.com/office/drawing/2014/main" id="{3E8B4D64-6B3D-834F-ABCC-7A960F45BB2E}"/>
                </a:ext>
              </a:extLst>
            </p:cNvPr>
            <p:cNvSpPr>
              <a:spLocks noEditPoints="1"/>
            </p:cNvSpPr>
            <p:nvPr/>
          </p:nvSpPr>
          <p:spPr bwMode="gray">
            <a:xfrm>
              <a:off x="5424757" y="2693872"/>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Africa" descr="© INSCALE GmbH, 05.05.2010&#10;http://www.presentationload.com/">
              <a:extLst>
                <a:ext uri="{FF2B5EF4-FFF2-40B4-BE49-F238E27FC236}">
                  <a16:creationId xmlns:a16="http://schemas.microsoft.com/office/drawing/2014/main" id="{E441F03D-3FBE-0AD5-4E82-D108D9F6A9CA}"/>
                </a:ext>
              </a:extLst>
            </p:cNvPr>
            <p:cNvSpPr>
              <a:spLocks noEditPoints="1"/>
            </p:cNvSpPr>
            <p:nvPr/>
          </p:nvSpPr>
          <p:spPr bwMode="gray">
            <a:xfrm>
              <a:off x="6223242" y="5198122"/>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omalia" descr="© INSCALE GmbH, 05.05.2010&#10;http://www.presentationload.com/">
              <a:extLst>
                <a:ext uri="{FF2B5EF4-FFF2-40B4-BE49-F238E27FC236}">
                  <a16:creationId xmlns:a16="http://schemas.microsoft.com/office/drawing/2014/main" id="{74275FB9-739C-4F34-8714-BC766DA4428C}"/>
                </a:ext>
              </a:extLst>
            </p:cNvPr>
            <p:cNvSpPr>
              <a:spLocks/>
            </p:cNvSpPr>
            <p:nvPr/>
          </p:nvSpPr>
          <p:spPr bwMode="gray">
            <a:xfrm>
              <a:off x="7054916" y="3898051"/>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olomon Islands" descr="© INSCALE GmbH, 05.05.2010&#10;http://www.presentationload.com/">
              <a:extLst>
                <a:ext uri="{FF2B5EF4-FFF2-40B4-BE49-F238E27FC236}">
                  <a16:creationId xmlns:a16="http://schemas.microsoft.com/office/drawing/2014/main" id="{6BF84C44-59C3-6C70-103A-A786BC193A1F}"/>
                </a:ext>
              </a:extLst>
            </p:cNvPr>
            <p:cNvSpPr>
              <a:spLocks noEditPoints="1"/>
            </p:cNvSpPr>
            <p:nvPr/>
          </p:nvSpPr>
          <p:spPr bwMode="gray">
            <a:xfrm>
              <a:off x="10925624" y="4609861"/>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lovenia" descr="© INSCALE GmbH, 05.05.2010&#10;http://www.presentationload.com/">
              <a:extLst>
                <a:ext uri="{FF2B5EF4-FFF2-40B4-BE49-F238E27FC236}">
                  <a16:creationId xmlns:a16="http://schemas.microsoft.com/office/drawing/2014/main" id="{9680B59D-D547-1F22-C9FC-57C1C0D045A7}"/>
                </a:ext>
              </a:extLst>
            </p:cNvPr>
            <p:cNvSpPr>
              <a:spLocks/>
            </p:cNvSpPr>
            <p:nvPr/>
          </p:nvSpPr>
          <p:spPr bwMode="gray">
            <a:xfrm>
              <a:off x="6112594" y="2574006"/>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lovakia" descr="© INSCALE GmbH, 05.05.2010&#10;http://www.presentationload.com/">
              <a:extLst>
                <a:ext uri="{FF2B5EF4-FFF2-40B4-BE49-F238E27FC236}">
                  <a16:creationId xmlns:a16="http://schemas.microsoft.com/office/drawing/2014/main" id="{A3A96FA9-2CB1-7EBB-432A-D7FB5D1CFD7B}"/>
                </a:ext>
              </a:extLst>
            </p:cNvPr>
            <p:cNvSpPr>
              <a:spLocks/>
            </p:cNvSpPr>
            <p:nvPr/>
          </p:nvSpPr>
          <p:spPr bwMode="gray">
            <a:xfrm>
              <a:off x="6214019" y="2478114"/>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ierra Leone" descr="© INSCALE GmbH, 05.05.2010&#10;http://www.presentationload.com/">
              <a:extLst>
                <a:ext uri="{FF2B5EF4-FFF2-40B4-BE49-F238E27FC236}">
                  <a16:creationId xmlns:a16="http://schemas.microsoft.com/office/drawing/2014/main" id="{7B3FBF64-F824-9CE6-E35D-43DD68388A0C}"/>
                </a:ext>
              </a:extLst>
            </p:cNvPr>
            <p:cNvSpPr>
              <a:spLocks/>
            </p:cNvSpPr>
            <p:nvPr/>
          </p:nvSpPr>
          <p:spPr bwMode="gray">
            <a:xfrm>
              <a:off x="5236660" y="3971813"/>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erbia" descr="© INSCALE GmbH, 05.05.2010&#10;http://www.presentationload.com/">
              <a:extLst>
                <a:ext uri="{FF2B5EF4-FFF2-40B4-BE49-F238E27FC236}">
                  <a16:creationId xmlns:a16="http://schemas.microsoft.com/office/drawing/2014/main" id="{E57BC481-80A8-6BA7-3838-5F6FA6404202}"/>
                </a:ext>
              </a:extLst>
            </p:cNvPr>
            <p:cNvSpPr>
              <a:spLocks/>
            </p:cNvSpPr>
            <p:nvPr/>
          </p:nvSpPr>
          <p:spPr bwMode="gray">
            <a:xfrm>
              <a:off x="6278563" y="2603511"/>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enegal" descr="© INSCALE GmbH, 05.05.2010&#10;http://www.presentationload.com/">
              <a:extLst>
                <a:ext uri="{FF2B5EF4-FFF2-40B4-BE49-F238E27FC236}">
                  <a16:creationId xmlns:a16="http://schemas.microsoft.com/office/drawing/2014/main" id="{0B3DF286-507E-EAB8-992A-FE544BF8FA37}"/>
                </a:ext>
              </a:extLst>
            </p:cNvPr>
            <p:cNvSpPr>
              <a:spLocks/>
            </p:cNvSpPr>
            <p:nvPr/>
          </p:nvSpPr>
          <p:spPr bwMode="gray">
            <a:xfrm>
              <a:off x="5138928" y="3715488"/>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audi Arabia" descr="© INSCALE GmbH, 05.05.2010&#10;http://www.presentationload.com/">
              <a:extLst>
                <a:ext uri="{FF2B5EF4-FFF2-40B4-BE49-F238E27FC236}">
                  <a16:creationId xmlns:a16="http://schemas.microsoft.com/office/drawing/2014/main" id="{C1CB28FD-427F-B85D-AFB7-18076CB1CB9A}"/>
                </a:ext>
              </a:extLst>
            </p:cNvPr>
            <p:cNvSpPr>
              <a:spLocks/>
            </p:cNvSpPr>
            <p:nvPr/>
          </p:nvSpPr>
          <p:spPr bwMode="gray">
            <a:xfrm>
              <a:off x="6815188" y="3132762"/>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Rwanda" descr="© INSCALE GmbH, 05.05.2010&#10;http://www.presentationload.com/">
              <a:extLst>
                <a:ext uri="{FF2B5EF4-FFF2-40B4-BE49-F238E27FC236}">
                  <a16:creationId xmlns:a16="http://schemas.microsoft.com/office/drawing/2014/main" id="{1D5231EF-5BA7-D4F5-2CF6-413106494801}"/>
                </a:ext>
              </a:extLst>
            </p:cNvPr>
            <p:cNvSpPr>
              <a:spLocks/>
            </p:cNvSpPr>
            <p:nvPr/>
          </p:nvSpPr>
          <p:spPr bwMode="gray">
            <a:xfrm>
              <a:off x="6645533" y="4394106"/>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Russia (Urup,Simushir)" descr="© INSCALE GmbH, 05.05.2010&#10;http://www.presentationload.com/">
              <a:extLst>
                <a:ext uri="{FF2B5EF4-FFF2-40B4-BE49-F238E27FC236}">
                  <a16:creationId xmlns:a16="http://schemas.microsoft.com/office/drawing/2014/main" id="{405D0F77-7413-8E2E-FEE6-3B28B3C7C986}"/>
                </a:ext>
              </a:extLst>
            </p:cNvPr>
            <p:cNvSpPr>
              <a:spLocks noEditPoints="1"/>
            </p:cNvSpPr>
            <p:nvPr/>
          </p:nvSpPr>
          <p:spPr bwMode="gray">
            <a:xfrm>
              <a:off x="10119763" y="2129586"/>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Russia" descr="© INSCALE GmbH, 05.05.2010&#10;http://www.presentationload.com/">
              <a:extLst>
                <a:ext uri="{FF2B5EF4-FFF2-40B4-BE49-F238E27FC236}">
                  <a16:creationId xmlns:a16="http://schemas.microsoft.com/office/drawing/2014/main" id="{51EEEE0C-E20B-43C5-B6CE-E4D6558EF613}"/>
                </a:ext>
              </a:extLst>
            </p:cNvPr>
            <p:cNvSpPr>
              <a:spLocks noEditPoints="1"/>
            </p:cNvSpPr>
            <p:nvPr/>
          </p:nvSpPr>
          <p:spPr bwMode="gray">
            <a:xfrm>
              <a:off x="6291472" y="1430681"/>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omania" descr="© INSCALE GmbH, 05.05.2010&#10;http://www.presentationload.com/">
              <a:extLst>
                <a:ext uri="{FF2B5EF4-FFF2-40B4-BE49-F238E27FC236}">
                  <a16:creationId xmlns:a16="http://schemas.microsoft.com/office/drawing/2014/main" id="{AC301E12-3004-4EF2-6661-4857CAA2EEA1}"/>
                </a:ext>
              </a:extLst>
            </p:cNvPr>
            <p:cNvSpPr>
              <a:spLocks/>
            </p:cNvSpPr>
            <p:nvPr/>
          </p:nvSpPr>
          <p:spPr bwMode="gray">
            <a:xfrm>
              <a:off x="6319133" y="2526062"/>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Qatar" descr="© INSCALE GmbH, 05.05.2010&#10;http://www.presentationload.com/">
              <a:extLst>
                <a:ext uri="{FF2B5EF4-FFF2-40B4-BE49-F238E27FC236}">
                  <a16:creationId xmlns:a16="http://schemas.microsoft.com/office/drawing/2014/main" id="{3AA86759-9624-0EE0-7E7F-598BB180486E}"/>
                </a:ext>
              </a:extLst>
            </p:cNvPr>
            <p:cNvSpPr>
              <a:spLocks/>
            </p:cNvSpPr>
            <p:nvPr/>
          </p:nvSpPr>
          <p:spPr bwMode="gray">
            <a:xfrm>
              <a:off x="7351812" y="3357737"/>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Puerto Rico" descr="© INSCALE GmbH, 05.05.2010&#10;http://www.presentationload.com/">
              <a:extLst>
                <a:ext uri="{FF2B5EF4-FFF2-40B4-BE49-F238E27FC236}">
                  <a16:creationId xmlns:a16="http://schemas.microsoft.com/office/drawing/2014/main" id="{61339CC2-F02B-8064-B1BD-53C0485E9185}"/>
                </a:ext>
              </a:extLst>
            </p:cNvPr>
            <p:cNvSpPr>
              <a:spLocks/>
            </p:cNvSpPr>
            <p:nvPr/>
          </p:nvSpPr>
          <p:spPr bwMode="gray">
            <a:xfrm>
              <a:off x="3462666" y="3656478"/>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Portugal" descr="© INSCALE GmbH, 05.05.2010&#10;http://www.presentationload.com/">
              <a:extLst>
                <a:ext uri="{FF2B5EF4-FFF2-40B4-BE49-F238E27FC236}">
                  <a16:creationId xmlns:a16="http://schemas.microsoft.com/office/drawing/2014/main" id="{778B1D7B-0FB3-C15A-AFEF-D160BB88B218}"/>
                </a:ext>
              </a:extLst>
            </p:cNvPr>
            <p:cNvSpPr>
              <a:spLocks/>
            </p:cNvSpPr>
            <p:nvPr/>
          </p:nvSpPr>
          <p:spPr bwMode="gray">
            <a:xfrm>
              <a:off x="5408162" y="2756570"/>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Poland" descr="© INSCALE GmbH, 05.05.2010&#10;http://www.presentationload.com/">
              <a:extLst>
                <a:ext uri="{FF2B5EF4-FFF2-40B4-BE49-F238E27FC236}">
                  <a16:creationId xmlns:a16="http://schemas.microsoft.com/office/drawing/2014/main" id="{D8B09E3D-9092-1505-4471-8A2048433DE1}"/>
                </a:ext>
              </a:extLst>
            </p:cNvPr>
            <p:cNvSpPr>
              <a:spLocks/>
            </p:cNvSpPr>
            <p:nvPr/>
          </p:nvSpPr>
          <p:spPr bwMode="gray">
            <a:xfrm>
              <a:off x="6132880" y="2286332"/>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hilippines" descr="© INSCALE GmbH, 05.05.2010&#10;http://www.presentationload.com/">
              <a:extLst>
                <a:ext uri="{FF2B5EF4-FFF2-40B4-BE49-F238E27FC236}">
                  <a16:creationId xmlns:a16="http://schemas.microsoft.com/office/drawing/2014/main" id="{971A576D-2AC5-F39E-C6A8-5812DBF4EF61}"/>
                </a:ext>
              </a:extLst>
            </p:cNvPr>
            <p:cNvSpPr>
              <a:spLocks noEditPoints="1"/>
            </p:cNvSpPr>
            <p:nvPr/>
          </p:nvSpPr>
          <p:spPr bwMode="gray">
            <a:xfrm>
              <a:off x="9601581" y="3643569"/>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eru" descr="© INSCALE GmbH, 05.05.2010&#10;http://www.presentationload.com/">
              <a:extLst>
                <a:ext uri="{FF2B5EF4-FFF2-40B4-BE49-F238E27FC236}">
                  <a16:creationId xmlns:a16="http://schemas.microsoft.com/office/drawing/2014/main" id="{5EB1EE31-FFCF-4F8C-17C4-6FAE229AE3B5}"/>
                </a:ext>
              </a:extLst>
            </p:cNvPr>
            <p:cNvSpPr>
              <a:spLocks/>
            </p:cNvSpPr>
            <p:nvPr/>
          </p:nvSpPr>
          <p:spPr bwMode="gray">
            <a:xfrm>
              <a:off x="2950014" y="4353537"/>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araguay" descr="© INSCALE GmbH, 05.05.2010&#10;http://www.presentationload.com/">
              <a:extLst>
                <a:ext uri="{FF2B5EF4-FFF2-40B4-BE49-F238E27FC236}">
                  <a16:creationId xmlns:a16="http://schemas.microsoft.com/office/drawing/2014/main" id="{2351E539-84E3-83F6-9A66-A28A09D8324F}"/>
                </a:ext>
              </a:extLst>
            </p:cNvPr>
            <p:cNvSpPr>
              <a:spLocks/>
            </p:cNvSpPr>
            <p:nvPr/>
          </p:nvSpPr>
          <p:spPr bwMode="gray">
            <a:xfrm>
              <a:off x="3628631" y="5087478"/>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apua New Guinea" descr="© INSCALE GmbH, 05.05.2010&#10;http://www.presentationload.com/">
              <a:extLst>
                <a:ext uri="{FF2B5EF4-FFF2-40B4-BE49-F238E27FC236}">
                  <a16:creationId xmlns:a16="http://schemas.microsoft.com/office/drawing/2014/main" id="{FB361D59-DA56-3A59-E0D9-B3396293FF76}"/>
                </a:ext>
              </a:extLst>
            </p:cNvPr>
            <p:cNvSpPr>
              <a:spLocks noEditPoints="1"/>
            </p:cNvSpPr>
            <p:nvPr/>
          </p:nvSpPr>
          <p:spPr bwMode="gray">
            <a:xfrm>
              <a:off x="10390843" y="4425455"/>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anama" descr="© INSCALE GmbH, 05.05.2010&#10;http://www.presentationload.com/">
              <a:extLst>
                <a:ext uri="{FF2B5EF4-FFF2-40B4-BE49-F238E27FC236}">
                  <a16:creationId xmlns:a16="http://schemas.microsoft.com/office/drawing/2014/main" id="{4AA63F03-DC60-A9C9-7169-A94B0C73EB45}"/>
                </a:ext>
              </a:extLst>
            </p:cNvPr>
            <p:cNvSpPr>
              <a:spLocks/>
            </p:cNvSpPr>
            <p:nvPr/>
          </p:nvSpPr>
          <p:spPr bwMode="gray">
            <a:xfrm>
              <a:off x="2902067" y="3990253"/>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kistan" descr="© INSCALE GmbH, 05.05.2010&#10;http://www.presentationload.com/">
              <a:extLst>
                <a:ext uri="{FF2B5EF4-FFF2-40B4-BE49-F238E27FC236}">
                  <a16:creationId xmlns:a16="http://schemas.microsoft.com/office/drawing/2014/main" id="{EB6BB709-9A3B-BE72-AC8D-9D4AC3747744}"/>
                </a:ext>
              </a:extLst>
            </p:cNvPr>
            <p:cNvSpPr>
              <a:spLocks/>
            </p:cNvSpPr>
            <p:nvPr/>
          </p:nvSpPr>
          <p:spPr bwMode="gray">
            <a:xfrm>
              <a:off x="7657928" y="2948353"/>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rcel Islands" descr="© INSCALE GmbH, 05.05.2010&#10;http://www.presentationload.com/">
              <a:extLst>
                <a:ext uri="{FF2B5EF4-FFF2-40B4-BE49-F238E27FC236}">
                  <a16:creationId xmlns:a16="http://schemas.microsoft.com/office/drawing/2014/main" id="{5A7E7D52-43AB-C6EB-9B67-7AB9716D2BC0}"/>
                </a:ext>
              </a:extLst>
            </p:cNvPr>
            <p:cNvSpPr>
              <a:spLocks noEditPoints="1"/>
            </p:cNvSpPr>
            <p:nvPr/>
          </p:nvSpPr>
          <p:spPr bwMode="gray">
            <a:xfrm>
              <a:off x="9372914" y="3698889"/>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Oman" descr="© INSCALE GmbH, 05.05.2010&#10;http://www.presentationload.com/">
              <a:extLst>
                <a:ext uri="{FF2B5EF4-FFF2-40B4-BE49-F238E27FC236}">
                  <a16:creationId xmlns:a16="http://schemas.microsoft.com/office/drawing/2014/main" id="{5D342383-BF3B-304A-0CF5-8ADA4D2FEC3C}"/>
                </a:ext>
              </a:extLst>
            </p:cNvPr>
            <p:cNvSpPr>
              <a:spLocks/>
            </p:cNvSpPr>
            <p:nvPr/>
          </p:nvSpPr>
          <p:spPr bwMode="gray">
            <a:xfrm>
              <a:off x="7403446" y="3403840"/>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Norway" descr="© INSCALE GmbH, 05.05.2010&#10;http://www.presentationload.com/">
              <a:extLst>
                <a:ext uri="{FF2B5EF4-FFF2-40B4-BE49-F238E27FC236}">
                  <a16:creationId xmlns:a16="http://schemas.microsoft.com/office/drawing/2014/main" id="{3F315543-0CAC-A8D2-B3AD-89E239629566}"/>
                </a:ext>
              </a:extLst>
            </p:cNvPr>
            <p:cNvSpPr>
              <a:spLocks noEditPoints="1"/>
            </p:cNvSpPr>
            <p:nvPr/>
          </p:nvSpPr>
          <p:spPr bwMode="gray">
            <a:xfrm>
              <a:off x="5883932" y="1465720"/>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Nigeria" descr="© INSCALE GmbH, 05.05.2010&#10;http://www.presentationload.com/">
              <a:extLst>
                <a:ext uri="{FF2B5EF4-FFF2-40B4-BE49-F238E27FC236}">
                  <a16:creationId xmlns:a16="http://schemas.microsoft.com/office/drawing/2014/main" id="{00737A61-78C6-3CC8-32E4-96F1E5B02F23}"/>
                </a:ext>
              </a:extLst>
            </p:cNvPr>
            <p:cNvSpPr>
              <a:spLocks/>
            </p:cNvSpPr>
            <p:nvPr/>
          </p:nvSpPr>
          <p:spPr bwMode="gray">
            <a:xfrm>
              <a:off x="5771443" y="3827975"/>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Niger" descr="© INSCALE GmbH, 05.05.2010&#10;http://www.presentationload.com/">
              <a:extLst>
                <a:ext uri="{FF2B5EF4-FFF2-40B4-BE49-F238E27FC236}">
                  <a16:creationId xmlns:a16="http://schemas.microsoft.com/office/drawing/2014/main" id="{91764D33-3426-8F99-2253-071753394FC5}"/>
                </a:ext>
              </a:extLst>
            </p:cNvPr>
            <p:cNvSpPr>
              <a:spLocks/>
            </p:cNvSpPr>
            <p:nvPr/>
          </p:nvSpPr>
          <p:spPr bwMode="gray">
            <a:xfrm>
              <a:off x="5688460" y="3462850"/>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icaragua" descr="© INSCALE GmbH, 05.05.2010&#10;http://www.presentationload.com/">
              <a:extLst>
                <a:ext uri="{FF2B5EF4-FFF2-40B4-BE49-F238E27FC236}">
                  <a16:creationId xmlns:a16="http://schemas.microsoft.com/office/drawing/2014/main" id="{5453179A-1492-8BA5-FD2F-C4C65FD1E06F}"/>
                </a:ext>
              </a:extLst>
            </p:cNvPr>
            <p:cNvSpPr>
              <a:spLocks/>
            </p:cNvSpPr>
            <p:nvPr/>
          </p:nvSpPr>
          <p:spPr bwMode="gray">
            <a:xfrm>
              <a:off x="2760074" y="3791094"/>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ew Zealand" descr="© INSCALE GmbH, 05.05.2010&#10;http://www.presentationload.com/">
              <a:extLst>
                <a:ext uri="{FF2B5EF4-FFF2-40B4-BE49-F238E27FC236}">
                  <a16:creationId xmlns:a16="http://schemas.microsoft.com/office/drawing/2014/main" id="{D2EE2780-F346-D2F2-DD6C-342A01AD0C86}"/>
                </a:ext>
              </a:extLst>
            </p:cNvPr>
            <p:cNvSpPr>
              <a:spLocks noEditPoints="1"/>
            </p:cNvSpPr>
            <p:nvPr/>
          </p:nvSpPr>
          <p:spPr bwMode="gray">
            <a:xfrm>
              <a:off x="10685894" y="5659139"/>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ewfoundland" descr="© INSCALE GmbH, 05.05.2010&#10;http://www.presentationload.com/">
              <a:extLst>
                <a:ext uri="{FF2B5EF4-FFF2-40B4-BE49-F238E27FC236}">
                  <a16:creationId xmlns:a16="http://schemas.microsoft.com/office/drawing/2014/main" id="{99B431E9-A765-BE70-D237-1EB79B741615}"/>
                </a:ext>
              </a:extLst>
            </p:cNvPr>
            <p:cNvSpPr>
              <a:spLocks/>
            </p:cNvSpPr>
            <p:nvPr/>
          </p:nvSpPr>
          <p:spPr bwMode="gray">
            <a:xfrm>
              <a:off x="3962409" y="2408040"/>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etherlands" descr="© INSCALE GmbH, 05.05.2010&#10;http://www.presentationload.com/">
              <a:extLst>
                <a:ext uri="{FF2B5EF4-FFF2-40B4-BE49-F238E27FC236}">
                  <a16:creationId xmlns:a16="http://schemas.microsoft.com/office/drawing/2014/main" id="{3B755930-309E-67C0-874D-E586E651B919}"/>
                </a:ext>
              </a:extLst>
            </p:cNvPr>
            <p:cNvSpPr>
              <a:spLocks/>
            </p:cNvSpPr>
            <p:nvPr/>
          </p:nvSpPr>
          <p:spPr bwMode="gray">
            <a:xfrm>
              <a:off x="5810168" y="2336123"/>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pal" descr="© INSCALE GmbH, 05.05.2010&#10;http://www.presentationload.com/">
              <a:extLst>
                <a:ext uri="{FF2B5EF4-FFF2-40B4-BE49-F238E27FC236}">
                  <a16:creationId xmlns:a16="http://schemas.microsoft.com/office/drawing/2014/main" id="{DE88137D-4E63-223D-F4E0-944DD1151933}"/>
                </a:ext>
              </a:extLst>
            </p:cNvPr>
            <p:cNvSpPr>
              <a:spLocks/>
            </p:cNvSpPr>
            <p:nvPr/>
          </p:nvSpPr>
          <p:spPr bwMode="gray">
            <a:xfrm>
              <a:off x="8281225" y="3197303"/>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amibia" descr="© INSCALE GmbH, 05.05.2010&#10;http://www.presentationload.com/">
              <a:extLst>
                <a:ext uri="{FF2B5EF4-FFF2-40B4-BE49-F238E27FC236}">
                  <a16:creationId xmlns:a16="http://schemas.microsoft.com/office/drawing/2014/main" id="{BB124027-D8CA-D709-0508-CFE74EDDFF7A}"/>
                </a:ext>
              </a:extLst>
            </p:cNvPr>
            <p:cNvSpPr>
              <a:spLocks/>
            </p:cNvSpPr>
            <p:nvPr/>
          </p:nvSpPr>
          <p:spPr bwMode="gray">
            <a:xfrm>
              <a:off x="6068339" y="4998962"/>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Myanmar" descr="© INSCALE GmbH, 05.05.2010&#10;http://www.presentationload.com/">
              <a:extLst>
                <a:ext uri="{FF2B5EF4-FFF2-40B4-BE49-F238E27FC236}">
                  <a16:creationId xmlns:a16="http://schemas.microsoft.com/office/drawing/2014/main" id="{680A4E29-100E-0FC8-EF11-5612FEDFADAF}"/>
                </a:ext>
              </a:extLst>
            </p:cNvPr>
            <p:cNvSpPr>
              <a:spLocks/>
            </p:cNvSpPr>
            <p:nvPr/>
          </p:nvSpPr>
          <p:spPr bwMode="gray">
            <a:xfrm>
              <a:off x="8716426" y="3271067"/>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Mozambique" descr="© INSCALE GmbH, 05.05.2010&#10;http://www.presentationload.com/">
              <a:extLst>
                <a:ext uri="{FF2B5EF4-FFF2-40B4-BE49-F238E27FC236}">
                  <a16:creationId xmlns:a16="http://schemas.microsoft.com/office/drawing/2014/main" id="{945AEE80-0611-EB98-4B31-7BFA0257E08F}"/>
                </a:ext>
              </a:extLst>
            </p:cNvPr>
            <p:cNvSpPr>
              <a:spLocks/>
            </p:cNvSpPr>
            <p:nvPr/>
          </p:nvSpPr>
          <p:spPr bwMode="gray">
            <a:xfrm>
              <a:off x="6682415" y="4753701"/>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Morocco" descr="© INSCALE GmbH, 05.05.2010&#10;http://www.presentationload.com/">
              <a:extLst>
                <a:ext uri="{FF2B5EF4-FFF2-40B4-BE49-F238E27FC236}">
                  <a16:creationId xmlns:a16="http://schemas.microsoft.com/office/drawing/2014/main" id="{56839F0A-DA38-5C62-C3C5-2699AC75F641}"/>
                </a:ext>
              </a:extLst>
            </p:cNvPr>
            <p:cNvSpPr>
              <a:spLocks/>
            </p:cNvSpPr>
            <p:nvPr/>
          </p:nvSpPr>
          <p:spPr bwMode="gray">
            <a:xfrm>
              <a:off x="5260633" y="2992612"/>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ontenegro" descr="© INSCALE GmbH, 05.05.2010&#10;http://www.presentationload.com/">
              <a:extLst>
                <a:ext uri="{FF2B5EF4-FFF2-40B4-BE49-F238E27FC236}">
                  <a16:creationId xmlns:a16="http://schemas.microsoft.com/office/drawing/2014/main" id="{A450A0D8-5008-66E6-3342-25D27981CC04}"/>
                </a:ext>
              </a:extLst>
            </p:cNvPr>
            <p:cNvSpPr>
              <a:spLocks/>
            </p:cNvSpPr>
            <p:nvPr/>
          </p:nvSpPr>
          <p:spPr bwMode="gray">
            <a:xfrm>
              <a:off x="6269343" y="2699404"/>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ngolia" descr="© INSCALE GmbH, 05.05.2010&#10;http://www.presentationload.com/">
              <a:extLst>
                <a:ext uri="{FF2B5EF4-FFF2-40B4-BE49-F238E27FC236}">
                  <a16:creationId xmlns:a16="http://schemas.microsoft.com/office/drawing/2014/main" id="{6721BB4B-3C91-7380-D7AC-8C70126756A2}"/>
                </a:ext>
              </a:extLst>
            </p:cNvPr>
            <p:cNvSpPr>
              <a:spLocks/>
            </p:cNvSpPr>
            <p:nvPr/>
          </p:nvSpPr>
          <p:spPr bwMode="gray">
            <a:xfrm>
              <a:off x="8297821" y="2382224"/>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ldova" descr="© INSCALE GmbH, 05.05.2010&#10;http://www.presentationload.com/">
              <a:extLst>
                <a:ext uri="{FF2B5EF4-FFF2-40B4-BE49-F238E27FC236}">
                  <a16:creationId xmlns:a16="http://schemas.microsoft.com/office/drawing/2014/main" id="{7F67665D-99B8-1D89-4F7C-CF8059C9E8B9}"/>
                </a:ext>
              </a:extLst>
            </p:cNvPr>
            <p:cNvSpPr>
              <a:spLocks/>
            </p:cNvSpPr>
            <p:nvPr/>
          </p:nvSpPr>
          <p:spPr bwMode="gray">
            <a:xfrm>
              <a:off x="6507227" y="2518683"/>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exico" descr="© INSCALE GmbH, 05.05.2010&#10;http://www.presentationload.com/">
              <a:extLst>
                <a:ext uri="{FF2B5EF4-FFF2-40B4-BE49-F238E27FC236}">
                  <a16:creationId xmlns:a16="http://schemas.microsoft.com/office/drawing/2014/main" id="{805ABEF8-B8F1-984E-0513-AA6B544AABC4}"/>
                </a:ext>
              </a:extLst>
            </p:cNvPr>
            <p:cNvSpPr>
              <a:spLocks/>
            </p:cNvSpPr>
            <p:nvPr/>
          </p:nvSpPr>
          <p:spPr bwMode="gray">
            <a:xfrm>
              <a:off x="1950526" y="3114321"/>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alta" descr="© INSCALE GmbH, 05.05.2010&#10;http://www.presentationload.com/">
              <a:extLst>
                <a:ext uri="{FF2B5EF4-FFF2-40B4-BE49-F238E27FC236}">
                  <a16:creationId xmlns:a16="http://schemas.microsoft.com/office/drawing/2014/main" id="{20FE7FF8-617A-2CAE-9B31-3A3B74F2E907}"/>
                </a:ext>
              </a:extLst>
            </p:cNvPr>
            <p:cNvSpPr>
              <a:spLocks/>
            </p:cNvSpPr>
            <p:nvPr/>
          </p:nvSpPr>
          <p:spPr bwMode="gray">
            <a:xfrm>
              <a:off x="6143945" y="2979703"/>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auritania" descr="© INSCALE GmbH, 05.05.2010&#10;http://www.presentationload.com/">
              <a:extLst>
                <a:ext uri="{FF2B5EF4-FFF2-40B4-BE49-F238E27FC236}">
                  <a16:creationId xmlns:a16="http://schemas.microsoft.com/office/drawing/2014/main" id="{7905F459-7693-1DC7-D150-BC2F21903274}"/>
                </a:ext>
              </a:extLst>
            </p:cNvPr>
            <p:cNvSpPr>
              <a:spLocks/>
            </p:cNvSpPr>
            <p:nvPr/>
          </p:nvSpPr>
          <p:spPr bwMode="gray">
            <a:xfrm>
              <a:off x="5126019" y="3320857"/>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ali" descr="© INSCALE GmbH, 05.05.2010&#10;http://www.presentationload.com/">
              <a:extLst>
                <a:ext uri="{FF2B5EF4-FFF2-40B4-BE49-F238E27FC236}">
                  <a16:creationId xmlns:a16="http://schemas.microsoft.com/office/drawing/2014/main" id="{67A9E821-37B9-42BA-3B55-AA3D2EE21BDA}"/>
                </a:ext>
              </a:extLst>
            </p:cNvPr>
            <p:cNvSpPr>
              <a:spLocks/>
            </p:cNvSpPr>
            <p:nvPr/>
          </p:nvSpPr>
          <p:spPr bwMode="gray">
            <a:xfrm>
              <a:off x="5273545" y="3403840"/>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aysia" descr="© INSCALE GmbH, 05.05.2010&#10;http://www.presentationload.com/">
              <a:extLst>
                <a:ext uri="{FF2B5EF4-FFF2-40B4-BE49-F238E27FC236}">
                  <a16:creationId xmlns:a16="http://schemas.microsoft.com/office/drawing/2014/main" id="{B05FE455-12CC-404D-D0EB-74E99F58F3F9}"/>
                </a:ext>
              </a:extLst>
            </p:cNvPr>
            <p:cNvSpPr>
              <a:spLocks/>
            </p:cNvSpPr>
            <p:nvPr/>
          </p:nvSpPr>
          <p:spPr bwMode="gray">
            <a:xfrm>
              <a:off x="9029919" y="4099054"/>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laysia" descr="© INSCALE GmbH, 05.05.2010&#10;http://www.presentationload.com/">
              <a:extLst>
                <a:ext uri="{FF2B5EF4-FFF2-40B4-BE49-F238E27FC236}">
                  <a16:creationId xmlns:a16="http://schemas.microsoft.com/office/drawing/2014/main" id="{7D7D8F59-A9A5-873C-F008-11D9D65CC99A}"/>
                </a:ext>
              </a:extLst>
            </p:cNvPr>
            <p:cNvSpPr>
              <a:spLocks/>
            </p:cNvSpPr>
            <p:nvPr/>
          </p:nvSpPr>
          <p:spPr bwMode="gray">
            <a:xfrm>
              <a:off x="9367383" y="4075082"/>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awi" descr="© INSCALE GmbH, 05.05.2010&#10;http://www.presentationload.com/">
              <a:extLst>
                <a:ext uri="{FF2B5EF4-FFF2-40B4-BE49-F238E27FC236}">
                  <a16:creationId xmlns:a16="http://schemas.microsoft.com/office/drawing/2014/main" id="{5974EB86-B573-A4E3-7E47-50D5DE7E899D}"/>
                </a:ext>
              </a:extLst>
            </p:cNvPr>
            <p:cNvSpPr>
              <a:spLocks/>
            </p:cNvSpPr>
            <p:nvPr/>
          </p:nvSpPr>
          <p:spPr bwMode="gray">
            <a:xfrm>
              <a:off x="6769087" y="4713129"/>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dagascar" descr="© INSCALE GmbH, 05.05.2010&#10;http://www.presentationload.com/">
              <a:extLst>
                <a:ext uri="{FF2B5EF4-FFF2-40B4-BE49-F238E27FC236}">
                  <a16:creationId xmlns:a16="http://schemas.microsoft.com/office/drawing/2014/main" id="{150C09E1-1678-8AB1-ED1C-384A73957C42}"/>
                </a:ext>
              </a:extLst>
            </p:cNvPr>
            <p:cNvSpPr>
              <a:spLocks/>
            </p:cNvSpPr>
            <p:nvPr/>
          </p:nvSpPr>
          <p:spPr bwMode="gray">
            <a:xfrm>
              <a:off x="7091799" y="4821932"/>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cedonia" descr="© INSCALE GmbH, 05.05.2010&#10;http://www.presentationload.com/">
              <a:extLst>
                <a:ext uri="{FF2B5EF4-FFF2-40B4-BE49-F238E27FC236}">
                  <a16:creationId xmlns:a16="http://schemas.microsoft.com/office/drawing/2014/main" id="{CFD149CE-CEB2-350B-822E-CF55C8B3A6B3}"/>
                </a:ext>
              </a:extLst>
            </p:cNvPr>
            <p:cNvSpPr>
              <a:spLocks/>
            </p:cNvSpPr>
            <p:nvPr/>
          </p:nvSpPr>
          <p:spPr bwMode="gray">
            <a:xfrm>
              <a:off x="6335728" y="2743661"/>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Luxembourg" descr="© INSCALE GmbH, 05.05.2010&#10;http://www.presentationload.com/">
              <a:extLst>
                <a:ext uri="{FF2B5EF4-FFF2-40B4-BE49-F238E27FC236}">
                  <a16:creationId xmlns:a16="http://schemas.microsoft.com/office/drawing/2014/main" id="{DA240622-F83D-3073-B5FA-A2DE13FD069F}"/>
                </a:ext>
              </a:extLst>
            </p:cNvPr>
            <p:cNvSpPr>
              <a:spLocks/>
            </p:cNvSpPr>
            <p:nvPr/>
          </p:nvSpPr>
          <p:spPr bwMode="gray">
            <a:xfrm>
              <a:off x="5887620" y="2457830"/>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Lithuania" descr="© INSCALE GmbH, 05.05.2010&#10;http://www.presentationload.com/">
              <a:extLst>
                <a:ext uri="{FF2B5EF4-FFF2-40B4-BE49-F238E27FC236}">
                  <a16:creationId xmlns:a16="http://schemas.microsoft.com/office/drawing/2014/main" id="{85580993-05EF-5046-4C4E-DDEE38C32F76}"/>
                </a:ext>
              </a:extLst>
            </p:cNvPr>
            <p:cNvSpPr>
              <a:spLocks/>
            </p:cNvSpPr>
            <p:nvPr/>
          </p:nvSpPr>
          <p:spPr bwMode="gray">
            <a:xfrm>
              <a:off x="6322822" y="2227321"/>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Liechtenstein" descr="© INSCALE GmbH, 05.05.2010&#10;http://www.presentationload.com/">
              <a:extLst>
                <a:ext uri="{FF2B5EF4-FFF2-40B4-BE49-F238E27FC236}">
                  <a16:creationId xmlns:a16="http://schemas.microsoft.com/office/drawing/2014/main" id="{00A8CA44-B133-307C-D32B-C53442BDDB58}"/>
                </a:ext>
              </a:extLst>
            </p:cNvPr>
            <p:cNvSpPr>
              <a:spLocks/>
            </p:cNvSpPr>
            <p:nvPr/>
          </p:nvSpPr>
          <p:spPr bwMode="gray">
            <a:xfrm>
              <a:off x="5994576" y="2561099"/>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ibya" descr="© INSCALE GmbH, 05.05.2010&#10;http://www.presentationload.com/">
              <a:extLst>
                <a:ext uri="{FF2B5EF4-FFF2-40B4-BE49-F238E27FC236}">
                  <a16:creationId xmlns:a16="http://schemas.microsoft.com/office/drawing/2014/main" id="{67DC380E-6A98-E2A8-7B0C-F86F2ABA9DC9}"/>
                </a:ext>
              </a:extLst>
            </p:cNvPr>
            <p:cNvSpPr>
              <a:spLocks/>
            </p:cNvSpPr>
            <p:nvPr/>
          </p:nvSpPr>
          <p:spPr bwMode="gray">
            <a:xfrm>
              <a:off x="5990889" y="3092190"/>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beria" descr="© INSCALE GmbH, 05.05.2010&#10;http://www.presentationload.com/">
              <a:extLst>
                <a:ext uri="{FF2B5EF4-FFF2-40B4-BE49-F238E27FC236}">
                  <a16:creationId xmlns:a16="http://schemas.microsoft.com/office/drawing/2014/main" id="{0ACF8155-6756-5CF4-0DA9-DDEA1AE37C73}"/>
                </a:ext>
              </a:extLst>
            </p:cNvPr>
            <p:cNvSpPr>
              <a:spLocks/>
            </p:cNvSpPr>
            <p:nvPr/>
          </p:nvSpPr>
          <p:spPr bwMode="gray">
            <a:xfrm>
              <a:off x="5284609" y="4028980"/>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esotho" descr="© INSCALE GmbH, 05.05.2010&#10;http://www.presentationload.com/">
              <a:extLst>
                <a:ext uri="{FF2B5EF4-FFF2-40B4-BE49-F238E27FC236}">
                  <a16:creationId xmlns:a16="http://schemas.microsoft.com/office/drawing/2014/main" id="{656B529B-C460-0B19-BE07-DAE230F56E95}"/>
                </a:ext>
              </a:extLst>
            </p:cNvPr>
            <p:cNvSpPr>
              <a:spLocks/>
            </p:cNvSpPr>
            <p:nvPr/>
          </p:nvSpPr>
          <p:spPr bwMode="gray">
            <a:xfrm>
              <a:off x="6562551" y="5443384"/>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ebanon" descr="© INSCALE GmbH, 05.05.2010&#10;http://www.presentationload.com/">
              <a:extLst>
                <a:ext uri="{FF2B5EF4-FFF2-40B4-BE49-F238E27FC236}">
                  <a16:creationId xmlns:a16="http://schemas.microsoft.com/office/drawing/2014/main" id="{98E1FDCE-C840-DF02-20E0-08DC4910AD76}"/>
                </a:ext>
              </a:extLst>
            </p:cNvPr>
            <p:cNvSpPr>
              <a:spLocks/>
            </p:cNvSpPr>
            <p:nvPr/>
          </p:nvSpPr>
          <p:spPr bwMode="gray">
            <a:xfrm>
              <a:off x="6805968" y="3038712"/>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atvia" descr="© INSCALE GmbH, 05.05.2010&#10;http://www.presentationload.com/">
              <a:extLst>
                <a:ext uri="{FF2B5EF4-FFF2-40B4-BE49-F238E27FC236}">
                  <a16:creationId xmlns:a16="http://schemas.microsoft.com/office/drawing/2014/main" id="{CAD42E74-6D8D-EE9A-0A88-8FC16DD1F345}"/>
                </a:ext>
              </a:extLst>
            </p:cNvPr>
            <p:cNvSpPr>
              <a:spLocks/>
            </p:cNvSpPr>
            <p:nvPr/>
          </p:nvSpPr>
          <p:spPr bwMode="gray">
            <a:xfrm>
              <a:off x="6319133" y="2170155"/>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aos" descr="© INSCALE GmbH, 05.05.2010&#10;http://www.presentationload.com/">
              <a:extLst>
                <a:ext uri="{FF2B5EF4-FFF2-40B4-BE49-F238E27FC236}">
                  <a16:creationId xmlns:a16="http://schemas.microsoft.com/office/drawing/2014/main" id="{681DBDD6-C3B3-0C34-FED7-1FCE4DA792E9}"/>
                </a:ext>
              </a:extLst>
            </p:cNvPr>
            <p:cNvSpPr>
              <a:spLocks/>
            </p:cNvSpPr>
            <p:nvPr/>
          </p:nvSpPr>
          <p:spPr bwMode="gray">
            <a:xfrm>
              <a:off x="8981974" y="3499732"/>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Kyrgyzstan" descr="© INSCALE GmbH, 05.05.2010&#10;http://www.presentationload.com/">
              <a:extLst>
                <a:ext uri="{FF2B5EF4-FFF2-40B4-BE49-F238E27FC236}">
                  <a16:creationId xmlns:a16="http://schemas.microsoft.com/office/drawing/2014/main" id="{6F551E30-A6A6-27F6-B8B8-E2913A952594}"/>
                </a:ext>
              </a:extLst>
            </p:cNvPr>
            <p:cNvSpPr>
              <a:spLocks/>
            </p:cNvSpPr>
            <p:nvPr/>
          </p:nvSpPr>
          <p:spPr bwMode="gray">
            <a:xfrm>
              <a:off x="7849712" y="2716000"/>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Kuwait" descr="© INSCALE GmbH, 05.05.2010&#10;http://www.presentationload.com/">
              <a:extLst>
                <a:ext uri="{FF2B5EF4-FFF2-40B4-BE49-F238E27FC236}">
                  <a16:creationId xmlns:a16="http://schemas.microsoft.com/office/drawing/2014/main" id="{076772FB-1D16-3D14-A32B-91097DBB7B73}"/>
                </a:ext>
              </a:extLst>
            </p:cNvPr>
            <p:cNvSpPr>
              <a:spLocks/>
            </p:cNvSpPr>
            <p:nvPr/>
          </p:nvSpPr>
          <p:spPr bwMode="gray">
            <a:xfrm>
              <a:off x="7196912" y="3213900"/>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Kosovo" descr="© INSCALE GmbH, 05.05.2010&#10;http://www.presentationload.com/">
              <a:extLst>
                <a:ext uri="{FF2B5EF4-FFF2-40B4-BE49-F238E27FC236}">
                  <a16:creationId xmlns:a16="http://schemas.microsoft.com/office/drawing/2014/main" id="{8A04969C-753E-DFA1-BEDB-A2D39DEE22D4}"/>
                </a:ext>
              </a:extLst>
            </p:cNvPr>
            <p:cNvSpPr>
              <a:spLocks noEditPoints="1"/>
            </p:cNvSpPr>
            <p:nvPr/>
          </p:nvSpPr>
          <p:spPr bwMode="gray">
            <a:xfrm>
              <a:off x="6320754" y="2700875"/>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orea, South" descr="© INSCALE GmbH, 05.05.2010&#10;http://www.presentationload.com/">
              <a:extLst>
                <a:ext uri="{FF2B5EF4-FFF2-40B4-BE49-F238E27FC236}">
                  <a16:creationId xmlns:a16="http://schemas.microsoft.com/office/drawing/2014/main" id="{921C7C7E-3F2C-C00C-486B-769582A03148}"/>
                </a:ext>
              </a:extLst>
            </p:cNvPr>
            <p:cNvSpPr>
              <a:spLocks noEditPoints="1"/>
            </p:cNvSpPr>
            <p:nvPr/>
          </p:nvSpPr>
          <p:spPr bwMode="gray">
            <a:xfrm>
              <a:off x="9658748" y="2891187"/>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orea, North" descr="© INSCALE GmbH, 05.05.2010&#10;http://www.presentationload.com/">
              <a:extLst>
                <a:ext uri="{FF2B5EF4-FFF2-40B4-BE49-F238E27FC236}">
                  <a16:creationId xmlns:a16="http://schemas.microsoft.com/office/drawing/2014/main" id="{10294874-1074-F0AB-9841-17E0C36EA76B}"/>
                </a:ext>
              </a:extLst>
            </p:cNvPr>
            <p:cNvSpPr>
              <a:spLocks/>
            </p:cNvSpPr>
            <p:nvPr/>
          </p:nvSpPr>
          <p:spPr bwMode="gray">
            <a:xfrm>
              <a:off x="9551789" y="2725220"/>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enya" descr="© INSCALE GmbH, 05.05.2010&#10;http://www.presentationload.com/">
              <a:extLst>
                <a:ext uri="{FF2B5EF4-FFF2-40B4-BE49-F238E27FC236}">
                  <a16:creationId xmlns:a16="http://schemas.microsoft.com/office/drawing/2014/main" id="{E73EE6D2-5789-3F1C-9838-4013B89282D0}"/>
                </a:ext>
              </a:extLst>
            </p:cNvPr>
            <p:cNvSpPr>
              <a:spLocks/>
            </p:cNvSpPr>
            <p:nvPr/>
          </p:nvSpPr>
          <p:spPr bwMode="gray">
            <a:xfrm>
              <a:off x="6820720" y="4176507"/>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azakhstan" descr="© INSCALE GmbH, 05.05.2010&#10;http://www.presentationload.com/">
              <a:extLst>
                <a:ext uri="{FF2B5EF4-FFF2-40B4-BE49-F238E27FC236}">
                  <a16:creationId xmlns:a16="http://schemas.microsoft.com/office/drawing/2014/main" id="{35D39461-15A7-CD62-367F-A61021A5103E}"/>
                </a:ext>
              </a:extLst>
            </p:cNvPr>
            <p:cNvSpPr>
              <a:spLocks noEditPoints="1"/>
            </p:cNvSpPr>
            <p:nvPr/>
          </p:nvSpPr>
          <p:spPr bwMode="gray">
            <a:xfrm>
              <a:off x="7091799" y="2266047"/>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Jordan" descr="© INSCALE GmbH, 05.05.2010&#10;http://www.presentationload.com/">
              <a:extLst>
                <a:ext uri="{FF2B5EF4-FFF2-40B4-BE49-F238E27FC236}">
                  <a16:creationId xmlns:a16="http://schemas.microsoft.com/office/drawing/2014/main" id="{78F58200-7F4F-7C09-1FF4-DE0F9FAD7418}"/>
                </a:ext>
              </a:extLst>
            </p:cNvPr>
            <p:cNvSpPr>
              <a:spLocks/>
            </p:cNvSpPr>
            <p:nvPr/>
          </p:nvSpPr>
          <p:spPr bwMode="gray">
            <a:xfrm>
              <a:off x="6820720" y="3090347"/>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Jamaica" descr="© INSCALE GmbH, 05.05.2010&#10;http://www.presentationload.com/">
              <a:extLst>
                <a:ext uri="{FF2B5EF4-FFF2-40B4-BE49-F238E27FC236}">
                  <a16:creationId xmlns:a16="http://schemas.microsoft.com/office/drawing/2014/main" id="{8CB2CFD7-BEFD-CE6A-97B4-5B02370C4D8E}"/>
                </a:ext>
              </a:extLst>
            </p:cNvPr>
            <p:cNvSpPr>
              <a:spLocks/>
            </p:cNvSpPr>
            <p:nvPr/>
          </p:nvSpPr>
          <p:spPr bwMode="gray">
            <a:xfrm>
              <a:off x="3084631" y="3656478"/>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Japan" descr="© INSCALE GmbH, 05.05.2010&#10;http://www.presentationload.com/">
              <a:extLst>
                <a:ext uri="{FF2B5EF4-FFF2-40B4-BE49-F238E27FC236}">
                  <a16:creationId xmlns:a16="http://schemas.microsoft.com/office/drawing/2014/main" id="{626DF679-0DA3-75C9-5348-53725780EEF2}"/>
                </a:ext>
              </a:extLst>
            </p:cNvPr>
            <p:cNvSpPr>
              <a:spLocks noEditPoints="1"/>
            </p:cNvSpPr>
            <p:nvPr/>
          </p:nvSpPr>
          <p:spPr bwMode="gray">
            <a:xfrm>
              <a:off x="9732510" y="2629329"/>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Italy" descr="© INSCALE GmbH, 05.05.2010&#10;http://www.presentationload.com/">
              <a:extLst>
                <a:ext uri="{FF2B5EF4-FFF2-40B4-BE49-F238E27FC236}">
                  <a16:creationId xmlns:a16="http://schemas.microsoft.com/office/drawing/2014/main" id="{2F25B5CA-001F-5BA3-5A69-90E63466135B}"/>
                </a:ext>
              </a:extLst>
            </p:cNvPr>
            <p:cNvSpPr>
              <a:spLocks noEditPoints="1"/>
            </p:cNvSpPr>
            <p:nvPr/>
          </p:nvSpPr>
          <p:spPr bwMode="gray">
            <a:xfrm>
              <a:off x="5909748" y="2568474"/>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Israel" descr="© INSCALE GmbH, 05.05.2010&#10;http://www.presentationload.com/">
              <a:extLst>
                <a:ext uri="{FF2B5EF4-FFF2-40B4-BE49-F238E27FC236}">
                  <a16:creationId xmlns:a16="http://schemas.microsoft.com/office/drawing/2014/main" id="{783F6300-9719-B422-584F-E1E4F275DA60}"/>
                </a:ext>
              </a:extLst>
            </p:cNvPr>
            <p:cNvSpPr>
              <a:spLocks/>
            </p:cNvSpPr>
            <p:nvPr/>
          </p:nvSpPr>
          <p:spPr bwMode="gray">
            <a:xfrm>
              <a:off x="6793059" y="3084815"/>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Ireland" descr="© INSCALE GmbH, 05.05.2010&#10;http://www.presentationload.com/">
              <a:extLst>
                <a:ext uri="{FF2B5EF4-FFF2-40B4-BE49-F238E27FC236}">
                  <a16:creationId xmlns:a16="http://schemas.microsoft.com/office/drawing/2014/main" id="{70E4FA24-86D3-FE04-3D9E-C11551F53237}"/>
                </a:ext>
              </a:extLst>
            </p:cNvPr>
            <p:cNvSpPr>
              <a:spLocks/>
            </p:cNvSpPr>
            <p:nvPr/>
          </p:nvSpPr>
          <p:spPr bwMode="gray">
            <a:xfrm>
              <a:off x="5428445" y="2269735"/>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raq" descr="© INSCALE GmbH, 05.05.2010&#10;http://www.presentationload.com/">
              <a:extLst>
                <a:ext uri="{FF2B5EF4-FFF2-40B4-BE49-F238E27FC236}">
                  <a16:creationId xmlns:a16="http://schemas.microsoft.com/office/drawing/2014/main" id="{B3A1AB90-60FF-4DB6-A37F-3EC2B1B600CC}"/>
                </a:ext>
              </a:extLst>
            </p:cNvPr>
            <p:cNvSpPr>
              <a:spLocks/>
            </p:cNvSpPr>
            <p:nvPr/>
          </p:nvSpPr>
          <p:spPr bwMode="gray">
            <a:xfrm>
              <a:off x="6931365" y="2937289"/>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an" descr="© INSCALE GmbH, 05.05.2010&#10;http://www.presentationload.com/">
              <a:extLst>
                <a:ext uri="{FF2B5EF4-FFF2-40B4-BE49-F238E27FC236}">
                  <a16:creationId xmlns:a16="http://schemas.microsoft.com/office/drawing/2014/main" id="{EEBE4E1D-30EC-2461-09BA-B7B847176867}"/>
                </a:ext>
              </a:extLst>
            </p:cNvPr>
            <p:cNvSpPr>
              <a:spLocks/>
            </p:cNvSpPr>
            <p:nvPr/>
          </p:nvSpPr>
          <p:spPr bwMode="gray">
            <a:xfrm>
              <a:off x="7069670" y="2843241"/>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ndonesia" descr="© INSCALE GmbH, 05.05.2010&#10;http://www.presentationload.com/">
              <a:extLst>
                <a:ext uri="{FF2B5EF4-FFF2-40B4-BE49-F238E27FC236}">
                  <a16:creationId xmlns:a16="http://schemas.microsoft.com/office/drawing/2014/main" id="{BE15C98B-3A88-B586-F975-AA122EDF0A37}"/>
                </a:ext>
              </a:extLst>
            </p:cNvPr>
            <p:cNvSpPr>
              <a:spLocks noEditPoints="1"/>
            </p:cNvSpPr>
            <p:nvPr/>
          </p:nvSpPr>
          <p:spPr bwMode="gray">
            <a:xfrm>
              <a:off x="8871328" y="4139623"/>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ndia" descr="© INSCALE GmbH, 05.05.2010&#10;http://www.presentationload.com/">
              <a:extLst>
                <a:ext uri="{FF2B5EF4-FFF2-40B4-BE49-F238E27FC236}">
                  <a16:creationId xmlns:a16="http://schemas.microsoft.com/office/drawing/2014/main" id="{8A9C998F-E693-FA1A-8C55-0EB6EE1639E7}"/>
                </a:ext>
              </a:extLst>
            </p:cNvPr>
            <p:cNvSpPr>
              <a:spLocks noEditPoints="1"/>
            </p:cNvSpPr>
            <p:nvPr/>
          </p:nvSpPr>
          <p:spPr bwMode="gray">
            <a:xfrm>
              <a:off x="7927163" y="2987080"/>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celand" descr="© INSCALE GmbH, 05.05.2010&#10;http://www.presentationload.com/">
              <a:extLst>
                <a:ext uri="{FF2B5EF4-FFF2-40B4-BE49-F238E27FC236}">
                  <a16:creationId xmlns:a16="http://schemas.microsoft.com/office/drawing/2014/main" id="{021BF74B-588A-7396-CD5F-7A193CA123A5}"/>
                </a:ext>
              </a:extLst>
            </p:cNvPr>
            <p:cNvSpPr>
              <a:spLocks/>
            </p:cNvSpPr>
            <p:nvPr/>
          </p:nvSpPr>
          <p:spPr bwMode="gray">
            <a:xfrm>
              <a:off x="5144458" y="1880636"/>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Hungary" descr="© INSCALE GmbH, 05.05.2010&#10;http://www.presentationload.com/">
              <a:extLst>
                <a:ext uri="{FF2B5EF4-FFF2-40B4-BE49-F238E27FC236}">
                  <a16:creationId xmlns:a16="http://schemas.microsoft.com/office/drawing/2014/main" id="{DADCBE3E-D42E-C765-CD17-014578E9A0D4}"/>
                </a:ext>
              </a:extLst>
            </p:cNvPr>
            <p:cNvSpPr>
              <a:spLocks/>
            </p:cNvSpPr>
            <p:nvPr/>
          </p:nvSpPr>
          <p:spPr bwMode="gray">
            <a:xfrm>
              <a:off x="6197425" y="2514997"/>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Honduras" descr="© INSCALE GmbH, 05.05.2010&#10;http://www.presentationload.com/">
              <a:extLst>
                <a:ext uri="{FF2B5EF4-FFF2-40B4-BE49-F238E27FC236}">
                  <a16:creationId xmlns:a16="http://schemas.microsoft.com/office/drawing/2014/main" id="{96C965F4-EE68-6306-D0A3-D518EBA1C946}"/>
                </a:ext>
              </a:extLst>
            </p:cNvPr>
            <p:cNvSpPr>
              <a:spLocks/>
            </p:cNvSpPr>
            <p:nvPr/>
          </p:nvSpPr>
          <p:spPr bwMode="gray">
            <a:xfrm>
              <a:off x="2708439" y="3746837"/>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aiti" descr="© INSCALE GmbH, 05.05.2010&#10;http://www.presentationload.com/">
              <a:extLst>
                <a:ext uri="{FF2B5EF4-FFF2-40B4-BE49-F238E27FC236}">
                  <a16:creationId xmlns:a16="http://schemas.microsoft.com/office/drawing/2014/main" id="{4CABB24C-E8DB-DDA0-0DBC-FD377907170D}"/>
                </a:ext>
              </a:extLst>
            </p:cNvPr>
            <p:cNvSpPr>
              <a:spLocks/>
            </p:cNvSpPr>
            <p:nvPr/>
          </p:nvSpPr>
          <p:spPr bwMode="gray">
            <a:xfrm>
              <a:off x="3224780" y="3599310"/>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Guyane (French Guiana)" descr="© INSCALE GmbH, 05.05.2010&#10;http://www.presentationload.com/">
              <a:extLst>
                <a:ext uri="{FF2B5EF4-FFF2-40B4-BE49-F238E27FC236}">
                  <a16:creationId xmlns:a16="http://schemas.microsoft.com/office/drawing/2014/main" id="{A936ECE6-0FB6-B4F5-73B7-D9F1AAC224BF}"/>
                </a:ext>
              </a:extLst>
            </p:cNvPr>
            <p:cNvSpPr>
              <a:spLocks/>
            </p:cNvSpPr>
            <p:nvPr/>
          </p:nvSpPr>
          <p:spPr bwMode="gray">
            <a:xfrm>
              <a:off x="3844388" y="4135935"/>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Guyana" descr="© INSCALE GmbH, 05.05.2010&#10;http://www.presentationload.com/">
              <a:extLst>
                <a:ext uri="{FF2B5EF4-FFF2-40B4-BE49-F238E27FC236}">
                  <a16:creationId xmlns:a16="http://schemas.microsoft.com/office/drawing/2014/main" id="{318B92DB-C3E9-D80E-68BC-F5E393F81695}"/>
                </a:ext>
              </a:extLst>
            </p:cNvPr>
            <p:cNvSpPr>
              <a:spLocks/>
            </p:cNvSpPr>
            <p:nvPr/>
          </p:nvSpPr>
          <p:spPr bwMode="gray">
            <a:xfrm>
              <a:off x="3619412" y="4034511"/>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inea-Bissau" descr="© INSCALE GmbH, 05.05.2010&#10;http://www.presentationload.com/">
              <a:extLst>
                <a:ext uri="{FF2B5EF4-FFF2-40B4-BE49-F238E27FC236}">
                  <a16:creationId xmlns:a16="http://schemas.microsoft.com/office/drawing/2014/main" id="{51573C2E-CFB6-B318-E264-C89EFA9B0979}"/>
                </a:ext>
              </a:extLst>
            </p:cNvPr>
            <p:cNvSpPr>
              <a:spLocks/>
            </p:cNvSpPr>
            <p:nvPr/>
          </p:nvSpPr>
          <p:spPr bwMode="gray">
            <a:xfrm>
              <a:off x="5137083" y="3870390"/>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inea" descr="© INSCALE GmbH, 05.05.2010&#10;http://www.presentationload.com/">
              <a:extLst>
                <a:ext uri="{FF2B5EF4-FFF2-40B4-BE49-F238E27FC236}">
                  <a16:creationId xmlns:a16="http://schemas.microsoft.com/office/drawing/2014/main" id="{C5F1FD48-5A41-9C20-2BA2-3983FC735BB4}"/>
                </a:ext>
              </a:extLst>
            </p:cNvPr>
            <p:cNvSpPr>
              <a:spLocks/>
            </p:cNvSpPr>
            <p:nvPr/>
          </p:nvSpPr>
          <p:spPr bwMode="gray">
            <a:xfrm>
              <a:off x="5179497" y="3874079"/>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atemala" descr="© INSCALE GmbH, 05.05.2010&#10;http://www.presentationload.com/">
              <a:extLst>
                <a:ext uri="{FF2B5EF4-FFF2-40B4-BE49-F238E27FC236}">
                  <a16:creationId xmlns:a16="http://schemas.microsoft.com/office/drawing/2014/main" id="{8649A8E5-5215-1896-FBEF-668B85F7B643}"/>
                </a:ext>
              </a:extLst>
            </p:cNvPr>
            <p:cNvSpPr>
              <a:spLocks/>
            </p:cNvSpPr>
            <p:nvPr/>
          </p:nvSpPr>
          <p:spPr bwMode="gray">
            <a:xfrm>
              <a:off x="2610705" y="3674919"/>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reenland" descr="© INSCALE GmbH, 05.05.2010&#10;http://www.presentationload.com/">
              <a:extLst>
                <a:ext uri="{FF2B5EF4-FFF2-40B4-BE49-F238E27FC236}">
                  <a16:creationId xmlns:a16="http://schemas.microsoft.com/office/drawing/2014/main" id="{D57685AD-FD55-1921-E78D-1A376D46A821}"/>
                </a:ext>
              </a:extLst>
            </p:cNvPr>
            <p:cNvSpPr>
              <a:spLocks noEditPoints="1"/>
            </p:cNvSpPr>
            <p:nvPr/>
          </p:nvSpPr>
          <p:spPr bwMode="gray">
            <a:xfrm>
              <a:off x="4237175" y="1390112"/>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reece" descr="© INSCALE GmbH, 05.05.2010&#10;http://www.presentationload.com/">
              <a:extLst>
                <a:ext uri="{FF2B5EF4-FFF2-40B4-BE49-F238E27FC236}">
                  <a16:creationId xmlns:a16="http://schemas.microsoft.com/office/drawing/2014/main" id="{B270B20D-0DE5-88A8-C2B8-1696DCE15B19}"/>
                </a:ext>
              </a:extLst>
            </p:cNvPr>
            <p:cNvSpPr>
              <a:spLocks noEditPoints="1"/>
            </p:cNvSpPr>
            <p:nvPr/>
          </p:nvSpPr>
          <p:spPr bwMode="gray">
            <a:xfrm>
              <a:off x="6333884" y="2769479"/>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hana" descr="© INSCALE GmbH, 05.05.2010&#10;http://www.presentationload.com/">
              <a:extLst>
                <a:ext uri="{FF2B5EF4-FFF2-40B4-BE49-F238E27FC236}">
                  <a16:creationId xmlns:a16="http://schemas.microsoft.com/office/drawing/2014/main" id="{FE9361D0-91EE-338F-B34D-7CFA115DE92C}"/>
                </a:ext>
              </a:extLst>
            </p:cNvPr>
            <p:cNvSpPr>
              <a:spLocks/>
            </p:cNvSpPr>
            <p:nvPr/>
          </p:nvSpPr>
          <p:spPr bwMode="gray">
            <a:xfrm>
              <a:off x="5566752" y="3933088"/>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ermany" descr="© INSCALE GmbH, 05.05.2010&#10;http://www.presentationload.com/">
              <a:extLst>
                <a:ext uri="{FF2B5EF4-FFF2-40B4-BE49-F238E27FC236}">
                  <a16:creationId xmlns:a16="http://schemas.microsoft.com/office/drawing/2014/main" id="{1316DD91-BCED-BD9C-E0FF-F205B908FDA9}"/>
                </a:ext>
              </a:extLst>
            </p:cNvPr>
            <p:cNvSpPr>
              <a:spLocks/>
            </p:cNvSpPr>
            <p:nvPr/>
          </p:nvSpPr>
          <p:spPr bwMode="gray">
            <a:xfrm>
              <a:off x="5894996" y="2282643"/>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eorgia" descr="© INSCALE GmbH, 05.05.2010&#10;http://www.presentationload.com/">
              <a:extLst>
                <a:ext uri="{FF2B5EF4-FFF2-40B4-BE49-F238E27FC236}">
                  <a16:creationId xmlns:a16="http://schemas.microsoft.com/office/drawing/2014/main" id="{536AFED0-443D-0AD4-B37E-75C06FCD802C}"/>
                </a:ext>
              </a:extLst>
            </p:cNvPr>
            <p:cNvSpPr>
              <a:spLocks/>
            </p:cNvSpPr>
            <p:nvPr/>
          </p:nvSpPr>
          <p:spPr bwMode="gray">
            <a:xfrm>
              <a:off x="6925832" y="2699404"/>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The Gambia" descr="© INSCALE GmbH, 05.05.2010&#10;http://www.presentationload.com/">
              <a:extLst>
                <a:ext uri="{FF2B5EF4-FFF2-40B4-BE49-F238E27FC236}">
                  <a16:creationId xmlns:a16="http://schemas.microsoft.com/office/drawing/2014/main" id="{5F162880-3228-7335-75C0-17E31459D5ED}"/>
                </a:ext>
              </a:extLst>
            </p:cNvPr>
            <p:cNvSpPr>
              <a:spLocks/>
            </p:cNvSpPr>
            <p:nvPr/>
          </p:nvSpPr>
          <p:spPr bwMode="gray">
            <a:xfrm>
              <a:off x="5120487" y="3831665"/>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abon" descr="© INSCALE GmbH, 05.05.2010&#10;http://www.presentationload.com/">
              <a:extLst>
                <a:ext uri="{FF2B5EF4-FFF2-40B4-BE49-F238E27FC236}">
                  <a16:creationId xmlns:a16="http://schemas.microsoft.com/office/drawing/2014/main" id="{C35EB029-1FCE-88D0-E062-D7FAF83F6EA8}"/>
                </a:ext>
              </a:extLst>
            </p:cNvPr>
            <p:cNvSpPr>
              <a:spLocks/>
            </p:cNvSpPr>
            <p:nvPr/>
          </p:nvSpPr>
          <p:spPr bwMode="gray">
            <a:xfrm>
              <a:off x="5968759" y="4263177"/>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France" descr="© INSCALE GmbH, 05.05.2010&#10;http://www.presentationload.com/">
              <a:extLst>
                <a:ext uri="{FF2B5EF4-FFF2-40B4-BE49-F238E27FC236}">
                  <a16:creationId xmlns:a16="http://schemas.microsoft.com/office/drawing/2014/main" id="{AA8540C4-E5B2-FAF1-80C9-3E9C2AEA888D}"/>
                </a:ext>
              </a:extLst>
            </p:cNvPr>
            <p:cNvSpPr>
              <a:spLocks noEditPoints="1"/>
            </p:cNvSpPr>
            <p:nvPr/>
          </p:nvSpPr>
          <p:spPr bwMode="gray">
            <a:xfrm>
              <a:off x="5572283" y="2417260"/>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Finland" descr="© INSCALE GmbH, 05.05.2010&#10;http://www.presentationload.com/">
              <a:extLst>
                <a:ext uri="{FF2B5EF4-FFF2-40B4-BE49-F238E27FC236}">
                  <a16:creationId xmlns:a16="http://schemas.microsoft.com/office/drawing/2014/main" id="{43B784C6-B263-EA8D-FA00-C1E256A59214}"/>
                </a:ext>
              </a:extLst>
            </p:cNvPr>
            <p:cNvSpPr>
              <a:spLocks/>
            </p:cNvSpPr>
            <p:nvPr/>
          </p:nvSpPr>
          <p:spPr bwMode="gray">
            <a:xfrm>
              <a:off x="6276718" y="1768148"/>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Ethiopia" descr="© INSCALE GmbH, 05.05.2010&#10;http://www.presentationload.com/">
              <a:extLst>
                <a:ext uri="{FF2B5EF4-FFF2-40B4-BE49-F238E27FC236}">
                  <a16:creationId xmlns:a16="http://schemas.microsoft.com/office/drawing/2014/main" id="{C04A772D-A178-4167-87B0-7BCFFECCC39A}"/>
                </a:ext>
              </a:extLst>
            </p:cNvPr>
            <p:cNvSpPr>
              <a:spLocks/>
            </p:cNvSpPr>
            <p:nvPr/>
          </p:nvSpPr>
          <p:spPr bwMode="gray">
            <a:xfrm>
              <a:off x="6785682" y="3789251"/>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Estonia" descr="© INSCALE GmbH, 05.05.2010&#10;http://www.presentationload.com/">
              <a:extLst>
                <a:ext uri="{FF2B5EF4-FFF2-40B4-BE49-F238E27FC236}">
                  <a16:creationId xmlns:a16="http://schemas.microsoft.com/office/drawing/2014/main" id="{AA61AE91-9374-0AC2-B0ED-76A4115330C8}"/>
                </a:ext>
              </a:extLst>
            </p:cNvPr>
            <p:cNvSpPr>
              <a:spLocks noEditPoints="1"/>
            </p:cNvSpPr>
            <p:nvPr/>
          </p:nvSpPr>
          <p:spPr bwMode="gray">
            <a:xfrm>
              <a:off x="6335728" y="2116678"/>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ritrea" descr="© INSCALE GmbH, 05.05.2010&#10;http://www.presentationload.com/">
              <a:extLst>
                <a:ext uri="{FF2B5EF4-FFF2-40B4-BE49-F238E27FC236}">
                  <a16:creationId xmlns:a16="http://schemas.microsoft.com/office/drawing/2014/main" id="{A37CAB11-879D-93BA-6FE7-2039EEB6B59A}"/>
                </a:ext>
              </a:extLst>
            </p:cNvPr>
            <p:cNvSpPr>
              <a:spLocks/>
            </p:cNvSpPr>
            <p:nvPr/>
          </p:nvSpPr>
          <p:spPr bwMode="gray">
            <a:xfrm>
              <a:off x="6890795" y="3669384"/>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quatorial Guinea" descr="© INSCALE GmbH, 05.05.2010&#10;http://www.presentationload.com/">
              <a:extLst>
                <a:ext uri="{FF2B5EF4-FFF2-40B4-BE49-F238E27FC236}">
                  <a16:creationId xmlns:a16="http://schemas.microsoft.com/office/drawing/2014/main" id="{5CE47112-F8EC-E059-26BA-1403E5950689}"/>
                </a:ext>
              </a:extLst>
            </p:cNvPr>
            <p:cNvSpPr>
              <a:spLocks/>
            </p:cNvSpPr>
            <p:nvPr/>
          </p:nvSpPr>
          <p:spPr bwMode="gray">
            <a:xfrm>
              <a:off x="5990889" y="4266866"/>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l Salvador" descr="© INSCALE GmbH, 05.05.2010&#10;http://www.presentationload.com/">
              <a:extLst>
                <a:ext uri="{FF2B5EF4-FFF2-40B4-BE49-F238E27FC236}">
                  <a16:creationId xmlns:a16="http://schemas.microsoft.com/office/drawing/2014/main" id="{D5A2E742-4395-C016-00F4-8C8C7E5115D7}"/>
                </a:ext>
              </a:extLst>
            </p:cNvPr>
            <p:cNvSpPr>
              <a:spLocks/>
            </p:cNvSpPr>
            <p:nvPr/>
          </p:nvSpPr>
          <p:spPr bwMode="gray">
            <a:xfrm>
              <a:off x="2675248" y="3805847"/>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gypt" descr="© INSCALE GmbH, 05.05.2010&#10;http://www.presentationload.com/">
              <a:extLst>
                <a:ext uri="{FF2B5EF4-FFF2-40B4-BE49-F238E27FC236}">
                  <a16:creationId xmlns:a16="http://schemas.microsoft.com/office/drawing/2014/main" id="{FFDDD659-12A8-FE62-30B3-6CCF396B3216}"/>
                </a:ext>
              </a:extLst>
            </p:cNvPr>
            <p:cNvSpPr>
              <a:spLocks/>
            </p:cNvSpPr>
            <p:nvPr/>
          </p:nvSpPr>
          <p:spPr bwMode="gray">
            <a:xfrm>
              <a:off x="6486944" y="3151200"/>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cuador" descr="© INSCALE GmbH, 05.05.2010&#10;http://www.presentationload.com/">
              <a:extLst>
                <a:ext uri="{FF2B5EF4-FFF2-40B4-BE49-F238E27FC236}">
                  <a16:creationId xmlns:a16="http://schemas.microsoft.com/office/drawing/2014/main" id="{11C31A44-6C5B-7F62-4842-59642F997911}"/>
                </a:ext>
              </a:extLst>
            </p:cNvPr>
            <p:cNvSpPr>
              <a:spLocks noEditPoints="1"/>
            </p:cNvSpPr>
            <p:nvPr/>
          </p:nvSpPr>
          <p:spPr bwMode="gray">
            <a:xfrm>
              <a:off x="2955544" y="4294527"/>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ast Timor" descr="© INSCALE GmbH, 05.05.2010&#10;http://www.presentationload.com/">
              <a:extLst>
                <a:ext uri="{FF2B5EF4-FFF2-40B4-BE49-F238E27FC236}">
                  <a16:creationId xmlns:a16="http://schemas.microsoft.com/office/drawing/2014/main" id="{1386104F-9F13-91BB-6C92-05ABFFB584E8}"/>
                </a:ext>
              </a:extLst>
            </p:cNvPr>
            <p:cNvSpPr>
              <a:spLocks noEditPoints="1"/>
            </p:cNvSpPr>
            <p:nvPr/>
          </p:nvSpPr>
          <p:spPr bwMode="gray">
            <a:xfrm>
              <a:off x="9828401" y="4668872"/>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Dominican Republic" descr="© INSCALE GmbH, 05.05.2010&#10;http://www.presentationload.com/">
              <a:extLst>
                <a:ext uri="{FF2B5EF4-FFF2-40B4-BE49-F238E27FC236}">
                  <a16:creationId xmlns:a16="http://schemas.microsoft.com/office/drawing/2014/main" id="{C4888BA3-4DA9-75E4-DF1D-C7D34102F93C}"/>
                </a:ext>
              </a:extLst>
            </p:cNvPr>
            <p:cNvSpPr>
              <a:spLocks/>
            </p:cNvSpPr>
            <p:nvPr/>
          </p:nvSpPr>
          <p:spPr bwMode="gray">
            <a:xfrm>
              <a:off x="3304074" y="3599310"/>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Djibouti" descr="© INSCALE GmbH, 05.05.2010&#10;http://www.presentationload.com/">
              <a:extLst>
                <a:ext uri="{FF2B5EF4-FFF2-40B4-BE49-F238E27FC236}">
                  <a16:creationId xmlns:a16="http://schemas.microsoft.com/office/drawing/2014/main" id="{9B8DEAF8-F6FC-BA93-7925-4169D5F5095F}"/>
                </a:ext>
              </a:extLst>
            </p:cNvPr>
            <p:cNvSpPr>
              <a:spLocks/>
            </p:cNvSpPr>
            <p:nvPr/>
          </p:nvSpPr>
          <p:spPr bwMode="gray">
            <a:xfrm>
              <a:off x="7071515" y="3874078"/>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enmark" descr="© INSCALE GmbH, 05.05.2010&#10;http://www.presentationload.com/">
              <a:extLst>
                <a:ext uri="{FF2B5EF4-FFF2-40B4-BE49-F238E27FC236}">
                  <a16:creationId xmlns:a16="http://schemas.microsoft.com/office/drawing/2014/main" id="{63ED2CEE-ACB6-3FF7-0064-A044C84A8508}"/>
                </a:ext>
              </a:extLst>
            </p:cNvPr>
            <p:cNvSpPr>
              <a:spLocks noEditPoints="1"/>
            </p:cNvSpPr>
            <p:nvPr/>
          </p:nvSpPr>
          <p:spPr bwMode="gray">
            <a:xfrm>
              <a:off x="5959538" y="2186752"/>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Czech Republic" descr="© INSCALE GmbH, 05.05.2010&#10;http://www.presentationload.com/">
              <a:extLst>
                <a:ext uri="{FF2B5EF4-FFF2-40B4-BE49-F238E27FC236}">
                  <a16:creationId xmlns:a16="http://schemas.microsoft.com/office/drawing/2014/main" id="{08A13BB3-B341-991A-4B9D-719F3F3B7846}"/>
                </a:ext>
              </a:extLst>
            </p:cNvPr>
            <p:cNvSpPr>
              <a:spLocks/>
            </p:cNvSpPr>
            <p:nvPr/>
          </p:nvSpPr>
          <p:spPr bwMode="gray">
            <a:xfrm>
              <a:off x="6075715" y="2424637"/>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Cyprus" descr="© INSCALE GmbH, 05.05.2010&#10;http://www.presentationload.com/">
              <a:extLst>
                <a:ext uri="{FF2B5EF4-FFF2-40B4-BE49-F238E27FC236}">
                  <a16:creationId xmlns:a16="http://schemas.microsoft.com/office/drawing/2014/main" id="{918D9749-2BB7-A4D6-18EC-E00E14D2F5B9}"/>
                </a:ext>
              </a:extLst>
            </p:cNvPr>
            <p:cNvSpPr>
              <a:spLocks/>
            </p:cNvSpPr>
            <p:nvPr/>
          </p:nvSpPr>
          <p:spPr bwMode="gray">
            <a:xfrm>
              <a:off x="6715607" y="3001833"/>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uba" descr="© INSCALE GmbH, 05.05.2010&#10;http://www.presentationload.com/">
              <a:extLst>
                <a:ext uri="{FF2B5EF4-FFF2-40B4-BE49-F238E27FC236}">
                  <a16:creationId xmlns:a16="http://schemas.microsoft.com/office/drawing/2014/main" id="{433210F2-8A00-0836-2BC2-34EFACD690F8}"/>
                </a:ext>
              </a:extLst>
            </p:cNvPr>
            <p:cNvSpPr>
              <a:spLocks noEditPoints="1"/>
            </p:cNvSpPr>
            <p:nvPr/>
          </p:nvSpPr>
          <p:spPr bwMode="gray">
            <a:xfrm>
              <a:off x="2892848" y="3472070"/>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roatia" descr="© INSCALE GmbH, 05.05.2010&#10;http://www.presentationload.com/">
              <a:extLst>
                <a:ext uri="{FF2B5EF4-FFF2-40B4-BE49-F238E27FC236}">
                  <a16:creationId xmlns:a16="http://schemas.microsoft.com/office/drawing/2014/main" id="{CDCB93AE-319C-9792-AC99-657E44D9910E}"/>
                </a:ext>
              </a:extLst>
            </p:cNvPr>
            <p:cNvSpPr>
              <a:spLocks/>
            </p:cNvSpPr>
            <p:nvPr/>
          </p:nvSpPr>
          <p:spPr bwMode="gray">
            <a:xfrm>
              <a:off x="6123662" y="2592447"/>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ôte d'Ivoire" descr="© INSCALE GmbH, 05.05.2010&#10;http://www.presentationload.com/">
              <a:extLst>
                <a:ext uri="{FF2B5EF4-FFF2-40B4-BE49-F238E27FC236}">
                  <a16:creationId xmlns:a16="http://schemas.microsoft.com/office/drawing/2014/main" id="{E4150242-AEF8-39E3-EC59-8E11AFCBFA2C}"/>
                </a:ext>
              </a:extLst>
            </p:cNvPr>
            <p:cNvSpPr>
              <a:spLocks/>
            </p:cNvSpPr>
            <p:nvPr/>
          </p:nvSpPr>
          <p:spPr bwMode="gray">
            <a:xfrm>
              <a:off x="5387876" y="3947840"/>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osta Rica" descr="© INSCALE GmbH, 05.05.2010&#10;http://www.presentationload.com/">
              <a:extLst>
                <a:ext uri="{FF2B5EF4-FFF2-40B4-BE49-F238E27FC236}">
                  <a16:creationId xmlns:a16="http://schemas.microsoft.com/office/drawing/2014/main" id="{F161B4D6-9230-D977-D87E-055E8EA8AD76}"/>
                </a:ext>
              </a:extLst>
            </p:cNvPr>
            <p:cNvSpPr>
              <a:spLocks/>
            </p:cNvSpPr>
            <p:nvPr/>
          </p:nvSpPr>
          <p:spPr bwMode="gray">
            <a:xfrm>
              <a:off x="2806176" y="3929399"/>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ngo" descr="© INSCALE GmbH, 05.05.2010&#10;http://www.presentationload.com/">
              <a:extLst>
                <a:ext uri="{FF2B5EF4-FFF2-40B4-BE49-F238E27FC236}">
                  <a16:creationId xmlns:a16="http://schemas.microsoft.com/office/drawing/2014/main" id="{35A76678-71A3-8339-247A-E61EEA8BE1EE}"/>
                </a:ext>
              </a:extLst>
            </p:cNvPr>
            <p:cNvSpPr>
              <a:spLocks/>
            </p:cNvSpPr>
            <p:nvPr/>
          </p:nvSpPr>
          <p:spPr bwMode="gray">
            <a:xfrm>
              <a:off x="6090469" y="4150689"/>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Brazzaville)" descr="© INSCALE GmbH, 05.05.2010&#10;http://www.presentationload.com/">
              <a:extLst>
                <a:ext uri="{FF2B5EF4-FFF2-40B4-BE49-F238E27FC236}">
                  <a16:creationId xmlns:a16="http://schemas.microsoft.com/office/drawing/2014/main" id="{34FA7F1C-1608-0923-9777-DA59EDA3A851}"/>
                </a:ext>
              </a:extLst>
            </p:cNvPr>
            <p:cNvSpPr>
              <a:spLocks/>
            </p:cNvSpPr>
            <p:nvPr/>
          </p:nvSpPr>
          <p:spPr bwMode="gray">
            <a:xfrm>
              <a:off x="6049899" y="4213387"/>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lombia" descr="© INSCALE GmbH, 05.05.2010&#10;http://www.presentationload.com/">
              <a:extLst>
                <a:ext uri="{FF2B5EF4-FFF2-40B4-BE49-F238E27FC236}">
                  <a16:creationId xmlns:a16="http://schemas.microsoft.com/office/drawing/2014/main" id="{CD2C0F80-4AAD-FE72-6312-278EB6A81EC8}"/>
                </a:ext>
              </a:extLst>
            </p:cNvPr>
            <p:cNvSpPr>
              <a:spLocks/>
            </p:cNvSpPr>
            <p:nvPr/>
          </p:nvSpPr>
          <p:spPr bwMode="gray">
            <a:xfrm>
              <a:off x="3023775" y="3881454"/>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hile" descr="© INSCALE GmbH, 05.05.2010&#10;http://www.presentationload.com/">
              <a:extLst>
                <a:ext uri="{FF2B5EF4-FFF2-40B4-BE49-F238E27FC236}">
                  <a16:creationId xmlns:a16="http://schemas.microsoft.com/office/drawing/2014/main" id="{A547E628-8332-8BA7-1D0D-360BEFAAC67C}"/>
                </a:ext>
              </a:extLst>
            </p:cNvPr>
            <p:cNvSpPr>
              <a:spLocks noEditPoints="1"/>
            </p:cNvSpPr>
            <p:nvPr/>
          </p:nvSpPr>
          <p:spPr bwMode="gray">
            <a:xfrm>
              <a:off x="3353864" y="5024778"/>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na" descr="© INSCALE GmbH, 05.05.2010&#10;http://www.presentationload.com/">
              <a:extLst>
                <a:ext uri="{FF2B5EF4-FFF2-40B4-BE49-F238E27FC236}">
                  <a16:creationId xmlns:a16="http://schemas.microsoft.com/office/drawing/2014/main" id="{91B0B1FF-62CB-9E0C-97E5-00A62147C69A}"/>
                </a:ext>
              </a:extLst>
            </p:cNvPr>
            <p:cNvSpPr>
              <a:spLocks noEditPoints="1"/>
            </p:cNvSpPr>
            <p:nvPr/>
          </p:nvSpPr>
          <p:spPr bwMode="gray">
            <a:xfrm>
              <a:off x="7991706" y="2328744"/>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ad" descr="© INSCALE GmbH, 05.05.2010&#10;http://www.presentationload.com/">
              <a:extLst>
                <a:ext uri="{FF2B5EF4-FFF2-40B4-BE49-F238E27FC236}">
                  <a16:creationId xmlns:a16="http://schemas.microsoft.com/office/drawing/2014/main" id="{EE77C514-67AB-186B-B331-8DBBD79A9E15}"/>
                </a:ext>
              </a:extLst>
            </p:cNvPr>
            <p:cNvSpPr>
              <a:spLocks/>
            </p:cNvSpPr>
            <p:nvPr/>
          </p:nvSpPr>
          <p:spPr bwMode="gray">
            <a:xfrm>
              <a:off x="6127350" y="3462848"/>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entral African Republic" descr="© INSCALE GmbH, 05.05.2010&#10;http://www.presentationload.com/">
              <a:extLst>
                <a:ext uri="{FF2B5EF4-FFF2-40B4-BE49-F238E27FC236}">
                  <a16:creationId xmlns:a16="http://schemas.microsoft.com/office/drawing/2014/main" id="{2C5C9570-F1A0-ED75-D8BD-D04E5E7C8032}"/>
                </a:ext>
              </a:extLst>
            </p:cNvPr>
            <p:cNvSpPr>
              <a:spLocks/>
            </p:cNvSpPr>
            <p:nvPr/>
          </p:nvSpPr>
          <p:spPr bwMode="gray">
            <a:xfrm>
              <a:off x="6160543" y="3938620"/>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anada" descr="© INSCALE GmbH, 05.05.2010&#10;http://www.presentationload.com/">
              <a:extLst>
                <a:ext uri="{FF2B5EF4-FFF2-40B4-BE49-F238E27FC236}">
                  <a16:creationId xmlns:a16="http://schemas.microsoft.com/office/drawing/2014/main" id="{94D4E25B-66C0-9A19-C925-A053B91ACD80}"/>
                </a:ext>
              </a:extLst>
            </p:cNvPr>
            <p:cNvSpPr>
              <a:spLocks noEditPoints="1"/>
            </p:cNvSpPr>
            <p:nvPr/>
          </p:nvSpPr>
          <p:spPr bwMode="gray">
            <a:xfrm>
              <a:off x="1954216" y="1401176"/>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meroon" descr="© INSCALE GmbH, 05.05.2010&#10;http://www.presentationload.com/">
              <a:extLst>
                <a:ext uri="{FF2B5EF4-FFF2-40B4-BE49-F238E27FC236}">
                  <a16:creationId xmlns:a16="http://schemas.microsoft.com/office/drawing/2014/main" id="{FD8B0E3D-8CBF-3F9C-860D-8B535F61FCA2}"/>
                </a:ext>
              </a:extLst>
            </p:cNvPr>
            <p:cNvSpPr>
              <a:spLocks/>
            </p:cNvSpPr>
            <p:nvPr/>
          </p:nvSpPr>
          <p:spPr bwMode="gray">
            <a:xfrm>
              <a:off x="5965072" y="3855638"/>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bodia" descr="© INSCALE GmbH, 05.05.2010&#10;http://www.presentationload.com/">
              <a:extLst>
                <a:ext uri="{FF2B5EF4-FFF2-40B4-BE49-F238E27FC236}">
                  <a16:creationId xmlns:a16="http://schemas.microsoft.com/office/drawing/2014/main" id="{B86F7565-323C-3C95-53D0-E7D17D91E1C2}"/>
                </a:ext>
              </a:extLst>
            </p:cNvPr>
            <p:cNvSpPr>
              <a:spLocks/>
            </p:cNvSpPr>
            <p:nvPr/>
          </p:nvSpPr>
          <p:spPr bwMode="gray">
            <a:xfrm>
              <a:off x="9092618" y="3802158"/>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Burundi" descr="© INSCALE GmbH, 05.05.2010&#10;http://www.presentationload.com/">
              <a:extLst>
                <a:ext uri="{FF2B5EF4-FFF2-40B4-BE49-F238E27FC236}">
                  <a16:creationId xmlns:a16="http://schemas.microsoft.com/office/drawing/2014/main" id="{EA7CE127-86C0-9F02-9931-2E24C5962CFC}"/>
                </a:ext>
              </a:extLst>
            </p:cNvPr>
            <p:cNvSpPr>
              <a:spLocks/>
            </p:cNvSpPr>
            <p:nvPr/>
          </p:nvSpPr>
          <p:spPr bwMode="gray">
            <a:xfrm>
              <a:off x="6651068" y="4447583"/>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kina Faso" descr="© INSCALE GmbH, 05.05.2010&#10;http://www.presentationload.com/">
              <a:extLst>
                <a:ext uri="{FF2B5EF4-FFF2-40B4-BE49-F238E27FC236}">
                  <a16:creationId xmlns:a16="http://schemas.microsoft.com/office/drawing/2014/main" id="{68AA1D8F-087C-2265-2CFC-3B8CD9250986}"/>
                </a:ext>
              </a:extLst>
            </p:cNvPr>
            <p:cNvSpPr>
              <a:spLocks/>
            </p:cNvSpPr>
            <p:nvPr/>
          </p:nvSpPr>
          <p:spPr bwMode="gray">
            <a:xfrm>
              <a:off x="5492990" y="3783717"/>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lgaria" descr="© INSCALE GmbH, 05.05.2010&#10;http://www.presentationload.com/">
              <a:extLst>
                <a:ext uri="{FF2B5EF4-FFF2-40B4-BE49-F238E27FC236}">
                  <a16:creationId xmlns:a16="http://schemas.microsoft.com/office/drawing/2014/main" id="{60A03E65-B873-20BF-7CEE-0AD86307BB41}"/>
                </a:ext>
              </a:extLst>
            </p:cNvPr>
            <p:cNvSpPr>
              <a:spLocks/>
            </p:cNvSpPr>
            <p:nvPr/>
          </p:nvSpPr>
          <p:spPr bwMode="gray">
            <a:xfrm>
              <a:off x="6391051" y="2679118"/>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razil" descr="© INSCALE GmbH, 05.05.2010&#10;http://www.presentationload.com/">
              <a:extLst>
                <a:ext uri="{FF2B5EF4-FFF2-40B4-BE49-F238E27FC236}">
                  <a16:creationId xmlns:a16="http://schemas.microsoft.com/office/drawing/2014/main" id="{875CF829-E0A6-3F91-C161-36E452EAC49E}"/>
                </a:ext>
              </a:extLst>
            </p:cNvPr>
            <p:cNvSpPr>
              <a:spLocks noEditPoints="1"/>
            </p:cNvSpPr>
            <p:nvPr/>
          </p:nvSpPr>
          <p:spPr bwMode="gray">
            <a:xfrm>
              <a:off x="3200807" y="4154377"/>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otswana" descr="© INSCALE GmbH, 05.05.2010&#10;http://www.presentationload.com/">
              <a:extLst>
                <a:ext uri="{FF2B5EF4-FFF2-40B4-BE49-F238E27FC236}">
                  <a16:creationId xmlns:a16="http://schemas.microsoft.com/office/drawing/2014/main" id="{F369B0E2-49DF-0389-DDCB-85E9248B907C}"/>
                </a:ext>
              </a:extLst>
            </p:cNvPr>
            <p:cNvSpPr>
              <a:spLocks/>
            </p:cNvSpPr>
            <p:nvPr/>
          </p:nvSpPr>
          <p:spPr bwMode="gray">
            <a:xfrm>
              <a:off x="6339419" y="5030310"/>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snia and Herzegovina" descr="© INSCALE GmbH, 05.05.2010&#10;http://www.presentationload.com/">
              <a:extLst>
                <a:ext uri="{FF2B5EF4-FFF2-40B4-BE49-F238E27FC236}">
                  <a16:creationId xmlns:a16="http://schemas.microsoft.com/office/drawing/2014/main" id="{8825DE57-1E41-D7B8-A4A8-4AC798F5043B}"/>
                </a:ext>
              </a:extLst>
            </p:cNvPr>
            <p:cNvSpPr>
              <a:spLocks/>
            </p:cNvSpPr>
            <p:nvPr/>
          </p:nvSpPr>
          <p:spPr bwMode="gray">
            <a:xfrm>
              <a:off x="6180828" y="2636704"/>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livia" descr="© INSCALE GmbH, 05.05.2010&#10;http://www.presentationload.com/">
              <a:extLst>
                <a:ext uri="{FF2B5EF4-FFF2-40B4-BE49-F238E27FC236}">
                  <a16:creationId xmlns:a16="http://schemas.microsoft.com/office/drawing/2014/main" id="{0D1E26A9-3228-75A6-7A7D-86FFC792D671}"/>
                </a:ext>
              </a:extLst>
            </p:cNvPr>
            <p:cNvSpPr>
              <a:spLocks/>
            </p:cNvSpPr>
            <p:nvPr/>
          </p:nvSpPr>
          <p:spPr bwMode="gray">
            <a:xfrm>
              <a:off x="3357554" y="4724195"/>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hutan" descr="© INSCALE GmbH, 05.05.2010&#10;http://www.presentationload.com/">
              <a:extLst>
                <a:ext uri="{FF2B5EF4-FFF2-40B4-BE49-F238E27FC236}">
                  <a16:creationId xmlns:a16="http://schemas.microsoft.com/office/drawing/2014/main" id="{1CECF26D-36B9-EEF7-6B76-A52AD110C64B}"/>
                </a:ext>
              </a:extLst>
            </p:cNvPr>
            <p:cNvSpPr>
              <a:spLocks/>
            </p:cNvSpPr>
            <p:nvPr/>
          </p:nvSpPr>
          <p:spPr bwMode="gray">
            <a:xfrm>
              <a:off x="8574434" y="3278443"/>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enin" descr="© INSCALE GmbH, 05.05.2010&#10;http://www.presentationload.com/">
              <a:extLst>
                <a:ext uri="{FF2B5EF4-FFF2-40B4-BE49-F238E27FC236}">
                  <a16:creationId xmlns:a16="http://schemas.microsoft.com/office/drawing/2014/main" id="{50014B42-CE34-CE1A-B2AF-E9EBAAFF2DD6}"/>
                </a:ext>
              </a:extLst>
            </p:cNvPr>
            <p:cNvSpPr>
              <a:spLocks/>
            </p:cNvSpPr>
            <p:nvPr/>
          </p:nvSpPr>
          <p:spPr bwMode="gray">
            <a:xfrm>
              <a:off x="5705058" y="3885143"/>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lize" descr="© INSCALE GmbH, 05.05.2010&#10;http://www.presentationload.com/">
              <a:extLst>
                <a:ext uri="{FF2B5EF4-FFF2-40B4-BE49-F238E27FC236}">
                  <a16:creationId xmlns:a16="http://schemas.microsoft.com/office/drawing/2014/main" id="{B6A7DFE4-AFCE-E74E-E2AB-2FFE0FB9DE0C}"/>
                </a:ext>
              </a:extLst>
            </p:cNvPr>
            <p:cNvSpPr>
              <a:spLocks/>
            </p:cNvSpPr>
            <p:nvPr/>
          </p:nvSpPr>
          <p:spPr bwMode="gray">
            <a:xfrm>
              <a:off x="2717662" y="3652789"/>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gium" descr="© INSCALE GmbH, 05.05.2010&#10;http://www.presentationload.com/">
              <a:extLst>
                <a:ext uri="{FF2B5EF4-FFF2-40B4-BE49-F238E27FC236}">
                  <a16:creationId xmlns:a16="http://schemas.microsoft.com/office/drawing/2014/main" id="{2F3A9599-C401-77F8-23CA-4320AB74D6FE}"/>
                </a:ext>
              </a:extLst>
            </p:cNvPr>
            <p:cNvSpPr>
              <a:spLocks/>
            </p:cNvSpPr>
            <p:nvPr/>
          </p:nvSpPr>
          <p:spPr bwMode="gray">
            <a:xfrm>
              <a:off x="5804638" y="2409885"/>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angladesh" descr="© INSCALE GmbH, 05.05.2010&#10;http://www.presentationload.com/">
              <a:extLst>
                <a:ext uri="{FF2B5EF4-FFF2-40B4-BE49-F238E27FC236}">
                  <a16:creationId xmlns:a16="http://schemas.microsoft.com/office/drawing/2014/main" id="{8959E556-3F60-2590-B4B8-0BF15F62E9E0}"/>
                </a:ext>
              </a:extLst>
            </p:cNvPr>
            <p:cNvSpPr>
              <a:spLocks/>
            </p:cNvSpPr>
            <p:nvPr/>
          </p:nvSpPr>
          <p:spPr bwMode="gray">
            <a:xfrm>
              <a:off x="8559682" y="3346673"/>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hrain" descr="© INSCALE GmbH, 05.05.2010&#10;http://www.presentationload.com/">
              <a:extLst>
                <a:ext uri="{FF2B5EF4-FFF2-40B4-BE49-F238E27FC236}">
                  <a16:creationId xmlns:a16="http://schemas.microsoft.com/office/drawing/2014/main" id="{53DB5A86-CE2B-F00A-5750-A2DFD3564039}"/>
                </a:ext>
              </a:extLst>
            </p:cNvPr>
            <p:cNvSpPr>
              <a:spLocks/>
            </p:cNvSpPr>
            <p:nvPr/>
          </p:nvSpPr>
          <p:spPr bwMode="gray">
            <a:xfrm>
              <a:off x="7338906" y="3354050"/>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elarus" descr="© INSCALE GmbH, 05.05.2010&#10;http://www.presentationload.com/">
              <a:extLst>
                <a:ext uri="{FF2B5EF4-FFF2-40B4-BE49-F238E27FC236}">
                  <a16:creationId xmlns:a16="http://schemas.microsoft.com/office/drawing/2014/main" id="{E0E3C811-19AA-BD48-24CD-238B3EF2767C}"/>
                </a:ext>
              </a:extLst>
            </p:cNvPr>
            <p:cNvSpPr>
              <a:spLocks/>
            </p:cNvSpPr>
            <p:nvPr/>
          </p:nvSpPr>
          <p:spPr bwMode="gray">
            <a:xfrm>
              <a:off x="6392897" y="2238386"/>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Azerbaijan" descr="© INSCALE GmbH, 05.05.2010&#10;http://www.presentationload.com/">
              <a:extLst>
                <a:ext uri="{FF2B5EF4-FFF2-40B4-BE49-F238E27FC236}">
                  <a16:creationId xmlns:a16="http://schemas.microsoft.com/office/drawing/2014/main" id="{392A837F-72D3-19B3-FF82-569B31570CE9}"/>
                </a:ext>
              </a:extLst>
            </p:cNvPr>
            <p:cNvSpPr>
              <a:spLocks noEditPoints="1"/>
            </p:cNvSpPr>
            <p:nvPr/>
          </p:nvSpPr>
          <p:spPr bwMode="gray">
            <a:xfrm>
              <a:off x="7091802" y="2763947"/>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ustria" descr="© INSCALE GmbH, 05.05.2010&#10;http://www.presentationload.com/">
              <a:extLst>
                <a:ext uri="{FF2B5EF4-FFF2-40B4-BE49-F238E27FC236}">
                  <a16:creationId xmlns:a16="http://schemas.microsoft.com/office/drawing/2014/main" id="{4EEF3C42-5E6D-0A6C-E476-E1C1868AAC01}"/>
                </a:ext>
              </a:extLst>
            </p:cNvPr>
            <p:cNvSpPr>
              <a:spLocks/>
            </p:cNvSpPr>
            <p:nvPr/>
          </p:nvSpPr>
          <p:spPr bwMode="gray">
            <a:xfrm>
              <a:off x="6001954" y="2498399"/>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A46466B6-D156-9872-CCF9-8C766EEDB479}"/>
                </a:ext>
              </a:extLst>
            </p:cNvPr>
            <p:cNvSpPr>
              <a:spLocks noEditPoints="1"/>
            </p:cNvSpPr>
            <p:nvPr/>
          </p:nvSpPr>
          <p:spPr bwMode="gray">
            <a:xfrm>
              <a:off x="9330504" y="4759231"/>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CA55EEC4-560F-655E-DBE3-2A4C32606799}"/>
                </a:ext>
              </a:extLst>
            </p:cNvPr>
            <p:cNvSpPr>
              <a:spLocks/>
            </p:cNvSpPr>
            <p:nvPr/>
          </p:nvSpPr>
          <p:spPr bwMode="gray">
            <a:xfrm>
              <a:off x="7043854" y="2784230"/>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435130AB-625A-84D3-FAFC-6C7E60FC898E}"/>
                </a:ext>
              </a:extLst>
            </p:cNvPr>
            <p:cNvSpPr>
              <a:spLocks noEditPoints="1"/>
            </p:cNvSpPr>
            <p:nvPr/>
          </p:nvSpPr>
          <p:spPr bwMode="gray">
            <a:xfrm>
              <a:off x="3425785" y="5187055"/>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D205BEA9-E31D-3489-B673-D36655C3D8B2}"/>
                </a:ext>
              </a:extLst>
            </p:cNvPr>
            <p:cNvSpPr>
              <a:spLocks noEditPoints="1"/>
            </p:cNvSpPr>
            <p:nvPr/>
          </p:nvSpPr>
          <p:spPr bwMode="gray">
            <a:xfrm>
              <a:off x="6068340" y="4517659"/>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23C8126A-7C88-E3E2-F818-B0A87435D262}"/>
                </a:ext>
              </a:extLst>
            </p:cNvPr>
            <p:cNvSpPr>
              <a:spLocks/>
            </p:cNvSpPr>
            <p:nvPr/>
          </p:nvSpPr>
          <p:spPr bwMode="gray">
            <a:xfrm>
              <a:off x="5751162" y="2736286"/>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3CD6B511-9BDA-B51D-7974-EE0541EFBF2D}"/>
                </a:ext>
              </a:extLst>
            </p:cNvPr>
            <p:cNvSpPr>
              <a:spLocks/>
            </p:cNvSpPr>
            <p:nvPr/>
          </p:nvSpPr>
          <p:spPr bwMode="gray">
            <a:xfrm>
              <a:off x="5382347" y="2942820"/>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7732F00F-510B-F30D-ED42-E68990880D0C}"/>
                </a:ext>
              </a:extLst>
            </p:cNvPr>
            <p:cNvSpPr>
              <a:spLocks/>
            </p:cNvSpPr>
            <p:nvPr/>
          </p:nvSpPr>
          <p:spPr bwMode="gray">
            <a:xfrm>
              <a:off x="6287787" y="2736283"/>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05DE7C83-2E85-2DE5-8DF6-AAB68C4BCD51}"/>
                </a:ext>
              </a:extLst>
            </p:cNvPr>
            <p:cNvSpPr>
              <a:spLocks/>
            </p:cNvSpPr>
            <p:nvPr/>
          </p:nvSpPr>
          <p:spPr bwMode="gray">
            <a:xfrm>
              <a:off x="7615525" y="2891182"/>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83" name="Text Placeholder 2">
            <a:extLst>
              <a:ext uri="{FF2B5EF4-FFF2-40B4-BE49-F238E27FC236}">
                <a16:creationId xmlns:a16="http://schemas.microsoft.com/office/drawing/2014/main" id="{F6E99164-334A-9974-B082-6ABCA4A7DC7E}"/>
              </a:ext>
            </a:extLst>
          </p:cNvPr>
          <p:cNvSpPr txBox="1">
            <a:spLocks/>
          </p:cNvSpPr>
          <p:nvPr/>
        </p:nvSpPr>
        <p:spPr>
          <a:xfrm>
            <a:off x="2621455" y="1566459"/>
            <a:ext cx="6949090" cy="1312306"/>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115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rPr>
              <a:t>45+ </a:t>
            </a:r>
            <a:endParaRPr kumimoji="0" lang="en-IS" sz="115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endParaRPr>
          </a:p>
        </p:txBody>
      </p:sp>
      <p:sp>
        <p:nvSpPr>
          <p:cNvPr id="184" name="Text Placeholder 2">
            <a:extLst>
              <a:ext uri="{FF2B5EF4-FFF2-40B4-BE49-F238E27FC236}">
                <a16:creationId xmlns:a16="http://schemas.microsoft.com/office/drawing/2014/main" id="{FDBC0937-2E77-64FF-CFED-131F56B18663}"/>
              </a:ext>
            </a:extLst>
          </p:cNvPr>
          <p:cNvSpPr txBox="1">
            <a:spLocks/>
          </p:cNvSpPr>
          <p:nvPr/>
        </p:nvSpPr>
        <p:spPr>
          <a:xfrm>
            <a:off x="2621454" y="3112463"/>
            <a:ext cx="6949089" cy="56999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32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Segoe UI" panose="020B0502040204020203" pitchFamily="34" charset="0"/>
              </a:rPr>
              <a:t>Payment</a:t>
            </a:r>
            <a:r>
              <a:rPr kumimoji="0" lang="is-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 </a:t>
            </a:r>
            <a:r>
              <a:rPr kumimoji="0" lang="is-IS" sz="32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Segoe UI" panose="020B0502040204020203" pitchFamily="34" charset="0"/>
              </a:rPr>
              <a:t>integrations</a:t>
            </a:r>
            <a:endParaRPr kumimoji="0" lang="en-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185" name="Text Placeholder 2">
            <a:extLst>
              <a:ext uri="{FF2B5EF4-FFF2-40B4-BE49-F238E27FC236}">
                <a16:creationId xmlns:a16="http://schemas.microsoft.com/office/drawing/2014/main" id="{79A91685-1DE0-9B9C-2E0E-2A0C18DF3EE9}"/>
              </a:ext>
            </a:extLst>
          </p:cNvPr>
          <p:cNvSpPr txBox="1">
            <a:spLocks/>
          </p:cNvSpPr>
          <p:nvPr/>
        </p:nvSpPr>
        <p:spPr>
          <a:xfrm>
            <a:off x="2621455" y="3681922"/>
            <a:ext cx="6949090" cy="105517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8000" b="1" i="0" u="none" strike="noStrike" kern="1200" cap="none" spc="0" normalizeH="0" baseline="0" noProof="0" dirty="0" err="1">
                <a:ln>
                  <a:noFill/>
                </a:ln>
                <a:solidFill>
                  <a:srgbClr val="F6C36F"/>
                </a:solidFill>
                <a:effectLst/>
                <a:uLnTx/>
                <a:uFillTx/>
                <a:latin typeface="Segoe UI" panose="020B0502040204020203" pitchFamily="34" charset="0"/>
                <a:ea typeface="+mn-ea"/>
                <a:cs typeface="Segoe UI" panose="020B0502040204020203" pitchFamily="34" charset="0"/>
              </a:rPr>
              <a:t>worldwide</a:t>
            </a:r>
            <a:endParaRPr kumimoji="0" lang="en-IS" sz="80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418192162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 descr="Image result for adyen logo transparent">
            <a:extLst>
              <a:ext uri="{FF2B5EF4-FFF2-40B4-BE49-F238E27FC236}">
                <a16:creationId xmlns:a16="http://schemas.microsoft.com/office/drawing/2014/main" id="{212105BC-1DD1-96C4-62C2-9D15FF1526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8646" y="815002"/>
            <a:ext cx="1620262" cy="52405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descr="Image result for global payments logo transparent">
            <a:extLst>
              <a:ext uri="{FF2B5EF4-FFF2-40B4-BE49-F238E27FC236}">
                <a16:creationId xmlns:a16="http://schemas.microsoft.com/office/drawing/2014/main" id="{0383A448-7601-2BAD-814D-1B5C112A5F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77751" y="873926"/>
            <a:ext cx="2787455" cy="420091"/>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C3FA67CB-1733-C765-117B-6768C392FD92}"/>
              </a:ext>
            </a:extLst>
          </p:cNvPr>
          <p:cNvPicPr>
            <a:picLocks noChangeAspect="1"/>
          </p:cNvPicPr>
          <p:nvPr/>
        </p:nvPicPr>
        <p:blipFill>
          <a:blip r:embed="rId5"/>
          <a:stretch>
            <a:fillRect/>
          </a:stretch>
        </p:blipFill>
        <p:spPr>
          <a:xfrm>
            <a:off x="4489009" y="908591"/>
            <a:ext cx="1606991" cy="350763"/>
          </a:xfrm>
          <a:prstGeom prst="rect">
            <a:avLst/>
          </a:prstGeom>
        </p:spPr>
      </p:pic>
      <p:pic>
        <p:nvPicPr>
          <p:cNvPr id="5" name="Picture 4" descr="Image result for nets.eu logo transparent">
            <a:extLst>
              <a:ext uri="{FF2B5EF4-FFF2-40B4-BE49-F238E27FC236}">
                <a16:creationId xmlns:a16="http://schemas.microsoft.com/office/drawing/2014/main" id="{3361E923-D33D-CB10-9B77-2DD523DA2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5253" y="1658083"/>
            <a:ext cx="1810391" cy="80370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7B3F2B3A-845A-793D-FD51-369E542301C9}"/>
              </a:ext>
            </a:extLst>
          </p:cNvPr>
          <p:cNvPicPr>
            <a:picLocks noChangeAspect="1"/>
          </p:cNvPicPr>
          <p:nvPr/>
        </p:nvPicPr>
        <p:blipFill>
          <a:blip r:embed="rId7"/>
          <a:stretch>
            <a:fillRect/>
          </a:stretch>
        </p:blipFill>
        <p:spPr>
          <a:xfrm>
            <a:off x="1019648" y="3207666"/>
            <a:ext cx="2323556" cy="420091"/>
          </a:xfrm>
          <a:prstGeom prst="rect">
            <a:avLst/>
          </a:prstGeom>
        </p:spPr>
      </p:pic>
      <p:pic>
        <p:nvPicPr>
          <p:cNvPr id="7" name="Picture 2" descr="pay icon png - Shift4 - Shift4 Payments | #3605063 - Vippng">
            <a:extLst>
              <a:ext uri="{FF2B5EF4-FFF2-40B4-BE49-F238E27FC236}">
                <a16:creationId xmlns:a16="http://schemas.microsoft.com/office/drawing/2014/main" id="{80C84B06-816F-467E-69D0-E2BB3A49A1D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77370" y="1923404"/>
            <a:ext cx="1432636" cy="42009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FIS (company) - Wikipedia">
            <a:extLst>
              <a:ext uri="{FF2B5EF4-FFF2-40B4-BE49-F238E27FC236}">
                <a16:creationId xmlns:a16="http://schemas.microsoft.com/office/drawing/2014/main" id="{E52E492D-AB75-EE04-CCCB-D2AC81BFD6B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6829" y="2655314"/>
            <a:ext cx="938046" cy="3924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Salt Pay | Alfreð">
            <a:extLst>
              <a:ext uri="{FF2B5EF4-FFF2-40B4-BE49-F238E27FC236}">
                <a16:creationId xmlns:a16="http://schemas.microsoft.com/office/drawing/2014/main" id="{D22AF532-1B3D-98FD-B1DA-043B574958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82115" y="5400043"/>
            <a:ext cx="2029452" cy="14815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a16="http://schemas.microsoft.com/office/drawing/2014/main" id="{66B23838-64A5-D317-9F0B-6843A3A6BDCE}"/>
              </a:ext>
            </a:extLst>
          </p:cNvPr>
          <p:cNvPicPr>
            <a:picLocks noChangeAspect="1"/>
          </p:cNvPicPr>
          <p:nvPr/>
        </p:nvPicPr>
        <p:blipFill>
          <a:blip r:embed="rId11"/>
          <a:stretch>
            <a:fillRect/>
          </a:stretch>
        </p:blipFill>
        <p:spPr>
          <a:xfrm>
            <a:off x="3933279" y="2807176"/>
            <a:ext cx="2009268" cy="803707"/>
          </a:xfrm>
          <a:prstGeom prst="rect">
            <a:avLst/>
          </a:prstGeom>
        </p:spPr>
      </p:pic>
      <p:pic>
        <p:nvPicPr>
          <p:cNvPr id="11" name="Picture 10" descr="Image result for ingenico logo transparent">
            <a:extLst>
              <a:ext uri="{FF2B5EF4-FFF2-40B4-BE49-F238E27FC236}">
                <a16:creationId xmlns:a16="http://schemas.microsoft.com/office/drawing/2014/main" id="{18B698A3-AC8A-C511-DA27-F1315E489ED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29173" y="1819050"/>
            <a:ext cx="1519820" cy="533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a:extLst>
              <a:ext uri="{FF2B5EF4-FFF2-40B4-BE49-F238E27FC236}">
                <a16:creationId xmlns:a16="http://schemas.microsoft.com/office/drawing/2014/main" id="{94FCDFE0-9227-9AA6-6D81-1A07E7E01123}"/>
              </a:ext>
            </a:extLst>
          </p:cNvPr>
          <p:cNvPicPr>
            <a:picLocks noChangeAspect="1"/>
          </p:cNvPicPr>
          <p:nvPr/>
        </p:nvPicPr>
        <p:blipFill>
          <a:blip r:embed="rId13"/>
          <a:stretch>
            <a:fillRect/>
          </a:stretch>
        </p:blipFill>
        <p:spPr>
          <a:xfrm>
            <a:off x="5872732" y="3965542"/>
            <a:ext cx="1254671" cy="1254671"/>
          </a:xfrm>
          <a:prstGeom prst="rect">
            <a:avLst/>
          </a:prstGeom>
        </p:spPr>
      </p:pic>
      <p:pic>
        <p:nvPicPr>
          <p:cNvPr id="13" name="Picture 2" descr="Image result for https://www.valitor.com logo transparent">
            <a:extLst>
              <a:ext uri="{FF2B5EF4-FFF2-40B4-BE49-F238E27FC236}">
                <a16:creationId xmlns:a16="http://schemas.microsoft.com/office/drawing/2014/main" id="{CC26E477-FD18-550B-B849-EBC7EE3F0F3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086804" y="2694207"/>
            <a:ext cx="1630763" cy="1630763"/>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descr="A picture containing object, clock&#10;&#10;Description automatically generated">
            <a:extLst>
              <a:ext uri="{FF2B5EF4-FFF2-40B4-BE49-F238E27FC236}">
                <a16:creationId xmlns:a16="http://schemas.microsoft.com/office/drawing/2014/main" id="{8AF580B3-082B-8D55-33B4-3AFAA939FBB8}"/>
              </a:ext>
            </a:extLst>
          </p:cNvPr>
          <p:cNvPicPr>
            <a:picLocks noChangeAspect="1"/>
          </p:cNvPicPr>
          <p:nvPr/>
        </p:nvPicPr>
        <p:blipFill>
          <a:blip r:embed="rId15"/>
          <a:stretch>
            <a:fillRect/>
          </a:stretch>
        </p:blipFill>
        <p:spPr>
          <a:xfrm>
            <a:off x="7659090" y="1854936"/>
            <a:ext cx="1703737" cy="615556"/>
          </a:xfrm>
          <a:prstGeom prst="rect">
            <a:avLst/>
          </a:prstGeom>
        </p:spPr>
      </p:pic>
      <p:pic>
        <p:nvPicPr>
          <p:cNvPr id="15" name="Picture 10" descr="Image result for network international dubai logo">
            <a:extLst>
              <a:ext uri="{FF2B5EF4-FFF2-40B4-BE49-F238E27FC236}">
                <a16:creationId xmlns:a16="http://schemas.microsoft.com/office/drawing/2014/main" id="{087C1AB5-7640-B75E-4F59-2272FF8991F5}"/>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222618" y="3286827"/>
            <a:ext cx="2270051" cy="235033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4" descr="Image result for optomany logo transparent">
            <a:extLst>
              <a:ext uri="{FF2B5EF4-FFF2-40B4-BE49-F238E27FC236}">
                <a16:creationId xmlns:a16="http://schemas.microsoft.com/office/drawing/2014/main" id="{9656B870-DF8C-5038-D6C9-46D2FC605DFF}"/>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9857264" y="2023516"/>
            <a:ext cx="1552621" cy="81771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Linkly | LinkedIn">
            <a:extLst>
              <a:ext uri="{FF2B5EF4-FFF2-40B4-BE49-F238E27FC236}">
                <a16:creationId xmlns:a16="http://schemas.microsoft.com/office/drawing/2014/main" id="{F64709AE-E158-76B6-8B26-E1CDFCC7AEA2}"/>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939232" y="2890013"/>
            <a:ext cx="898527" cy="89852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Image result for payworks logo transparent">
            <a:extLst>
              <a:ext uri="{FF2B5EF4-FFF2-40B4-BE49-F238E27FC236}">
                <a16:creationId xmlns:a16="http://schemas.microsoft.com/office/drawing/2014/main" id="{BE1AF0D1-83A3-283A-34E4-3213D5FAF45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551483" y="6047713"/>
            <a:ext cx="2347416" cy="569997"/>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Image result for unionpay merchant services logo transparent">
            <a:extLst>
              <a:ext uri="{FF2B5EF4-FFF2-40B4-BE49-F238E27FC236}">
                <a16:creationId xmlns:a16="http://schemas.microsoft.com/office/drawing/2014/main" id="{7D37918C-2C98-C712-BED9-FB80FC89425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226593" y="1318119"/>
            <a:ext cx="1186908" cy="74181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a:extLst>
              <a:ext uri="{FF2B5EF4-FFF2-40B4-BE49-F238E27FC236}">
                <a16:creationId xmlns:a16="http://schemas.microsoft.com/office/drawing/2014/main" id="{AA879C21-877E-9965-4564-334E13AEA92E}"/>
              </a:ext>
            </a:extLst>
          </p:cNvPr>
          <p:cNvPicPr>
            <a:picLocks noChangeAspect="1"/>
          </p:cNvPicPr>
          <p:nvPr/>
        </p:nvPicPr>
        <p:blipFill>
          <a:blip r:embed="rId21"/>
          <a:stretch>
            <a:fillRect/>
          </a:stretch>
        </p:blipFill>
        <p:spPr>
          <a:xfrm>
            <a:off x="3137728" y="4663086"/>
            <a:ext cx="2381847" cy="1587898"/>
          </a:xfrm>
          <a:prstGeom prst="rect">
            <a:avLst/>
          </a:prstGeom>
        </p:spPr>
      </p:pic>
      <p:pic>
        <p:nvPicPr>
          <p:cNvPr id="22" name="Picture 2" descr="Download an Eftpos NZ logo - Brand Kit | EFTPOS NZ">
            <a:extLst>
              <a:ext uri="{FF2B5EF4-FFF2-40B4-BE49-F238E27FC236}">
                <a16:creationId xmlns:a16="http://schemas.microsoft.com/office/drawing/2014/main" id="{91247BDA-5342-795F-3114-C9A50219DA17}"/>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770302" y="5090026"/>
            <a:ext cx="1797807" cy="753437"/>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6" descr="Banco Falabella Logo - PNG and Vector - Logo Download">
            <a:extLst>
              <a:ext uri="{FF2B5EF4-FFF2-40B4-BE49-F238E27FC236}">
                <a16:creationId xmlns:a16="http://schemas.microsoft.com/office/drawing/2014/main" id="{A0D5B0D2-7351-7C66-6722-CFF27AE21E3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809459" y="4789400"/>
            <a:ext cx="1490663" cy="149066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8" descr="MultiPay Group Continues Nordic Expansion with Appointment of Regional CTO  and Sales Director | Financial IT">
            <a:extLst>
              <a:ext uri="{FF2B5EF4-FFF2-40B4-BE49-F238E27FC236}">
                <a16:creationId xmlns:a16="http://schemas.microsoft.com/office/drawing/2014/main" id="{1EAB269A-92B2-C2D5-30CD-8CEC3DF77C14}"/>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653279" y="3955041"/>
            <a:ext cx="1977678" cy="98883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a:extLst>
              <a:ext uri="{FF2B5EF4-FFF2-40B4-BE49-F238E27FC236}">
                <a16:creationId xmlns:a16="http://schemas.microsoft.com/office/drawing/2014/main" id="{48B95D17-B07C-F17E-7DF0-4EBF3EEB4460}"/>
              </a:ext>
            </a:extLst>
          </p:cNvPr>
          <p:cNvPicPr>
            <a:picLocks noChangeAspect="1"/>
          </p:cNvPicPr>
          <p:nvPr/>
        </p:nvPicPr>
        <p:blipFill>
          <a:blip r:embed="rId25"/>
          <a:stretch>
            <a:fillRect/>
          </a:stretch>
        </p:blipFill>
        <p:spPr>
          <a:xfrm>
            <a:off x="558503" y="4330402"/>
            <a:ext cx="2381847" cy="1685157"/>
          </a:xfrm>
          <a:prstGeom prst="rect">
            <a:avLst/>
          </a:prstGeom>
        </p:spPr>
      </p:pic>
      <p:pic>
        <p:nvPicPr>
          <p:cNvPr id="26" name="Picture 25">
            <a:extLst>
              <a:ext uri="{FF2B5EF4-FFF2-40B4-BE49-F238E27FC236}">
                <a16:creationId xmlns:a16="http://schemas.microsoft.com/office/drawing/2014/main" id="{A15AE0C5-90C8-017B-3014-9CBF31D6459E}"/>
              </a:ext>
            </a:extLst>
          </p:cNvPr>
          <p:cNvPicPr>
            <a:picLocks noChangeAspect="1"/>
          </p:cNvPicPr>
          <p:nvPr/>
        </p:nvPicPr>
        <p:blipFill>
          <a:blip r:embed="rId26"/>
          <a:stretch>
            <a:fillRect/>
          </a:stretch>
        </p:blipFill>
        <p:spPr>
          <a:xfrm>
            <a:off x="782115" y="3429000"/>
            <a:ext cx="1810391" cy="1810391"/>
          </a:xfrm>
          <a:prstGeom prst="rect">
            <a:avLst/>
          </a:prstGeom>
        </p:spPr>
      </p:pic>
      <p:pic>
        <p:nvPicPr>
          <p:cNvPr id="27" name="Picture 10" descr="The World's Largest Local Payments Network - Global and Local Payment  Processing | Rapyd">
            <a:extLst>
              <a:ext uri="{FF2B5EF4-FFF2-40B4-BE49-F238E27FC236}">
                <a16:creationId xmlns:a16="http://schemas.microsoft.com/office/drawing/2014/main" id="{BE4028A9-E3C3-6130-8762-E76A9ADC2649}"/>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9865206" y="4395803"/>
            <a:ext cx="2088970" cy="1026533"/>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a:extLst>
              <a:ext uri="{FF2B5EF4-FFF2-40B4-BE49-F238E27FC236}">
                <a16:creationId xmlns:a16="http://schemas.microsoft.com/office/drawing/2014/main" id="{62DCC904-166C-0B9C-8238-2A4513BC52FD}"/>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9310275" y="5914296"/>
            <a:ext cx="2515804" cy="608969"/>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Explore Digital Wallets Digital Banking Alternative Lending Vendor Payments  Disbursements Visa Card Designer Learn Programs Fintech Fast Track Fintech  Partner Connect Visa Ready Certification Visa Licensing Program Visa Direct  Preferred Partner ...">
            <a:extLst>
              <a:ext uri="{FF2B5EF4-FFF2-40B4-BE49-F238E27FC236}">
                <a16:creationId xmlns:a16="http://schemas.microsoft.com/office/drawing/2014/main" id="{AF7CCFD3-60B4-E28B-D576-A94D49EEE3D1}"/>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6885246" y="6077376"/>
            <a:ext cx="1547687" cy="5715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3723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1000"/>
                                        <p:tgtEl>
                                          <p:spTgt spid="10"/>
                                        </p:tgtEl>
                                      </p:cBhvr>
                                    </p:animEffect>
                                    <p:anim calcmode="lin" valueType="num">
                                      <p:cBhvr>
                                        <p:cTn id="33" dur="1000" fill="hold"/>
                                        <p:tgtEl>
                                          <p:spTgt spid="10"/>
                                        </p:tgtEl>
                                        <p:attrNameLst>
                                          <p:attrName>ppt_x</p:attrName>
                                        </p:attrNameLst>
                                      </p:cBhvr>
                                      <p:tavLst>
                                        <p:tav tm="0">
                                          <p:val>
                                            <p:strVal val="#ppt_x"/>
                                          </p:val>
                                        </p:tav>
                                        <p:tav tm="100000">
                                          <p:val>
                                            <p:strVal val="#ppt_x"/>
                                          </p:val>
                                        </p:tav>
                                      </p:tavLst>
                                    </p:anim>
                                    <p:anim calcmode="lin" valueType="num">
                                      <p:cBhvr>
                                        <p:cTn id="34" dur="1000" fill="hold"/>
                                        <p:tgtEl>
                                          <p:spTgt spid="10"/>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1000" fill="hold"/>
                                        <p:tgtEl>
                                          <p:spTgt spid="8"/>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1000"/>
                                        <p:tgtEl>
                                          <p:spTgt spid="9"/>
                                        </p:tgtEl>
                                      </p:cBhvr>
                                    </p:animEffect>
                                    <p:anim calcmode="lin" valueType="num">
                                      <p:cBhvr>
                                        <p:cTn id="48" dur="1000" fill="hold"/>
                                        <p:tgtEl>
                                          <p:spTgt spid="9"/>
                                        </p:tgtEl>
                                        <p:attrNameLst>
                                          <p:attrName>ppt_x</p:attrName>
                                        </p:attrNameLst>
                                      </p:cBhvr>
                                      <p:tavLst>
                                        <p:tav tm="0">
                                          <p:val>
                                            <p:strVal val="#ppt_x"/>
                                          </p:val>
                                        </p:tav>
                                        <p:tav tm="100000">
                                          <p:val>
                                            <p:strVal val="#ppt_x"/>
                                          </p:val>
                                        </p:tav>
                                      </p:tavLst>
                                    </p:anim>
                                    <p:anim calcmode="lin" valueType="num">
                                      <p:cBhvr>
                                        <p:cTn id="49" dur="1000" fill="hold"/>
                                        <p:tgtEl>
                                          <p:spTgt spid="9"/>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anim calcmode="lin" valueType="num">
                                      <p:cBhvr>
                                        <p:cTn id="53" dur="1000" fill="hold"/>
                                        <p:tgtEl>
                                          <p:spTgt spid="6"/>
                                        </p:tgtEl>
                                        <p:attrNameLst>
                                          <p:attrName>ppt_x</p:attrName>
                                        </p:attrNameLst>
                                      </p:cBhvr>
                                      <p:tavLst>
                                        <p:tav tm="0">
                                          <p:val>
                                            <p:strVal val="#ppt_x"/>
                                          </p:val>
                                        </p:tav>
                                        <p:tav tm="100000">
                                          <p:val>
                                            <p:strVal val="#ppt_x"/>
                                          </p:val>
                                        </p:tav>
                                      </p:tavLst>
                                    </p:anim>
                                    <p:anim calcmode="lin" valueType="num">
                                      <p:cBhvr>
                                        <p:cTn id="54" dur="1000" fill="hold"/>
                                        <p:tgtEl>
                                          <p:spTgt spid="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1000"/>
                                        <p:tgtEl>
                                          <p:spTgt spid="14"/>
                                        </p:tgtEl>
                                      </p:cBhvr>
                                    </p:animEffect>
                                    <p:anim calcmode="lin" valueType="num">
                                      <p:cBhvr>
                                        <p:cTn id="68" dur="1000" fill="hold"/>
                                        <p:tgtEl>
                                          <p:spTgt spid="14"/>
                                        </p:tgtEl>
                                        <p:attrNameLst>
                                          <p:attrName>ppt_x</p:attrName>
                                        </p:attrNameLst>
                                      </p:cBhvr>
                                      <p:tavLst>
                                        <p:tav tm="0">
                                          <p:val>
                                            <p:strVal val="#ppt_x"/>
                                          </p:val>
                                        </p:tav>
                                        <p:tav tm="100000">
                                          <p:val>
                                            <p:strVal val="#ppt_x"/>
                                          </p:val>
                                        </p:tav>
                                      </p:tavLst>
                                    </p:anim>
                                    <p:anim calcmode="lin" valueType="num">
                                      <p:cBhvr>
                                        <p:cTn id="69" dur="1000" fill="hold"/>
                                        <p:tgtEl>
                                          <p:spTgt spid="14"/>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1000"/>
                                        <p:tgtEl>
                                          <p:spTgt spid="19"/>
                                        </p:tgtEl>
                                      </p:cBhvr>
                                    </p:animEffect>
                                    <p:anim calcmode="lin" valueType="num">
                                      <p:cBhvr>
                                        <p:cTn id="73" dur="1000" fill="hold"/>
                                        <p:tgtEl>
                                          <p:spTgt spid="19"/>
                                        </p:tgtEl>
                                        <p:attrNameLst>
                                          <p:attrName>ppt_x</p:attrName>
                                        </p:attrNameLst>
                                      </p:cBhvr>
                                      <p:tavLst>
                                        <p:tav tm="0">
                                          <p:val>
                                            <p:strVal val="#ppt_x"/>
                                          </p:val>
                                        </p:tav>
                                        <p:tav tm="100000">
                                          <p:val>
                                            <p:strVal val="#ppt_x"/>
                                          </p:val>
                                        </p:tav>
                                      </p:tavLst>
                                    </p:anim>
                                    <p:anim calcmode="lin" valueType="num">
                                      <p:cBhvr>
                                        <p:cTn id="74" dur="1000" fill="hold"/>
                                        <p:tgtEl>
                                          <p:spTgt spid="1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16"/>
                                        </p:tgtEl>
                                        <p:attrNameLst>
                                          <p:attrName>style.visibility</p:attrName>
                                        </p:attrNameLst>
                                      </p:cBhvr>
                                      <p:to>
                                        <p:strVal val="visible"/>
                                      </p:to>
                                    </p:set>
                                    <p:animEffect transition="in" filter="fade">
                                      <p:cBhvr>
                                        <p:cTn id="77" dur="1000"/>
                                        <p:tgtEl>
                                          <p:spTgt spid="16"/>
                                        </p:tgtEl>
                                      </p:cBhvr>
                                    </p:animEffect>
                                    <p:anim calcmode="lin" valueType="num">
                                      <p:cBhvr>
                                        <p:cTn id="78" dur="1000" fill="hold"/>
                                        <p:tgtEl>
                                          <p:spTgt spid="16"/>
                                        </p:tgtEl>
                                        <p:attrNameLst>
                                          <p:attrName>ppt_x</p:attrName>
                                        </p:attrNameLst>
                                      </p:cBhvr>
                                      <p:tavLst>
                                        <p:tav tm="0">
                                          <p:val>
                                            <p:strVal val="#ppt_x"/>
                                          </p:val>
                                        </p:tav>
                                        <p:tav tm="100000">
                                          <p:val>
                                            <p:strVal val="#ppt_x"/>
                                          </p:val>
                                        </p:tav>
                                      </p:tavLst>
                                    </p:anim>
                                    <p:anim calcmode="lin" valueType="num">
                                      <p:cBhvr>
                                        <p:cTn id="79" dur="1000" fill="hold"/>
                                        <p:tgtEl>
                                          <p:spTgt spid="16"/>
                                        </p:tgtEl>
                                        <p:attrNameLst>
                                          <p:attrName>ppt_y</p:attrName>
                                        </p:attrNameLst>
                                      </p:cBhvr>
                                      <p:tavLst>
                                        <p:tav tm="0">
                                          <p:val>
                                            <p:strVal val="#ppt_y+.1"/>
                                          </p:val>
                                        </p:tav>
                                        <p:tav tm="100000">
                                          <p:val>
                                            <p:strVal val="#ppt_y"/>
                                          </p:val>
                                        </p:tav>
                                      </p:tavLst>
                                    </p:anim>
                                  </p:childTnLst>
                                </p:cTn>
                              </p:par>
                              <p:par>
                                <p:cTn id="80" presetID="42" presetClass="entr" presetSubtype="0" fill="hold" nodeType="withEffect">
                                  <p:stCondLst>
                                    <p:cond delay="0"/>
                                  </p:stCondLst>
                                  <p:childTnLst>
                                    <p:set>
                                      <p:cBhvr>
                                        <p:cTn id="81" dur="1" fill="hold">
                                          <p:stCondLst>
                                            <p:cond delay="0"/>
                                          </p:stCondLst>
                                        </p:cTn>
                                        <p:tgtEl>
                                          <p:spTgt spid="17"/>
                                        </p:tgtEl>
                                        <p:attrNameLst>
                                          <p:attrName>style.visibility</p:attrName>
                                        </p:attrNameLst>
                                      </p:cBhvr>
                                      <p:to>
                                        <p:strVal val="visible"/>
                                      </p:to>
                                    </p:set>
                                    <p:animEffect transition="in" filter="fade">
                                      <p:cBhvr>
                                        <p:cTn id="82" dur="1000"/>
                                        <p:tgtEl>
                                          <p:spTgt spid="17"/>
                                        </p:tgtEl>
                                      </p:cBhvr>
                                    </p:animEffect>
                                    <p:anim calcmode="lin" valueType="num">
                                      <p:cBhvr>
                                        <p:cTn id="83" dur="1000" fill="hold"/>
                                        <p:tgtEl>
                                          <p:spTgt spid="17"/>
                                        </p:tgtEl>
                                        <p:attrNameLst>
                                          <p:attrName>ppt_x</p:attrName>
                                        </p:attrNameLst>
                                      </p:cBhvr>
                                      <p:tavLst>
                                        <p:tav tm="0">
                                          <p:val>
                                            <p:strVal val="#ppt_x"/>
                                          </p:val>
                                        </p:tav>
                                        <p:tav tm="100000">
                                          <p:val>
                                            <p:strVal val="#ppt_x"/>
                                          </p:val>
                                        </p:tav>
                                      </p:tavLst>
                                    </p:anim>
                                    <p:anim calcmode="lin" valueType="num">
                                      <p:cBhvr>
                                        <p:cTn id="84" dur="1000" fill="hold"/>
                                        <p:tgtEl>
                                          <p:spTgt spid="17"/>
                                        </p:tgtEl>
                                        <p:attrNameLst>
                                          <p:attrName>ppt_y</p:attrName>
                                        </p:attrNameLst>
                                      </p:cBhvr>
                                      <p:tavLst>
                                        <p:tav tm="0">
                                          <p:val>
                                            <p:strVal val="#ppt_y+.1"/>
                                          </p:val>
                                        </p:tav>
                                        <p:tav tm="100000">
                                          <p:val>
                                            <p:strVal val="#ppt_y"/>
                                          </p:val>
                                        </p:tav>
                                      </p:tavLst>
                                    </p:anim>
                                  </p:childTnLst>
                                </p:cTn>
                              </p:par>
                              <p:par>
                                <p:cTn id="85" presetID="42" presetClass="entr" presetSubtype="0"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animEffect transition="in" filter="fade">
                                      <p:cBhvr>
                                        <p:cTn id="87" dur="1000"/>
                                        <p:tgtEl>
                                          <p:spTgt spid="13"/>
                                        </p:tgtEl>
                                      </p:cBhvr>
                                    </p:animEffect>
                                    <p:anim calcmode="lin" valueType="num">
                                      <p:cBhvr>
                                        <p:cTn id="88" dur="1000" fill="hold"/>
                                        <p:tgtEl>
                                          <p:spTgt spid="13"/>
                                        </p:tgtEl>
                                        <p:attrNameLst>
                                          <p:attrName>ppt_x</p:attrName>
                                        </p:attrNameLst>
                                      </p:cBhvr>
                                      <p:tavLst>
                                        <p:tav tm="0">
                                          <p:val>
                                            <p:strVal val="#ppt_x"/>
                                          </p:val>
                                        </p:tav>
                                        <p:tav tm="100000">
                                          <p:val>
                                            <p:strVal val="#ppt_x"/>
                                          </p:val>
                                        </p:tav>
                                      </p:tavLst>
                                    </p:anim>
                                    <p:anim calcmode="lin" valueType="num">
                                      <p:cBhvr>
                                        <p:cTn id="89" dur="1000" fill="hold"/>
                                        <p:tgtEl>
                                          <p:spTgt spid="13"/>
                                        </p:tgtEl>
                                        <p:attrNameLst>
                                          <p:attrName>ppt_y</p:attrName>
                                        </p:attrNameLst>
                                      </p:cBhvr>
                                      <p:tavLst>
                                        <p:tav tm="0">
                                          <p:val>
                                            <p:strVal val="#ppt_y+.1"/>
                                          </p:val>
                                        </p:tav>
                                        <p:tav tm="100000">
                                          <p:val>
                                            <p:strVal val="#ppt_y"/>
                                          </p:val>
                                        </p:tav>
                                      </p:tavLst>
                                    </p:anim>
                                  </p:childTnLst>
                                </p:cTn>
                              </p:par>
                              <p:par>
                                <p:cTn id="90" presetID="42" presetClass="entr" presetSubtype="0" fill="hold" nodeType="withEffect">
                                  <p:stCondLst>
                                    <p:cond delay="0"/>
                                  </p:stCondLst>
                                  <p:childTnLst>
                                    <p:set>
                                      <p:cBhvr>
                                        <p:cTn id="91" dur="1" fill="hold">
                                          <p:stCondLst>
                                            <p:cond delay="0"/>
                                          </p:stCondLst>
                                        </p:cTn>
                                        <p:tgtEl>
                                          <p:spTgt spid="18"/>
                                        </p:tgtEl>
                                        <p:attrNameLst>
                                          <p:attrName>style.visibility</p:attrName>
                                        </p:attrNameLst>
                                      </p:cBhvr>
                                      <p:to>
                                        <p:strVal val="visible"/>
                                      </p:to>
                                    </p:set>
                                    <p:animEffect transition="in" filter="fade">
                                      <p:cBhvr>
                                        <p:cTn id="92" dur="1000"/>
                                        <p:tgtEl>
                                          <p:spTgt spid="18"/>
                                        </p:tgtEl>
                                      </p:cBhvr>
                                    </p:animEffect>
                                    <p:anim calcmode="lin" valueType="num">
                                      <p:cBhvr>
                                        <p:cTn id="93" dur="1000" fill="hold"/>
                                        <p:tgtEl>
                                          <p:spTgt spid="18"/>
                                        </p:tgtEl>
                                        <p:attrNameLst>
                                          <p:attrName>ppt_x</p:attrName>
                                        </p:attrNameLst>
                                      </p:cBhvr>
                                      <p:tavLst>
                                        <p:tav tm="0">
                                          <p:val>
                                            <p:strVal val="#ppt_x"/>
                                          </p:val>
                                        </p:tav>
                                        <p:tav tm="100000">
                                          <p:val>
                                            <p:strVal val="#ppt_x"/>
                                          </p:val>
                                        </p:tav>
                                      </p:tavLst>
                                    </p:anim>
                                    <p:anim calcmode="lin" valueType="num">
                                      <p:cBhvr>
                                        <p:cTn id="94" dur="1000" fill="hold"/>
                                        <p:tgtEl>
                                          <p:spTgt spid="18"/>
                                        </p:tgtEl>
                                        <p:attrNameLst>
                                          <p:attrName>ppt_y</p:attrName>
                                        </p:attrNameLst>
                                      </p:cBhvr>
                                      <p:tavLst>
                                        <p:tav tm="0">
                                          <p:val>
                                            <p:strVal val="#ppt_y+.1"/>
                                          </p:val>
                                        </p:tav>
                                        <p:tav tm="100000">
                                          <p:val>
                                            <p:strVal val="#ppt_y"/>
                                          </p:val>
                                        </p:tav>
                                      </p:tavLst>
                                    </p:anim>
                                  </p:childTnLst>
                                </p:cTn>
                              </p:par>
                              <p:par>
                                <p:cTn id="95" presetID="42" presetClass="entr" presetSubtype="0" fill="hold" nodeType="withEffect">
                                  <p:stCondLst>
                                    <p:cond delay="0"/>
                                  </p:stCondLst>
                                  <p:childTnLst>
                                    <p:set>
                                      <p:cBhvr>
                                        <p:cTn id="96" dur="1" fill="hold">
                                          <p:stCondLst>
                                            <p:cond delay="0"/>
                                          </p:stCondLst>
                                        </p:cTn>
                                        <p:tgtEl>
                                          <p:spTgt spid="21"/>
                                        </p:tgtEl>
                                        <p:attrNameLst>
                                          <p:attrName>style.visibility</p:attrName>
                                        </p:attrNameLst>
                                      </p:cBhvr>
                                      <p:to>
                                        <p:strVal val="visible"/>
                                      </p:to>
                                    </p:set>
                                    <p:animEffect transition="in" filter="fade">
                                      <p:cBhvr>
                                        <p:cTn id="97" dur="1000"/>
                                        <p:tgtEl>
                                          <p:spTgt spid="21"/>
                                        </p:tgtEl>
                                      </p:cBhvr>
                                    </p:animEffect>
                                    <p:anim calcmode="lin" valueType="num">
                                      <p:cBhvr>
                                        <p:cTn id="98" dur="1000" fill="hold"/>
                                        <p:tgtEl>
                                          <p:spTgt spid="21"/>
                                        </p:tgtEl>
                                        <p:attrNameLst>
                                          <p:attrName>ppt_x</p:attrName>
                                        </p:attrNameLst>
                                      </p:cBhvr>
                                      <p:tavLst>
                                        <p:tav tm="0">
                                          <p:val>
                                            <p:strVal val="#ppt_x"/>
                                          </p:val>
                                        </p:tav>
                                        <p:tav tm="100000">
                                          <p:val>
                                            <p:strVal val="#ppt_x"/>
                                          </p:val>
                                        </p:tav>
                                      </p:tavLst>
                                    </p:anim>
                                    <p:anim calcmode="lin" valueType="num">
                                      <p:cBhvr>
                                        <p:cTn id="99" dur="1000" fill="hold"/>
                                        <p:tgtEl>
                                          <p:spTgt spid="21"/>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25"/>
                                        </p:tgtEl>
                                        <p:attrNameLst>
                                          <p:attrName>style.visibility</p:attrName>
                                        </p:attrNameLst>
                                      </p:cBhvr>
                                      <p:to>
                                        <p:strVal val="visible"/>
                                      </p:to>
                                    </p:set>
                                    <p:animEffect transition="in" filter="fade">
                                      <p:cBhvr>
                                        <p:cTn id="102" dur="1000"/>
                                        <p:tgtEl>
                                          <p:spTgt spid="25"/>
                                        </p:tgtEl>
                                      </p:cBhvr>
                                    </p:animEffect>
                                    <p:anim calcmode="lin" valueType="num">
                                      <p:cBhvr>
                                        <p:cTn id="103" dur="1000" fill="hold"/>
                                        <p:tgtEl>
                                          <p:spTgt spid="25"/>
                                        </p:tgtEl>
                                        <p:attrNameLst>
                                          <p:attrName>ppt_x</p:attrName>
                                        </p:attrNameLst>
                                      </p:cBhvr>
                                      <p:tavLst>
                                        <p:tav tm="0">
                                          <p:val>
                                            <p:strVal val="#ppt_x"/>
                                          </p:val>
                                        </p:tav>
                                        <p:tav tm="100000">
                                          <p:val>
                                            <p:strVal val="#ppt_x"/>
                                          </p:val>
                                        </p:tav>
                                      </p:tavLst>
                                    </p:anim>
                                    <p:anim calcmode="lin" valueType="num">
                                      <p:cBhvr>
                                        <p:cTn id="104" dur="1000" fill="hold"/>
                                        <p:tgtEl>
                                          <p:spTgt spid="25"/>
                                        </p:tgtEl>
                                        <p:attrNameLst>
                                          <p:attrName>ppt_y</p:attrName>
                                        </p:attrNameLst>
                                      </p:cBhvr>
                                      <p:tavLst>
                                        <p:tav tm="0">
                                          <p:val>
                                            <p:strVal val="#ppt_y+.1"/>
                                          </p:val>
                                        </p:tav>
                                        <p:tav tm="100000">
                                          <p:val>
                                            <p:strVal val="#ppt_y"/>
                                          </p:val>
                                        </p:tav>
                                      </p:tavLst>
                                    </p:anim>
                                  </p:childTnLst>
                                </p:cTn>
                              </p:par>
                              <p:par>
                                <p:cTn id="105" presetID="42" presetClass="entr" presetSubtype="0" fill="hold" nodeType="withEffect">
                                  <p:stCondLst>
                                    <p:cond delay="0"/>
                                  </p:stCondLst>
                                  <p:childTnLst>
                                    <p:set>
                                      <p:cBhvr>
                                        <p:cTn id="106" dur="1" fill="hold">
                                          <p:stCondLst>
                                            <p:cond delay="0"/>
                                          </p:stCondLst>
                                        </p:cTn>
                                        <p:tgtEl>
                                          <p:spTgt spid="26"/>
                                        </p:tgtEl>
                                        <p:attrNameLst>
                                          <p:attrName>style.visibility</p:attrName>
                                        </p:attrNameLst>
                                      </p:cBhvr>
                                      <p:to>
                                        <p:strVal val="visible"/>
                                      </p:to>
                                    </p:set>
                                    <p:animEffect transition="in" filter="fade">
                                      <p:cBhvr>
                                        <p:cTn id="107" dur="1000"/>
                                        <p:tgtEl>
                                          <p:spTgt spid="26"/>
                                        </p:tgtEl>
                                      </p:cBhvr>
                                    </p:animEffect>
                                    <p:anim calcmode="lin" valueType="num">
                                      <p:cBhvr>
                                        <p:cTn id="108" dur="1000" fill="hold"/>
                                        <p:tgtEl>
                                          <p:spTgt spid="26"/>
                                        </p:tgtEl>
                                        <p:attrNameLst>
                                          <p:attrName>ppt_x</p:attrName>
                                        </p:attrNameLst>
                                      </p:cBhvr>
                                      <p:tavLst>
                                        <p:tav tm="0">
                                          <p:val>
                                            <p:strVal val="#ppt_x"/>
                                          </p:val>
                                        </p:tav>
                                        <p:tav tm="100000">
                                          <p:val>
                                            <p:strVal val="#ppt_x"/>
                                          </p:val>
                                        </p:tav>
                                      </p:tavLst>
                                    </p:anim>
                                    <p:anim calcmode="lin" valueType="num">
                                      <p:cBhvr>
                                        <p:cTn id="109" dur="1000" fill="hold"/>
                                        <p:tgtEl>
                                          <p:spTgt spid="26"/>
                                        </p:tgtEl>
                                        <p:attrNameLst>
                                          <p:attrName>ppt_y</p:attrName>
                                        </p:attrNameLst>
                                      </p:cBhvr>
                                      <p:tavLst>
                                        <p:tav tm="0">
                                          <p:val>
                                            <p:strVal val="#ppt_y+.1"/>
                                          </p:val>
                                        </p:tav>
                                        <p:tav tm="100000">
                                          <p:val>
                                            <p:strVal val="#ppt_y"/>
                                          </p:val>
                                        </p:tav>
                                      </p:tavLst>
                                    </p:anim>
                                  </p:childTnLst>
                                </p:cTn>
                              </p:par>
                              <p:par>
                                <p:cTn id="110" presetID="42" presetClass="entr" presetSubtype="0" fill="hold"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par>
                                <p:cTn id="115" presetID="42" presetClass="entr" presetSubtype="0" fill="hold" nodeType="withEffect">
                                  <p:stCondLst>
                                    <p:cond delay="0"/>
                                  </p:stCondLst>
                                  <p:childTnLst>
                                    <p:set>
                                      <p:cBhvr>
                                        <p:cTn id="116" dur="1" fill="hold">
                                          <p:stCondLst>
                                            <p:cond delay="0"/>
                                          </p:stCondLst>
                                        </p:cTn>
                                        <p:tgtEl>
                                          <p:spTgt spid="23"/>
                                        </p:tgtEl>
                                        <p:attrNameLst>
                                          <p:attrName>style.visibility</p:attrName>
                                        </p:attrNameLst>
                                      </p:cBhvr>
                                      <p:to>
                                        <p:strVal val="visible"/>
                                      </p:to>
                                    </p:set>
                                    <p:animEffect transition="in" filter="fade">
                                      <p:cBhvr>
                                        <p:cTn id="117" dur="1000"/>
                                        <p:tgtEl>
                                          <p:spTgt spid="23"/>
                                        </p:tgtEl>
                                      </p:cBhvr>
                                    </p:animEffect>
                                    <p:anim calcmode="lin" valueType="num">
                                      <p:cBhvr>
                                        <p:cTn id="118" dur="1000" fill="hold"/>
                                        <p:tgtEl>
                                          <p:spTgt spid="23"/>
                                        </p:tgtEl>
                                        <p:attrNameLst>
                                          <p:attrName>ppt_x</p:attrName>
                                        </p:attrNameLst>
                                      </p:cBhvr>
                                      <p:tavLst>
                                        <p:tav tm="0">
                                          <p:val>
                                            <p:strVal val="#ppt_x"/>
                                          </p:val>
                                        </p:tav>
                                        <p:tav tm="100000">
                                          <p:val>
                                            <p:strVal val="#ppt_x"/>
                                          </p:val>
                                        </p:tav>
                                      </p:tavLst>
                                    </p:anim>
                                    <p:anim calcmode="lin" valueType="num">
                                      <p:cBhvr>
                                        <p:cTn id="119" dur="1000" fill="hold"/>
                                        <p:tgtEl>
                                          <p:spTgt spid="23"/>
                                        </p:tgtEl>
                                        <p:attrNameLst>
                                          <p:attrName>ppt_y</p:attrName>
                                        </p:attrNameLst>
                                      </p:cBhvr>
                                      <p:tavLst>
                                        <p:tav tm="0">
                                          <p:val>
                                            <p:strVal val="#ppt_y+.1"/>
                                          </p:val>
                                        </p:tav>
                                        <p:tav tm="100000">
                                          <p:val>
                                            <p:strVal val="#ppt_y"/>
                                          </p:val>
                                        </p:tav>
                                      </p:tavLst>
                                    </p:anim>
                                  </p:childTnLst>
                                </p:cTn>
                              </p:par>
                              <p:par>
                                <p:cTn id="120" presetID="42" presetClass="entr" presetSubtype="0" fill="hold" nodeType="withEffect">
                                  <p:stCondLst>
                                    <p:cond delay="0"/>
                                  </p:stCondLst>
                                  <p:childTnLst>
                                    <p:set>
                                      <p:cBhvr>
                                        <p:cTn id="121" dur="1" fill="hold">
                                          <p:stCondLst>
                                            <p:cond delay="0"/>
                                          </p:stCondLst>
                                        </p:cTn>
                                        <p:tgtEl>
                                          <p:spTgt spid="24"/>
                                        </p:tgtEl>
                                        <p:attrNameLst>
                                          <p:attrName>style.visibility</p:attrName>
                                        </p:attrNameLst>
                                      </p:cBhvr>
                                      <p:to>
                                        <p:strVal val="visible"/>
                                      </p:to>
                                    </p:set>
                                    <p:animEffect transition="in" filter="fade">
                                      <p:cBhvr>
                                        <p:cTn id="122" dur="1000"/>
                                        <p:tgtEl>
                                          <p:spTgt spid="24"/>
                                        </p:tgtEl>
                                      </p:cBhvr>
                                    </p:animEffect>
                                    <p:anim calcmode="lin" valueType="num">
                                      <p:cBhvr>
                                        <p:cTn id="123" dur="1000" fill="hold"/>
                                        <p:tgtEl>
                                          <p:spTgt spid="24"/>
                                        </p:tgtEl>
                                        <p:attrNameLst>
                                          <p:attrName>ppt_x</p:attrName>
                                        </p:attrNameLst>
                                      </p:cBhvr>
                                      <p:tavLst>
                                        <p:tav tm="0">
                                          <p:val>
                                            <p:strVal val="#ppt_x"/>
                                          </p:val>
                                        </p:tav>
                                        <p:tav tm="100000">
                                          <p:val>
                                            <p:strVal val="#ppt_x"/>
                                          </p:val>
                                        </p:tav>
                                      </p:tavLst>
                                    </p:anim>
                                    <p:anim calcmode="lin" valueType="num">
                                      <p:cBhvr>
                                        <p:cTn id="124" dur="1000" fill="hold"/>
                                        <p:tgtEl>
                                          <p:spTgt spid="24"/>
                                        </p:tgtEl>
                                        <p:attrNameLst>
                                          <p:attrName>ppt_y</p:attrName>
                                        </p:attrNameLst>
                                      </p:cBhvr>
                                      <p:tavLst>
                                        <p:tav tm="0">
                                          <p:val>
                                            <p:strVal val="#ppt_y+.1"/>
                                          </p:val>
                                        </p:tav>
                                        <p:tav tm="100000">
                                          <p:val>
                                            <p:strVal val="#ppt_y"/>
                                          </p:val>
                                        </p:tav>
                                      </p:tavLst>
                                    </p:anim>
                                  </p:childTnLst>
                                </p:cTn>
                              </p:par>
                              <p:par>
                                <p:cTn id="125" presetID="42" presetClass="entr" presetSubtype="0" fill="hold" nodeType="withEffect">
                                  <p:stCondLst>
                                    <p:cond delay="0"/>
                                  </p:stCondLst>
                                  <p:childTnLst>
                                    <p:set>
                                      <p:cBhvr>
                                        <p:cTn id="126" dur="1" fill="hold">
                                          <p:stCondLst>
                                            <p:cond delay="0"/>
                                          </p:stCondLst>
                                        </p:cTn>
                                        <p:tgtEl>
                                          <p:spTgt spid="27"/>
                                        </p:tgtEl>
                                        <p:attrNameLst>
                                          <p:attrName>style.visibility</p:attrName>
                                        </p:attrNameLst>
                                      </p:cBhvr>
                                      <p:to>
                                        <p:strVal val="visible"/>
                                      </p:to>
                                    </p:set>
                                    <p:animEffect transition="in" filter="fade">
                                      <p:cBhvr>
                                        <p:cTn id="127" dur="1000"/>
                                        <p:tgtEl>
                                          <p:spTgt spid="27"/>
                                        </p:tgtEl>
                                      </p:cBhvr>
                                    </p:animEffect>
                                    <p:anim calcmode="lin" valueType="num">
                                      <p:cBhvr>
                                        <p:cTn id="128" dur="1000" fill="hold"/>
                                        <p:tgtEl>
                                          <p:spTgt spid="27"/>
                                        </p:tgtEl>
                                        <p:attrNameLst>
                                          <p:attrName>ppt_x</p:attrName>
                                        </p:attrNameLst>
                                      </p:cBhvr>
                                      <p:tavLst>
                                        <p:tav tm="0">
                                          <p:val>
                                            <p:strVal val="#ppt_x"/>
                                          </p:val>
                                        </p:tav>
                                        <p:tav tm="100000">
                                          <p:val>
                                            <p:strVal val="#ppt_x"/>
                                          </p:val>
                                        </p:tav>
                                      </p:tavLst>
                                    </p:anim>
                                    <p:anim calcmode="lin" valueType="num">
                                      <p:cBhvr>
                                        <p:cTn id="129" dur="1000" fill="hold"/>
                                        <p:tgtEl>
                                          <p:spTgt spid="27"/>
                                        </p:tgtEl>
                                        <p:attrNameLst>
                                          <p:attrName>ppt_y</p:attrName>
                                        </p:attrNameLst>
                                      </p:cBhvr>
                                      <p:tavLst>
                                        <p:tav tm="0">
                                          <p:val>
                                            <p:strVal val="#ppt_y+.1"/>
                                          </p:val>
                                        </p:tav>
                                        <p:tav tm="100000">
                                          <p:val>
                                            <p:strVal val="#ppt_y"/>
                                          </p:val>
                                        </p:tav>
                                      </p:tavLst>
                                    </p:anim>
                                  </p:childTnLst>
                                </p:cTn>
                              </p:par>
                              <p:par>
                                <p:cTn id="130" presetID="42" presetClass="entr" presetSubtype="0" fill="hold" nodeType="withEffect">
                                  <p:stCondLst>
                                    <p:cond delay="0"/>
                                  </p:stCondLst>
                                  <p:childTnLst>
                                    <p:set>
                                      <p:cBhvr>
                                        <p:cTn id="131" dur="1" fill="hold">
                                          <p:stCondLst>
                                            <p:cond delay="0"/>
                                          </p:stCondLst>
                                        </p:cTn>
                                        <p:tgtEl>
                                          <p:spTgt spid="29"/>
                                        </p:tgtEl>
                                        <p:attrNameLst>
                                          <p:attrName>style.visibility</p:attrName>
                                        </p:attrNameLst>
                                      </p:cBhvr>
                                      <p:to>
                                        <p:strVal val="visible"/>
                                      </p:to>
                                    </p:set>
                                    <p:animEffect transition="in" filter="fade">
                                      <p:cBhvr>
                                        <p:cTn id="132" dur="1000"/>
                                        <p:tgtEl>
                                          <p:spTgt spid="29"/>
                                        </p:tgtEl>
                                      </p:cBhvr>
                                    </p:animEffect>
                                    <p:anim calcmode="lin" valueType="num">
                                      <p:cBhvr>
                                        <p:cTn id="133" dur="1000" fill="hold"/>
                                        <p:tgtEl>
                                          <p:spTgt spid="29"/>
                                        </p:tgtEl>
                                        <p:attrNameLst>
                                          <p:attrName>ppt_x</p:attrName>
                                        </p:attrNameLst>
                                      </p:cBhvr>
                                      <p:tavLst>
                                        <p:tav tm="0">
                                          <p:val>
                                            <p:strVal val="#ppt_x"/>
                                          </p:val>
                                        </p:tav>
                                        <p:tav tm="100000">
                                          <p:val>
                                            <p:strVal val="#ppt_x"/>
                                          </p:val>
                                        </p:tav>
                                      </p:tavLst>
                                    </p:anim>
                                    <p:anim calcmode="lin" valueType="num">
                                      <p:cBhvr>
                                        <p:cTn id="134" dur="1000" fill="hold"/>
                                        <p:tgtEl>
                                          <p:spTgt spid="29"/>
                                        </p:tgtEl>
                                        <p:attrNameLst>
                                          <p:attrName>ppt_y</p:attrName>
                                        </p:attrNameLst>
                                      </p:cBhvr>
                                      <p:tavLst>
                                        <p:tav tm="0">
                                          <p:val>
                                            <p:strVal val="#ppt_y+.1"/>
                                          </p:val>
                                        </p:tav>
                                        <p:tav tm="100000">
                                          <p:val>
                                            <p:strVal val="#ppt_y"/>
                                          </p:val>
                                        </p:tav>
                                      </p:tavLst>
                                    </p:anim>
                                  </p:childTnLst>
                                </p:cTn>
                              </p:par>
                              <p:par>
                                <p:cTn id="135" presetID="42" presetClass="entr" presetSubtype="0" fill="hold" nodeType="withEffect">
                                  <p:stCondLst>
                                    <p:cond delay="0"/>
                                  </p:stCondLst>
                                  <p:childTnLst>
                                    <p:set>
                                      <p:cBhvr>
                                        <p:cTn id="136" dur="1" fill="hold">
                                          <p:stCondLst>
                                            <p:cond delay="0"/>
                                          </p:stCondLst>
                                        </p:cTn>
                                        <p:tgtEl>
                                          <p:spTgt spid="2050"/>
                                        </p:tgtEl>
                                        <p:attrNameLst>
                                          <p:attrName>style.visibility</p:attrName>
                                        </p:attrNameLst>
                                      </p:cBhvr>
                                      <p:to>
                                        <p:strVal val="visible"/>
                                      </p:to>
                                    </p:set>
                                    <p:animEffect transition="in" filter="fade">
                                      <p:cBhvr>
                                        <p:cTn id="137" dur="1000"/>
                                        <p:tgtEl>
                                          <p:spTgt spid="2050"/>
                                        </p:tgtEl>
                                      </p:cBhvr>
                                    </p:animEffect>
                                    <p:anim calcmode="lin" valueType="num">
                                      <p:cBhvr>
                                        <p:cTn id="138" dur="1000" fill="hold"/>
                                        <p:tgtEl>
                                          <p:spTgt spid="2050"/>
                                        </p:tgtEl>
                                        <p:attrNameLst>
                                          <p:attrName>ppt_x</p:attrName>
                                        </p:attrNameLst>
                                      </p:cBhvr>
                                      <p:tavLst>
                                        <p:tav tm="0">
                                          <p:val>
                                            <p:strVal val="#ppt_x"/>
                                          </p:val>
                                        </p:tav>
                                        <p:tav tm="100000">
                                          <p:val>
                                            <p:strVal val="#ppt_x"/>
                                          </p:val>
                                        </p:tav>
                                      </p:tavLst>
                                    </p:anim>
                                    <p:anim calcmode="lin" valueType="num">
                                      <p:cBhvr>
                                        <p:cTn id="139" dur="1000" fill="hold"/>
                                        <p:tgtEl>
                                          <p:spTgt spid="20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613773-7017-84B3-8EA8-91F090E2EDCB}"/>
              </a:ext>
            </a:extLst>
          </p:cNvPr>
          <p:cNvSpPr>
            <a:spLocks noGrp="1"/>
          </p:cNvSpPr>
          <p:nvPr>
            <p:ph type="title"/>
          </p:nvPr>
        </p:nvSpPr>
        <p:spPr/>
        <p:txBody>
          <a:bodyPr>
            <a:normAutofit fontScale="90000"/>
          </a:bodyPr>
          <a:lstStyle/>
          <a:p>
            <a:r>
              <a:rPr lang="en-US" dirty="0"/>
              <a:t>50+ Supported countries</a:t>
            </a:r>
          </a:p>
        </p:txBody>
      </p:sp>
      <p:sp>
        <p:nvSpPr>
          <p:cNvPr id="3" name="Austria" descr="© INSCALE GmbH, 05.05.2010&#10;http://www.presentationload.com/">
            <a:extLst>
              <a:ext uri="{FF2B5EF4-FFF2-40B4-BE49-F238E27FC236}">
                <a16:creationId xmlns:a16="http://schemas.microsoft.com/office/drawing/2014/main" id="{7E07666A-BAF4-17F9-9F8C-9B064F960054}"/>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Italy" descr="© INSCALE GmbH, 05.05.2010&#10;http://www.presentationload.com/">
            <a:extLst>
              <a:ext uri="{FF2B5EF4-FFF2-40B4-BE49-F238E27FC236}">
                <a16:creationId xmlns:a16="http://schemas.microsoft.com/office/drawing/2014/main" id="{CE81BA4B-92B4-2C31-27D1-28F5F986DE75}"/>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Croatia" descr="© INSCALE GmbH, 05.05.2010&#10;http://www.presentationload.com/">
            <a:extLst>
              <a:ext uri="{FF2B5EF4-FFF2-40B4-BE49-F238E27FC236}">
                <a16:creationId xmlns:a16="http://schemas.microsoft.com/office/drawing/2014/main" id="{2048CF31-0E52-2784-3D70-1149616F9551}"/>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imbabwe" descr="© INSCALE GmbH, 05.05.2010&#10;http://www.presentationload.com/">
            <a:extLst>
              <a:ext uri="{FF2B5EF4-FFF2-40B4-BE49-F238E27FC236}">
                <a16:creationId xmlns:a16="http://schemas.microsoft.com/office/drawing/2014/main" id="{EC0F1860-0A74-F67B-5C84-D369A29B2C66}"/>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Zambia" descr="© INSCALE GmbH, 05.05.2010&#10;http://www.presentationload.com/">
            <a:extLst>
              <a:ext uri="{FF2B5EF4-FFF2-40B4-BE49-F238E27FC236}">
                <a16:creationId xmlns:a16="http://schemas.microsoft.com/office/drawing/2014/main" id="{BBA385DA-DF26-CA8E-DED9-71A778D4719B}"/>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Yemen" descr="© INSCALE GmbH, 05.05.2010&#10;http://www.presentationload.com/">
            <a:extLst>
              <a:ext uri="{FF2B5EF4-FFF2-40B4-BE49-F238E27FC236}">
                <a16:creationId xmlns:a16="http://schemas.microsoft.com/office/drawing/2014/main" id="{9CC37636-8AE5-F027-69A5-4880FE7D40E3}"/>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ern Sahara" descr="© INSCALE GmbH, 05.05.2010&#10;http://www.presentationload.com/">
            <a:extLst>
              <a:ext uri="{FF2B5EF4-FFF2-40B4-BE49-F238E27FC236}">
                <a16:creationId xmlns:a16="http://schemas.microsoft.com/office/drawing/2014/main" id="{6CBF925F-D4C5-BD37-177F-9AFD42DB834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West Bank" descr="© INSCALE GmbH, 05.05.2010&#10;http://www.presentationload.com/">
            <a:extLst>
              <a:ext uri="{FF2B5EF4-FFF2-40B4-BE49-F238E27FC236}">
                <a16:creationId xmlns:a16="http://schemas.microsoft.com/office/drawing/2014/main" id="{2DDA6614-8589-970D-B9A8-F3B5F8DF8F82}"/>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Uzbekistan" descr="© INSCALE GmbH, 05.05.2010&#10;http://www.presentationload.com/">
            <a:extLst>
              <a:ext uri="{FF2B5EF4-FFF2-40B4-BE49-F238E27FC236}">
                <a16:creationId xmlns:a16="http://schemas.microsoft.com/office/drawing/2014/main" id="{E586D010-0042-BE1F-C2FE-BF68238BF483}"/>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ietnam" descr="© INSCALE GmbH, 05.05.2010&#10;http://www.presentationload.com/">
            <a:extLst>
              <a:ext uri="{FF2B5EF4-FFF2-40B4-BE49-F238E27FC236}">
                <a16:creationId xmlns:a16="http://schemas.microsoft.com/office/drawing/2014/main" id="{F5C61AB3-A156-966B-4025-069090DFB570}"/>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Venezuela" descr="© INSCALE GmbH, 05.05.2010&#10;http://www.presentationload.com/">
            <a:extLst>
              <a:ext uri="{FF2B5EF4-FFF2-40B4-BE49-F238E27FC236}">
                <a16:creationId xmlns:a16="http://schemas.microsoft.com/office/drawing/2014/main" id="{24488F87-7E97-AEFF-5507-3808D706D6B2}"/>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Alaska)" descr="© INSCALE GmbH, 05.05.2010&#10;http://www.presentationload.com/">
            <a:extLst>
              <a:ext uri="{FF2B5EF4-FFF2-40B4-BE49-F238E27FC236}">
                <a16:creationId xmlns:a16="http://schemas.microsoft.com/office/drawing/2014/main" id="{2655A437-2A13-834B-FDEF-02E28029821D}"/>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SA" descr="© INSCALE GmbH, 05.05.2010&#10;http://www.presentationload.com/">
            <a:extLst>
              <a:ext uri="{FF2B5EF4-FFF2-40B4-BE49-F238E27FC236}">
                <a16:creationId xmlns:a16="http://schemas.microsoft.com/office/drawing/2014/main" id="{8EF33037-9C44-A943-067C-CDC99DF5130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ruguay" descr="© INSCALE GmbH, 05.05.2010&#10;http://www.presentationload.com/">
            <a:extLst>
              <a:ext uri="{FF2B5EF4-FFF2-40B4-BE49-F238E27FC236}">
                <a16:creationId xmlns:a16="http://schemas.microsoft.com/office/drawing/2014/main" id="{D8F3E8D3-E5D2-A3A4-3F7C-77E87B6F0901}"/>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Kingdom" descr="© INSCALE GmbH, 05.05.2010&#10;http://www.presentationload.com/">
            <a:extLst>
              <a:ext uri="{FF2B5EF4-FFF2-40B4-BE49-F238E27FC236}">
                <a16:creationId xmlns:a16="http://schemas.microsoft.com/office/drawing/2014/main" id="{EDF9CB96-D174-A8C7-52F2-13DA97D390F4}"/>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nited Arab Emirates" descr="© INSCALE GmbH, 05.05.2010&#10;http://www.presentationload.com/">
            <a:extLst>
              <a:ext uri="{FF2B5EF4-FFF2-40B4-BE49-F238E27FC236}">
                <a16:creationId xmlns:a16="http://schemas.microsoft.com/office/drawing/2014/main" id="{CC6EF45B-A6ED-5030-9A93-162D6C30B9E4}"/>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kraine" descr="© INSCALE GmbH, 05.05.2010&#10;http://www.presentationload.com/">
            <a:extLst>
              <a:ext uri="{FF2B5EF4-FFF2-40B4-BE49-F238E27FC236}">
                <a16:creationId xmlns:a16="http://schemas.microsoft.com/office/drawing/2014/main" id="{8C13C0B7-AB4E-A148-5B05-C8DC81EE13AD}"/>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Uganda" descr="© INSCALE GmbH, 05.05.2010&#10;http://www.presentationload.com/">
            <a:extLst>
              <a:ext uri="{FF2B5EF4-FFF2-40B4-BE49-F238E27FC236}">
                <a16:creationId xmlns:a16="http://schemas.microsoft.com/office/drawing/2014/main" id="{97B0D8EE-8A33-521B-6CD2-059C602C6AA8}"/>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menistan" descr="© INSCALE GmbH, 05.05.2010&#10;http://www.presentationload.com/">
            <a:extLst>
              <a:ext uri="{FF2B5EF4-FFF2-40B4-BE49-F238E27FC236}">
                <a16:creationId xmlns:a16="http://schemas.microsoft.com/office/drawing/2014/main" id="{17F9CF5E-6593-E62B-5C55-624E035878CD}"/>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rkey" descr="© INSCALE GmbH, 05.05.2010&#10;http://www.presentationload.com/">
            <a:extLst>
              <a:ext uri="{FF2B5EF4-FFF2-40B4-BE49-F238E27FC236}">
                <a16:creationId xmlns:a16="http://schemas.microsoft.com/office/drawing/2014/main" id="{62BD464B-0DCE-7403-3412-32719EEEC531}"/>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unisia" descr="© INSCALE GmbH, 05.05.2010&#10;http://www.presentationload.com/">
            <a:extLst>
              <a:ext uri="{FF2B5EF4-FFF2-40B4-BE49-F238E27FC236}">
                <a16:creationId xmlns:a16="http://schemas.microsoft.com/office/drawing/2014/main" id="{BD87D086-7288-3A25-F9E6-D24A4C4E76E1}"/>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ogo" descr="© INSCALE GmbH, 05.05.2010&#10;http://www.presentationload.com/">
            <a:extLst>
              <a:ext uri="{FF2B5EF4-FFF2-40B4-BE49-F238E27FC236}">
                <a16:creationId xmlns:a16="http://schemas.microsoft.com/office/drawing/2014/main" id="{21E91482-566F-D618-8F82-964D02886CA7}"/>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hailand" descr="© INSCALE GmbH, 05.05.2010&#10;http://www.presentationload.com/">
            <a:extLst>
              <a:ext uri="{FF2B5EF4-FFF2-40B4-BE49-F238E27FC236}">
                <a16:creationId xmlns:a16="http://schemas.microsoft.com/office/drawing/2014/main" id="{366D1BD7-6870-E180-45D0-2CE60B18B145}"/>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nzania" descr="© INSCALE GmbH, 05.05.2010&#10;http://www.presentationload.com/">
            <a:extLst>
              <a:ext uri="{FF2B5EF4-FFF2-40B4-BE49-F238E27FC236}">
                <a16:creationId xmlns:a16="http://schemas.microsoft.com/office/drawing/2014/main" id="{83926856-4C37-DC62-E34A-10F8539ABD6F}"/>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jikistan" descr="© INSCALE GmbH, 05.05.2010&#10;http://www.presentationload.com/">
            <a:extLst>
              <a:ext uri="{FF2B5EF4-FFF2-40B4-BE49-F238E27FC236}">
                <a16:creationId xmlns:a16="http://schemas.microsoft.com/office/drawing/2014/main" id="{0816ABB0-4848-F107-1E1B-43278950BBDF}"/>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Taiwan" descr="© INSCALE GmbH, 05.05.2010&#10;http://www.presentationload.com/">
            <a:extLst>
              <a:ext uri="{FF2B5EF4-FFF2-40B4-BE49-F238E27FC236}">
                <a16:creationId xmlns:a16="http://schemas.microsoft.com/office/drawing/2014/main" id="{BD448F2F-AFDB-1FAB-F137-E7610BE50B30}"/>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yria" descr="© INSCALE GmbH, 05.05.2010&#10;http://www.presentationload.com/">
            <a:extLst>
              <a:ext uri="{FF2B5EF4-FFF2-40B4-BE49-F238E27FC236}">
                <a16:creationId xmlns:a16="http://schemas.microsoft.com/office/drawing/2014/main" id="{C086D9D6-E59E-3CA0-798C-755DC0D03BFB}"/>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itzerland" descr="© INSCALE GmbH, 05.05.2010&#10;http://www.presentationload.com/">
            <a:extLst>
              <a:ext uri="{FF2B5EF4-FFF2-40B4-BE49-F238E27FC236}">
                <a16:creationId xmlns:a16="http://schemas.microsoft.com/office/drawing/2014/main" id="{58C50995-4703-7C9C-39EC-FF035E640597}"/>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eden" descr="© INSCALE GmbH, 05.05.2010&#10;http://www.presentationload.com/">
            <a:extLst>
              <a:ext uri="{FF2B5EF4-FFF2-40B4-BE49-F238E27FC236}">
                <a16:creationId xmlns:a16="http://schemas.microsoft.com/office/drawing/2014/main" id="{9C643B4A-4D24-9983-B5A8-D9933595ECD4}"/>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waziland" descr="© INSCALE GmbH, 05.05.2010&#10;http://www.presentationload.com/">
            <a:extLst>
              <a:ext uri="{FF2B5EF4-FFF2-40B4-BE49-F238E27FC236}">
                <a16:creationId xmlns:a16="http://schemas.microsoft.com/office/drawing/2014/main" id="{BBCA1367-F152-2042-CCC6-7CA7E79085FB}"/>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riname" descr="© INSCALE GmbH, 05.05.2010&#10;http://www.presentationload.com/">
            <a:extLst>
              <a:ext uri="{FF2B5EF4-FFF2-40B4-BE49-F238E27FC236}">
                <a16:creationId xmlns:a16="http://schemas.microsoft.com/office/drawing/2014/main" id="{6D02EAEA-4F43-6A0A-385F-1BD3B39C686C}"/>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udan">
            <a:extLst>
              <a:ext uri="{FF2B5EF4-FFF2-40B4-BE49-F238E27FC236}">
                <a16:creationId xmlns:a16="http://schemas.microsoft.com/office/drawing/2014/main" id="{B89BB6F6-74AA-EA6B-9ED2-0DC957C481DD}"/>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outh Sudan">
            <a:extLst>
              <a:ext uri="{FF2B5EF4-FFF2-40B4-BE49-F238E27FC236}">
                <a16:creationId xmlns:a16="http://schemas.microsoft.com/office/drawing/2014/main" id="{CFAB1B92-07CC-B2ED-7FCD-049B97E51B56}"/>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ri Lanka" descr="© INSCALE GmbH, 05.05.2010&#10;http://www.presentationload.com/">
            <a:extLst>
              <a:ext uri="{FF2B5EF4-FFF2-40B4-BE49-F238E27FC236}">
                <a16:creationId xmlns:a16="http://schemas.microsoft.com/office/drawing/2014/main" id="{3FF7ECF6-1C84-9CDC-FD2D-EC8AD44FEB25}"/>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pain" descr="© INSCALE GmbH, 05.05.2010&#10;http://www.presentationload.com/">
            <a:extLst>
              <a:ext uri="{FF2B5EF4-FFF2-40B4-BE49-F238E27FC236}">
                <a16:creationId xmlns:a16="http://schemas.microsoft.com/office/drawing/2014/main" id="{337E7D66-3CCE-3422-B279-4A7E9DE9D5D5}"/>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uth Africa" descr="© INSCALE GmbH, 05.05.2010&#10;http://www.presentationload.com/">
            <a:extLst>
              <a:ext uri="{FF2B5EF4-FFF2-40B4-BE49-F238E27FC236}">
                <a16:creationId xmlns:a16="http://schemas.microsoft.com/office/drawing/2014/main" id="{5B131804-DA3B-A8AA-4CA5-43C631008367}"/>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malia" descr="© INSCALE GmbH, 05.05.2010&#10;http://www.presentationload.com/">
            <a:extLst>
              <a:ext uri="{FF2B5EF4-FFF2-40B4-BE49-F238E27FC236}">
                <a16:creationId xmlns:a16="http://schemas.microsoft.com/office/drawing/2014/main" id="{56DF2F0F-CF01-279B-8669-765FAC40D959}"/>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olomon Islands" descr="© INSCALE GmbH, 05.05.2010&#10;http://www.presentationload.com/">
            <a:extLst>
              <a:ext uri="{FF2B5EF4-FFF2-40B4-BE49-F238E27FC236}">
                <a16:creationId xmlns:a16="http://schemas.microsoft.com/office/drawing/2014/main" id="{DC6F56C2-DBC6-79AA-0870-DD2B7BFA808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enia" descr="© INSCALE GmbH, 05.05.2010&#10;http://www.presentationload.com/">
            <a:extLst>
              <a:ext uri="{FF2B5EF4-FFF2-40B4-BE49-F238E27FC236}">
                <a16:creationId xmlns:a16="http://schemas.microsoft.com/office/drawing/2014/main" id="{AF335A8F-956F-6156-78E6-4801430282FB}"/>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lovakia" descr="© INSCALE GmbH, 05.05.2010&#10;http://www.presentationload.com/">
            <a:extLst>
              <a:ext uri="{FF2B5EF4-FFF2-40B4-BE49-F238E27FC236}">
                <a16:creationId xmlns:a16="http://schemas.microsoft.com/office/drawing/2014/main" id="{2ED7EADD-517A-9948-EF1F-B37E7349E2A1}"/>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ierra Leone" descr="© INSCALE GmbH, 05.05.2010&#10;http://www.presentationload.com/">
            <a:extLst>
              <a:ext uri="{FF2B5EF4-FFF2-40B4-BE49-F238E27FC236}">
                <a16:creationId xmlns:a16="http://schemas.microsoft.com/office/drawing/2014/main" id="{E25C506C-5972-6C01-6AD6-C684781C935F}"/>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rbia" descr="© INSCALE GmbH, 05.05.2010&#10;http://www.presentationload.com/">
            <a:extLst>
              <a:ext uri="{FF2B5EF4-FFF2-40B4-BE49-F238E27FC236}">
                <a16:creationId xmlns:a16="http://schemas.microsoft.com/office/drawing/2014/main" id="{DDB9CE36-E71A-BD16-512F-B45944783545}"/>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enegal" descr="© INSCALE GmbH, 05.05.2010&#10;http://www.presentationload.com/">
            <a:extLst>
              <a:ext uri="{FF2B5EF4-FFF2-40B4-BE49-F238E27FC236}">
                <a16:creationId xmlns:a16="http://schemas.microsoft.com/office/drawing/2014/main" id="{85F936A4-6917-545B-297E-AC5A6C2AA418}"/>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Saudi Arabia" descr="© INSCALE GmbH, 05.05.2010&#10;http://www.presentationload.com/">
            <a:extLst>
              <a:ext uri="{FF2B5EF4-FFF2-40B4-BE49-F238E27FC236}">
                <a16:creationId xmlns:a16="http://schemas.microsoft.com/office/drawing/2014/main" id="{B5D68386-03D0-DE5B-3277-956202B5565C}"/>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wanda" descr="© INSCALE GmbH, 05.05.2010&#10;http://www.presentationload.com/">
            <a:extLst>
              <a:ext uri="{FF2B5EF4-FFF2-40B4-BE49-F238E27FC236}">
                <a16:creationId xmlns:a16="http://schemas.microsoft.com/office/drawing/2014/main" id="{8DF29FC2-8A2B-1D59-0E4B-8CFD7E65A79E}"/>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Urup,Simushir)" descr="© INSCALE GmbH, 05.05.2010&#10;http://www.presentationload.com/">
            <a:extLst>
              <a:ext uri="{FF2B5EF4-FFF2-40B4-BE49-F238E27FC236}">
                <a16:creationId xmlns:a16="http://schemas.microsoft.com/office/drawing/2014/main" id="{8674DABF-627C-9F1A-CA81-344F70DDAB01}"/>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ussia" descr="© INSCALE GmbH, 05.05.2010&#10;http://www.presentationload.com/">
            <a:extLst>
              <a:ext uri="{FF2B5EF4-FFF2-40B4-BE49-F238E27FC236}">
                <a16:creationId xmlns:a16="http://schemas.microsoft.com/office/drawing/2014/main" id="{09274C8D-6E1C-BE5C-4F6B-6680BE2D306C}"/>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Romania" descr="© INSCALE GmbH, 05.05.2010&#10;http://www.presentationload.com/">
            <a:extLst>
              <a:ext uri="{FF2B5EF4-FFF2-40B4-BE49-F238E27FC236}">
                <a16:creationId xmlns:a16="http://schemas.microsoft.com/office/drawing/2014/main" id="{293B0714-D99E-29E0-AC46-23DA57835D37}"/>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Qatar" descr="© INSCALE GmbH, 05.05.2010&#10;http://www.presentationload.com/">
            <a:extLst>
              <a:ext uri="{FF2B5EF4-FFF2-40B4-BE49-F238E27FC236}">
                <a16:creationId xmlns:a16="http://schemas.microsoft.com/office/drawing/2014/main" id="{61A7736D-3FF6-2D0D-135B-C809CCBF78E7}"/>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uerto Rico" descr="© INSCALE GmbH, 05.05.2010&#10;http://www.presentationload.com/">
            <a:extLst>
              <a:ext uri="{FF2B5EF4-FFF2-40B4-BE49-F238E27FC236}">
                <a16:creationId xmlns:a16="http://schemas.microsoft.com/office/drawing/2014/main" id="{E87217E2-C5B4-7EE8-9949-FA7327772290}"/>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rtugal" descr="© INSCALE GmbH, 05.05.2010&#10;http://www.presentationload.com/">
            <a:extLst>
              <a:ext uri="{FF2B5EF4-FFF2-40B4-BE49-F238E27FC236}">
                <a16:creationId xmlns:a16="http://schemas.microsoft.com/office/drawing/2014/main" id="{AC498C2D-1C5A-C6C2-7424-4879A25BD9CE}"/>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oland" descr="© INSCALE GmbH, 05.05.2010&#10;http://www.presentationload.com/">
            <a:extLst>
              <a:ext uri="{FF2B5EF4-FFF2-40B4-BE49-F238E27FC236}">
                <a16:creationId xmlns:a16="http://schemas.microsoft.com/office/drawing/2014/main" id="{38BB4949-AC77-209D-0F01-19C57E2FD6B9}"/>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hilippines" descr="© INSCALE GmbH, 05.05.2010&#10;http://www.presentationload.com/">
            <a:extLst>
              <a:ext uri="{FF2B5EF4-FFF2-40B4-BE49-F238E27FC236}">
                <a16:creationId xmlns:a16="http://schemas.microsoft.com/office/drawing/2014/main" id="{A736703A-1A0D-2A76-3F55-A2B2F9FE2FE7}"/>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eru" descr="© INSCALE GmbH, 05.05.2010&#10;http://www.presentationload.com/">
            <a:extLst>
              <a:ext uri="{FF2B5EF4-FFF2-40B4-BE49-F238E27FC236}">
                <a16:creationId xmlns:a16="http://schemas.microsoft.com/office/drawing/2014/main" id="{6F13D3AA-8C59-F1CA-0F84-0A8E6D6C9637}"/>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raguay" descr="© INSCALE GmbH, 05.05.2010&#10;http://www.presentationload.com/">
            <a:extLst>
              <a:ext uri="{FF2B5EF4-FFF2-40B4-BE49-F238E27FC236}">
                <a16:creationId xmlns:a16="http://schemas.microsoft.com/office/drawing/2014/main" id="{66D82A12-8EBD-68B5-A6D7-905E540A3D84}"/>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pua New Guinea" descr="© INSCALE GmbH, 05.05.2010&#10;http://www.presentationload.com/">
            <a:extLst>
              <a:ext uri="{FF2B5EF4-FFF2-40B4-BE49-F238E27FC236}">
                <a16:creationId xmlns:a16="http://schemas.microsoft.com/office/drawing/2014/main" id="{10D43EA2-7D2E-4685-6200-36B09D438C2F}"/>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nama" descr="© INSCALE GmbH, 05.05.2010&#10;http://www.presentationload.com/">
            <a:extLst>
              <a:ext uri="{FF2B5EF4-FFF2-40B4-BE49-F238E27FC236}">
                <a16:creationId xmlns:a16="http://schemas.microsoft.com/office/drawing/2014/main" id="{CFA0836A-4E9A-3C07-E45E-63133547155A}"/>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kistan" descr="© INSCALE GmbH, 05.05.2010&#10;http://www.presentationload.com/">
            <a:extLst>
              <a:ext uri="{FF2B5EF4-FFF2-40B4-BE49-F238E27FC236}">
                <a16:creationId xmlns:a16="http://schemas.microsoft.com/office/drawing/2014/main" id="{5154638A-A001-5559-5187-D6D0C228E61F}"/>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Parcel Islands" descr="© INSCALE GmbH, 05.05.2010&#10;http://www.presentationload.com/">
            <a:extLst>
              <a:ext uri="{FF2B5EF4-FFF2-40B4-BE49-F238E27FC236}">
                <a16:creationId xmlns:a16="http://schemas.microsoft.com/office/drawing/2014/main" id="{9DD94D9B-8EA2-9C28-1823-5E5DD7323ADC}"/>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Oman" descr="© INSCALE GmbH, 05.05.2010&#10;http://www.presentationload.com/">
            <a:extLst>
              <a:ext uri="{FF2B5EF4-FFF2-40B4-BE49-F238E27FC236}">
                <a16:creationId xmlns:a16="http://schemas.microsoft.com/office/drawing/2014/main" id="{9EBA4AA9-7B1A-E6DE-FE3F-DD3FFD7A0ACC}"/>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orway" descr="© INSCALE GmbH, 05.05.2010&#10;http://www.presentationload.com/">
            <a:extLst>
              <a:ext uri="{FF2B5EF4-FFF2-40B4-BE49-F238E27FC236}">
                <a16:creationId xmlns:a16="http://schemas.microsoft.com/office/drawing/2014/main" id="{1C0E32DA-13DB-C40E-6620-7895D2F4F137}"/>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ia" descr="© INSCALE GmbH, 05.05.2010&#10;http://www.presentationload.com/">
            <a:extLst>
              <a:ext uri="{FF2B5EF4-FFF2-40B4-BE49-F238E27FC236}">
                <a16:creationId xmlns:a16="http://schemas.microsoft.com/office/drawing/2014/main" id="{0D4BF7F1-F806-510F-E917-5509C6E583D2}"/>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ger" descr="© INSCALE GmbH, 05.05.2010&#10;http://www.presentationload.com/">
            <a:extLst>
              <a:ext uri="{FF2B5EF4-FFF2-40B4-BE49-F238E27FC236}">
                <a16:creationId xmlns:a16="http://schemas.microsoft.com/office/drawing/2014/main" id="{61D9E42D-1E15-20D0-5F5C-D36102C4AB7C}"/>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icaragua" descr="© INSCALE GmbH, 05.05.2010&#10;http://www.presentationload.com/">
            <a:extLst>
              <a:ext uri="{FF2B5EF4-FFF2-40B4-BE49-F238E27FC236}">
                <a16:creationId xmlns:a16="http://schemas.microsoft.com/office/drawing/2014/main" id="{111C55E6-4D03-34D7-B4AD-4F391509FE0D}"/>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 Zealand" descr="© INSCALE GmbH, 05.05.2010&#10;http://www.presentationload.com/">
            <a:extLst>
              <a:ext uri="{FF2B5EF4-FFF2-40B4-BE49-F238E27FC236}">
                <a16:creationId xmlns:a16="http://schemas.microsoft.com/office/drawing/2014/main" id="{31A9C977-3DC2-8A4B-6A0F-6B29A918525C}"/>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wfoundland" descr="© INSCALE GmbH, 05.05.2010&#10;http://www.presentationload.com/">
            <a:extLst>
              <a:ext uri="{FF2B5EF4-FFF2-40B4-BE49-F238E27FC236}">
                <a16:creationId xmlns:a16="http://schemas.microsoft.com/office/drawing/2014/main" id="{086FCEF1-9776-01CA-B98A-BBF1739F9F37}"/>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therlands" descr="© INSCALE GmbH, 05.05.2010&#10;http://www.presentationload.com/">
            <a:extLst>
              <a:ext uri="{FF2B5EF4-FFF2-40B4-BE49-F238E27FC236}">
                <a16:creationId xmlns:a16="http://schemas.microsoft.com/office/drawing/2014/main" id="{71CF870B-2D4C-1AFA-43E8-B9269DECB284}"/>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epal" descr="© INSCALE GmbH, 05.05.2010&#10;http://www.presentationload.com/">
            <a:extLst>
              <a:ext uri="{FF2B5EF4-FFF2-40B4-BE49-F238E27FC236}">
                <a16:creationId xmlns:a16="http://schemas.microsoft.com/office/drawing/2014/main" id="{FC35CEDC-8D26-F7AB-1D89-C21BAE071322}"/>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Namibia" descr="© INSCALE GmbH, 05.05.2010&#10;http://www.presentationload.com/">
            <a:extLst>
              <a:ext uri="{FF2B5EF4-FFF2-40B4-BE49-F238E27FC236}">
                <a16:creationId xmlns:a16="http://schemas.microsoft.com/office/drawing/2014/main" id="{32AF7985-25A2-20E7-B5A9-29ED777A1C68}"/>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yanmar" descr="© INSCALE GmbH, 05.05.2010&#10;http://www.presentationload.com/">
            <a:extLst>
              <a:ext uri="{FF2B5EF4-FFF2-40B4-BE49-F238E27FC236}">
                <a16:creationId xmlns:a16="http://schemas.microsoft.com/office/drawing/2014/main" id="{38EF46AB-0601-0B55-E555-FE38BD315E3B}"/>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zambique" descr="© INSCALE GmbH, 05.05.2010&#10;http://www.presentationload.com/">
            <a:extLst>
              <a:ext uri="{FF2B5EF4-FFF2-40B4-BE49-F238E27FC236}">
                <a16:creationId xmlns:a16="http://schemas.microsoft.com/office/drawing/2014/main" id="{0DDFCD56-C6A5-B6AE-E63A-673B0FCB06A2}"/>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rocco" descr="© INSCALE GmbH, 05.05.2010&#10;http://www.presentationload.com/">
            <a:extLst>
              <a:ext uri="{FF2B5EF4-FFF2-40B4-BE49-F238E27FC236}">
                <a16:creationId xmlns:a16="http://schemas.microsoft.com/office/drawing/2014/main" id="{84D4D80F-8B92-4B79-6F8C-CFD8FFDC8EC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tenegro" descr="© INSCALE GmbH, 05.05.2010&#10;http://www.presentationload.com/">
            <a:extLst>
              <a:ext uri="{FF2B5EF4-FFF2-40B4-BE49-F238E27FC236}">
                <a16:creationId xmlns:a16="http://schemas.microsoft.com/office/drawing/2014/main" id="{0ADFAA2E-17F4-BF62-503C-1A9190A0DBA7}"/>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ngolia" descr="© INSCALE GmbH, 05.05.2010&#10;http://www.presentationload.com/">
            <a:extLst>
              <a:ext uri="{FF2B5EF4-FFF2-40B4-BE49-F238E27FC236}">
                <a16:creationId xmlns:a16="http://schemas.microsoft.com/office/drawing/2014/main" id="{35082682-A52F-5FBB-0D3F-E2D4ED029F53}"/>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oldova" descr="© INSCALE GmbH, 05.05.2010&#10;http://www.presentationload.com/">
            <a:extLst>
              <a:ext uri="{FF2B5EF4-FFF2-40B4-BE49-F238E27FC236}">
                <a16:creationId xmlns:a16="http://schemas.microsoft.com/office/drawing/2014/main" id="{8B075CD7-0D0F-85F7-6159-2582A049A52C}"/>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exico" descr="© INSCALE GmbH, 05.05.2010&#10;http://www.presentationload.com/">
            <a:extLst>
              <a:ext uri="{FF2B5EF4-FFF2-40B4-BE49-F238E27FC236}">
                <a16:creationId xmlns:a16="http://schemas.microsoft.com/office/drawing/2014/main" id="{5AC8D0AB-24DD-6D5E-4DAE-5CD735C22F4A}"/>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lta" descr="© INSCALE GmbH, 05.05.2010&#10;http://www.presentationload.com/">
            <a:extLst>
              <a:ext uri="{FF2B5EF4-FFF2-40B4-BE49-F238E27FC236}">
                <a16:creationId xmlns:a16="http://schemas.microsoft.com/office/drawing/2014/main" id="{4EF88406-A069-5A74-272B-71ED39425774}"/>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uritania" descr="© INSCALE GmbH, 05.05.2010&#10;http://www.presentationload.com/">
            <a:extLst>
              <a:ext uri="{FF2B5EF4-FFF2-40B4-BE49-F238E27FC236}">
                <a16:creationId xmlns:a16="http://schemas.microsoft.com/office/drawing/2014/main" id="{5B9DB0C9-08A0-94D3-DF24-76C13D118219}"/>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i" descr="© INSCALE GmbH, 05.05.2010&#10;http://www.presentationload.com/">
            <a:extLst>
              <a:ext uri="{FF2B5EF4-FFF2-40B4-BE49-F238E27FC236}">
                <a16:creationId xmlns:a16="http://schemas.microsoft.com/office/drawing/2014/main" id="{96ED8221-36C8-F9A3-1D68-D2C376BAE18F}"/>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18C4AFB5-3D24-3072-1B3D-C865D26058DE}"/>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ysia" descr="© INSCALE GmbH, 05.05.2010&#10;http://www.presentationload.com/">
            <a:extLst>
              <a:ext uri="{FF2B5EF4-FFF2-40B4-BE49-F238E27FC236}">
                <a16:creationId xmlns:a16="http://schemas.microsoft.com/office/drawing/2014/main" id="{B20CA6CD-9260-5CF5-3472-32DC058326CB}"/>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lawi" descr="© INSCALE GmbH, 05.05.2010&#10;http://www.presentationload.com/">
            <a:extLst>
              <a:ext uri="{FF2B5EF4-FFF2-40B4-BE49-F238E27FC236}">
                <a16:creationId xmlns:a16="http://schemas.microsoft.com/office/drawing/2014/main" id="{C6D2D03D-B0E6-039C-EE92-910321D4D79B}"/>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dagascar" descr="© INSCALE GmbH, 05.05.2010&#10;http://www.presentationload.com/">
            <a:extLst>
              <a:ext uri="{FF2B5EF4-FFF2-40B4-BE49-F238E27FC236}">
                <a16:creationId xmlns:a16="http://schemas.microsoft.com/office/drawing/2014/main" id="{4563B22F-7D4A-C9B3-AA41-DC4D0A573046}"/>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Macedonia" descr="© INSCALE GmbH, 05.05.2010&#10;http://www.presentationload.com/">
            <a:extLst>
              <a:ext uri="{FF2B5EF4-FFF2-40B4-BE49-F238E27FC236}">
                <a16:creationId xmlns:a16="http://schemas.microsoft.com/office/drawing/2014/main" id="{06A7EF57-0C77-C250-A156-B406ED851108}"/>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uxembourg" descr="© INSCALE GmbH, 05.05.2010&#10;http://www.presentationload.com/">
            <a:extLst>
              <a:ext uri="{FF2B5EF4-FFF2-40B4-BE49-F238E27FC236}">
                <a16:creationId xmlns:a16="http://schemas.microsoft.com/office/drawing/2014/main" id="{ABB4C953-F6A5-7EB0-19EB-8213716D3CC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thuania" descr="© INSCALE GmbH, 05.05.2010&#10;http://www.presentationload.com/">
            <a:extLst>
              <a:ext uri="{FF2B5EF4-FFF2-40B4-BE49-F238E27FC236}">
                <a16:creationId xmlns:a16="http://schemas.microsoft.com/office/drawing/2014/main" id="{D6474DAB-6D2F-7405-EFF8-69BD621D4223}"/>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echtenstein" descr="© INSCALE GmbH, 05.05.2010&#10;http://www.presentationload.com/">
            <a:extLst>
              <a:ext uri="{FF2B5EF4-FFF2-40B4-BE49-F238E27FC236}">
                <a16:creationId xmlns:a16="http://schemas.microsoft.com/office/drawing/2014/main" id="{9B288786-9C67-3B55-8F3D-8E35FAE2CBDB}"/>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ya" descr="© INSCALE GmbH, 05.05.2010&#10;http://www.presentationload.com/">
            <a:extLst>
              <a:ext uri="{FF2B5EF4-FFF2-40B4-BE49-F238E27FC236}">
                <a16:creationId xmlns:a16="http://schemas.microsoft.com/office/drawing/2014/main" id="{C06FC761-B855-76F8-B538-8D272F433705}"/>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iberia" descr="© INSCALE GmbH, 05.05.2010&#10;http://www.presentationload.com/">
            <a:extLst>
              <a:ext uri="{FF2B5EF4-FFF2-40B4-BE49-F238E27FC236}">
                <a16:creationId xmlns:a16="http://schemas.microsoft.com/office/drawing/2014/main" id="{D45D87C7-629D-2955-8C5D-DB038B277704}"/>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sotho" descr="© INSCALE GmbH, 05.05.2010&#10;http://www.presentationload.com/">
            <a:extLst>
              <a:ext uri="{FF2B5EF4-FFF2-40B4-BE49-F238E27FC236}">
                <a16:creationId xmlns:a16="http://schemas.microsoft.com/office/drawing/2014/main" id="{20A283C9-EAA8-6BDC-BD84-668C49EB0BC4}"/>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ebanon" descr="© INSCALE GmbH, 05.05.2010&#10;http://www.presentationload.com/">
            <a:extLst>
              <a:ext uri="{FF2B5EF4-FFF2-40B4-BE49-F238E27FC236}">
                <a16:creationId xmlns:a16="http://schemas.microsoft.com/office/drawing/2014/main" id="{65FF63E4-D38B-46E6-E434-610C2BDD9D58}"/>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tvia" descr="© INSCALE GmbH, 05.05.2010&#10;http://www.presentationload.com/">
            <a:extLst>
              <a:ext uri="{FF2B5EF4-FFF2-40B4-BE49-F238E27FC236}">
                <a16:creationId xmlns:a16="http://schemas.microsoft.com/office/drawing/2014/main" id="{5ABD2970-17C7-56F2-66DD-BA76EA68A80D}"/>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Laos" descr="© INSCALE GmbH, 05.05.2010&#10;http://www.presentationload.com/">
            <a:extLst>
              <a:ext uri="{FF2B5EF4-FFF2-40B4-BE49-F238E27FC236}">
                <a16:creationId xmlns:a16="http://schemas.microsoft.com/office/drawing/2014/main" id="{32DE4A33-48A4-B5FE-895A-89607BA9F58C}"/>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yrgyzstan" descr="© INSCALE GmbH, 05.05.2010&#10;http://www.presentationload.com/">
            <a:extLst>
              <a:ext uri="{FF2B5EF4-FFF2-40B4-BE49-F238E27FC236}">
                <a16:creationId xmlns:a16="http://schemas.microsoft.com/office/drawing/2014/main" id="{260C3C2B-C2AA-FF52-0AF6-C75733BE906E}"/>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uwait" descr="© INSCALE GmbH, 05.05.2010&#10;http://www.presentationload.com/">
            <a:extLst>
              <a:ext uri="{FF2B5EF4-FFF2-40B4-BE49-F238E27FC236}">
                <a16:creationId xmlns:a16="http://schemas.microsoft.com/office/drawing/2014/main" id="{E9C7BF26-4248-BE19-53D7-C22F3617EF91}"/>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sovo" descr="© INSCALE GmbH, 05.05.2010&#10;http://www.presentationload.com/">
            <a:extLst>
              <a:ext uri="{FF2B5EF4-FFF2-40B4-BE49-F238E27FC236}">
                <a16:creationId xmlns:a16="http://schemas.microsoft.com/office/drawing/2014/main" id="{22E8B48F-3F0E-AB72-4A53-173E46F42B98}"/>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South" descr="© INSCALE GmbH, 05.05.2010&#10;http://www.presentationload.com/">
            <a:extLst>
              <a:ext uri="{FF2B5EF4-FFF2-40B4-BE49-F238E27FC236}">
                <a16:creationId xmlns:a16="http://schemas.microsoft.com/office/drawing/2014/main" id="{68A6AA8E-7CA4-0190-9021-21FFE5E9EAA7}"/>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orea, North" descr="© INSCALE GmbH, 05.05.2010&#10;http://www.presentationload.com/">
            <a:extLst>
              <a:ext uri="{FF2B5EF4-FFF2-40B4-BE49-F238E27FC236}">
                <a16:creationId xmlns:a16="http://schemas.microsoft.com/office/drawing/2014/main" id="{0F4C3AE6-D3DE-9125-76A6-98FF2E8D80D6}"/>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enya" descr="© INSCALE GmbH, 05.05.2010&#10;http://www.presentationload.com/">
            <a:extLst>
              <a:ext uri="{FF2B5EF4-FFF2-40B4-BE49-F238E27FC236}">
                <a16:creationId xmlns:a16="http://schemas.microsoft.com/office/drawing/2014/main" id="{15E8B809-AED0-8E87-83F1-D2D12E541814}"/>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Kazakhstan" descr="© INSCALE GmbH, 05.05.2010&#10;http://www.presentationload.com/">
            <a:extLst>
              <a:ext uri="{FF2B5EF4-FFF2-40B4-BE49-F238E27FC236}">
                <a16:creationId xmlns:a16="http://schemas.microsoft.com/office/drawing/2014/main" id="{7D988FAA-ACE7-A8E7-C406-84B2F028C752}"/>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ordan" descr="© INSCALE GmbH, 05.05.2010&#10;http://www.presentationload.com/">
            <a:extLst>
              <a:ext uri="{FF2B5EF4-FFF2-40B4-BE49-F238E27FC236}">
                <a16:creationId xmlns:a16="http://schemas.microsoft.com/office/drawing/2014/main" id="{C0AF531F-1523-54CA-73C2-103E9E4495C4}"/>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maica" descr="© INSCALE GmbH, 05.05.2010&#10;http://www.presentationload.com/">
            <a:extLst>
              <a:ext uri="{FF2B5EF4-FFF2-40B4-BE49-F238E27FC236}">
                <a16:creationId xmlns:a16="http://schemas.microsoft.com/office/drawing/2014/main" id="{405D5E3C-17B3-2245-CDD8-41431ECCFFB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Japan" descr="© INSCALE GmbH, 05.05.2010&#10;http://www.presentationload.com/">
            <a:extLst>
              <a:ext uri="{FF2B5EF4-FFF2-40B4-BE49-F238E27FC236}">
                <a16:creationId xmlns:a16="http://schemas.microsoft.com/office/drawing/2014/main" id="{2EF2B587-89DA-AADC-46AF-51CF6C0E3305}"/>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srael" descr="© INSCALE GmbH, 05.05.2010&#10;http://www.presentationload.com/">
            <a:extLst>
              <a:ext uri="{FF2B5EF4-FFF2-40B4-BE49-F238E27FC236}">
                <a16:creationId xmlns:a16="http://schemas.microsoft.com/office/drawing/2014/main" id="{4ED83C4D-69A8-593C-3212-10DBEA3B3DCD}"/>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eland" descr="© INSCALE GmbH, 05.05.2010&#10;http://www.presentationload.com/">
            <a:extLst>
              <a:ext uri="{FF2B5EF4-FFF2-40B4-BE49-F238E27FC236}">
                <a16:creationId xmlns:a16="http://schemas.microsoft.com/office/drawing/2014/main" id="{31F94F6E-9BA6-4397-22F8-B6E77E79AC96}"/>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q" descr="© INSCALE GmbH, 05.05.2010&#10;http://www.presentationload.com/">
            <a:extLst>
              <a:ext uri="{FF2B5EF4-FFF2-40B4-BE49-F238E27FC236}">
                <a16:creationId xmlns:a16="http://schemas.microsoft.com/office/drawing/2014/main" id="{95990CFB-BFD4-E477-0A74-6E03791ECA30}"/>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ran" descr="© INSCALE GmbH, 05.05.2010&#10;http://www.presentationload.com/">
            <a:extLst>
              <a:ext uri="{FF2B5EF4-FFF2-40B4-BE49-F238E27FC236}">
                <a16:creationId xmlns:a16="http://schemas.microsoft.com/office/drawing/2014/main" id="{C81338AA-0463-5867-BCC3-B465C93E34E6}"/>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onesia" descr="© INSCALE GmbH, 05.05.2010&#10;http://www.presentationload.com/">
            <a:extLst>
              <a:ext uri="{FF2B5EF4-FFF2-40B4-BE49-F238E27FC236}">
                <a16:creationId xmlns:a16="http://schemas.microsoft.com/office/drawing/2014/main" id="{023C1A30-B396-DC88-B83E-C4A2766ECFB8}"/>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ndia" descr="© INSCALE GmbH, 05.05.2010&#10;http://www.presentationload.com/">
            <a:extLst>
              <a:ext uri="{FF2B5EF4-FFF2-40B4-BE49-F238E27FC236}">
                <a16:creationId xmlns:a16="http://schemas.microsoft.com/office/drawing/2014/main" id="{3FC7C798-6FED-B1B8-172B-4F929CFF7B6C}"/>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Iceland" descr="© INSCALE GmbH, 05.05.2010&#10;http://www.presentationload.com/">
            <a:extLst>
              <a:ext uri="{FF2B5EF4-FFF2-40B4-BE49-F238E27FC236}">
                <a16:creationId xmlns:a16="http://schemas.microsoft.com/office/drawing/2014/main" id="{3746810C-14DF-E47B-6B8F-DB033242501F}"/>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ungary" descr="© INSCALE GmbH, 05.05.2010&#10;http://www.presentationload.com/">
            <a:extLst>
              <a:ext uri="{FF2B5EF4-FFF2-40B4-BE49-F238E27FC236}">
                <a16:creationId xmlns:a16="http://schemas.microsoft.com/office/drawing/2014/main" id="{04574CA5-4383-BD46-2BA4-3FDB599C71C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onduras" descr="© INSCALE GmbH, 05.05.2010&#10;http://www.presentationload.com/">
            <a:extLst>
              <a:ext uri="{FF2B5EF4-FFF2-40B4-BE49-F238E27FC236}">
                <a16:creationId xmlns:a16="http://schemas.microsoft.com/office/drawing/2014/main" id="{C1F86D2C-E5D9-3CBE-5785-EA8A4FA8275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Haiti" descr="© INSCALE GmbH, 05.05.2010&#10;http://www.presentationload.com/">
            <a:extLst>
              <a:ext uri="{FF2B5EF4-FFF2-40B4-BE49-F238E27FC236}">
                <a16:creationId xmlns:a16="http://schemas.microsoft.com/office/drawing/2014/main" id="{1A9614CC-AA70-37DC-383F-B4DB0030EA06}"/>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e (French Guiana)" descr="© INSCALE GmbH, 05.05.2010&#10;http://www.presentationload.com/">
            <a:extLst>
              <a:ext uri="{FF2B5EF4-FFF2-40B4-BE49-F238E27FC236}">
                <a16:creationId xmlns:a16="http://schemas.microsoft.com/office/drawing/2014/main" id="{E3BFC5DE-21AB-8481-9CCD-B12B295BFC0C}"/>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yana" descr="© INSCALE GmbH, 05.05.2010&#10;http://www.presentationload.com/">
            <a:extLst>
              <a:ext uri="{FF2B5EF4-FFF2-40B4-BE49-F238E27FC236}">
                <a16:creationId xmlns:a16="http://schemas.microsoft.com/office/drawing/2014/main" id="{BAF8B04E-6FC7-BDC8-E3C3-C7F96B4F4BAF}"/>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Bissau" descr="© INSCALE GmbH, 05.05.2010&#10;http://www.presentationload.com/">
            <a:extLst>
              <a:ext uri="{FF2B5EF4-FFF2-40B4-BE49-F238E27FC236}">
                <a16:creationId xmlns:a16="http://schemas.microsoft.com/office/drawing/2014/main" id="{B28ECABB-C116-C624-8C57-EB68830AA136}"/>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inea" descr="© INSCALE GmbH, 05.05.2010&#10;http://www.presentationload.com/">
            <a:extLst>
              <a:ext uri="{FF2B5EF4-FFF2-40B4-BE49-F238E27FC236}">
                <a16:creationId xmlns:a16="http://schemas.microsoft.com/office/drawing/2014/main" id="{DB833B33-8EC1-7B63-F2CF-7789CC41A708}"/>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uatemala" descr="© INSCALE GmbH, 05.05.2010&#10;http://www.presentationload.com/">
            <a:extLst>
              <a:ext uri="{FF2B5EF4-FFF2-40B4-BE49-F238E27FC236}">
                <a16:creationId xmlns:a16="http://schemas.microsoft.com/office/drawing/2014/main" id="{D39B901B-6B9D-9E0A-F3E4-6D41E469BEF4}"/>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nland" descr="© INSCALE GmbH, 05.05.2010&#10;http://www.presentationload.com/">
            <a:extLst>
              <a:ext uri="{FF2B5EF4-FFF2-40B4-BE49-F238E27FC236}">
                <a16:creationId xmlns:a16="http://schemas.microsoft.com/office/drawing/2014/main" id="{17AD6C0C-B37A-24BF-BC4A-7E4D28DF88D3}"/>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reece" descr="© INSCALE GmbH, 05.05.2010&#10;http://www.presentationload.com/">
            <a:extLst>
              <a:ext uri="{FF2B5EF4-FFF2-40B4-BE49-F238E27FC236}">
                <a16:creationId xmlns:a16="http://schemas.microsoft.com/office/drawing/2014/main" id="{58659EA4-007E-F48D-9812-211C447D265E}"/>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hana" descr="© INSCALE GmbH, 05.05.2010&#10;http://www.presentationload.com/">
            <a:extLst>
              <a:ext uri="{FF2B5EF4-FFF2-40B4-BE49-F238E27FC236}">
                <a16:creationId xmlns:a16="http://schemas.microsoft.com/office/drawing/2014/main" id="{952D11F6-FB08-328C-C4BF-EC354B8BBA71}"/>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rmany" descr="© INSCALE GmbH, 05.05.2010&#10;http://www.presentationload.com/">
            <a:extLst>
              <a:ext uri="{FF2B5EF4-FFF2-40B4-BE49-F238E27FC236}">
                <a16:creationId xmlns:a16="http://schemas.microsoft.com/office/drawing/2014/main" id="{46FDB7F4-53CB-AA37-92F9-65F8E8668C72}"/>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Georgia" descr="© INSCALE GmbH, 05.05.2010&#10;http://www.presentationload.com/">
            <a:extLst>
              <a:ext uri="{FF2B5EF4-FFF2-40B4-BE49-F238E27FC236}">
                <a16:creationId xmlns:a16="http://schemas.microsoft.com/office/drawing/2014/main" id="{11B4D21B-794B-5D2A-4272-EF236C26133D}"/>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The Gambia" descr="© INSCALE GmbH, 05.05.2010&#10;http://www.presentationload.com/">
            <a:extLst>
              <a:ext uri="{FF2B5EF4-FFF2-40B4-BE49-F238E27FC236}">
                <a16:creationId xmlns:a16="http://schemas.microsoft.com/office/drawing/2014/main" id="{5A256B48-2900-4A94-E5BF-9A400ED0CF45}"/>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Gabon" descr="© INSCALE GmbH, 05.05.2010&#10;http://www.presentationload.com/">
            <a:extLst>
              <a:ext uri="{FF2B5EF4-FFF2-40B4-BE49-F238E27FC236}">
                <a16:creationId xmlns:a16="http://schemas.microsoft.com/office/drawing/2014/main" id="{601484E7-B904-F228-0760-2BE5A2D0C3AC}"/>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rance" descr="© INSCALE GmbH, 05.05.2010&#10;http://www.presentationload.com/">
            <a:extLst>
              <a:ext uri="{FF2B5EF4-FFF2-40B4-BE49-F238E27FC236}">
                <a16:creationId xmlns:a16="http://schemas.microsoft.com/office/drawing/2014/main" id="{37072DEF-B34E-3433-6C52-7F0C1705A25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Finland" descr="© INSCALE GmbH, 05.05.2010&#10;http://www.presentationload.com/">
            <a:extLst>
              <a:ext uri="{FF2B5EF4-FFF2-40B4-BE49-F238E27FC236}">
                <a16:creationId xmlns:a16="http://schemas.microsoft.com/office/drawing/2014/main" id="{1E922943-BD91-5E3A-B628-D61181EAC8B5}"/>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thiopia" descr="© INSCALE GmbH, 05.05.2010&#10;http://www.presentationload.com/">
            <a:extLst>
              <a:ext uri="{FF2B5EF4-FFF2-40B4-BE49-F238E27FC236}">
                <a16:creationId xmlns:a16="http://schemas.microsoft.com/office/drawing/2014/main" id="{E8B2EE42-7510-56F5-27A7-08AE518ED5B4}"/>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stonia" descr="© INSCALE GmbH, 05.05.2010&#10;http://www.presentationload.com/">
            <a:extLst>
              <a:ext uri="{FF2B5EF4-FFF2-40B4-BE49-F238E27FC236}">
                <a16:creationId xmlns:a16="http://schemas.microsoft.com/office/drawing/2014/main" id="{08EC294D-7628-5C4B-A8AA-A7DF6BF716DB}"/>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ritrea" descr="© INSCALE GmbH, 05.05.2010&#10;http://www.presentationload.com/">
            <a:extLst>
              <a:ext uri="{FF2B5EF4-FFF2-40B4-BE49-F238E27FC236}">
                <a16:creationId xmlns:a16="http://schemas.microsoft.com/office/drawing/2014/main" id="{4392B779-212B-EEA1-E735-760D45495F92}"/>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quatorial Guinea" descr="© INSCALE GmbH, 05.05.2010&#10;http://www.presentationload.com/">
            <a:extLst>
              <a:ext uri="{FF2B5EF4-FFF2-40B4-BE49-F238E27FC236}">
                <a16:creationId xmlns:a16="http://schemas.microsoft.com/office/drawing/2014/main" id="{70ACC924-1C98-4330-DD78-42366BA7A87A}"/>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l Salvador" descr="© INSCALE GmbH, 05.05.2010&#10;http://www.presentationload.com/">
            <a:extLst>
              <a:ext uri="{FF2B5EF4-FFF2-40B4-BE49-F238E27FC236}">
                <a16:creationId xmlns:a16="http://schemas.microsoft.com/office/drawing/2014/main" id="{EB00EC29-1E93-A01E-655A-DC9340C7FA5E}"/>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gypt" descr="© INSCALE GmbH, 05.05.2010&#10;http://www.presentationload.com/">
            <a:extLst>
              <a:ext uri="{FF2B5EF4-FFF2-40B4-BE49-F238E27FC236}">
                <a16:creationId xmlns:a16="http://schemas.microsoft.com/office/drawing/2014/main" id="{9E8A23F6-E272-FAA4-2273-060CEBFA11BB}"/>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cuador" descr="© INSCALE GmbH, 05.05.2010&#10;http://www.presentationload.com/">
            <a:extLst>
              <a:ext uri="{FF2B5EF4-FFF2-40B4-BE49-F238E27FC236}">
                <a16:creationId xmlns:a16="http://schemas.microsoft.com/office/drawing/2014/main" id="{68EF01EB-1893-D79D-D53C-44D6231F149D}"/>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East Timor" descr="© INSCALE GmbH, 05.05.2010&#10;http://www.presentationload.com/">
            <a:extLst>
              <a:ext uri="{FF2B5EF4-FFF2-40B4-BE49-F238E27FC236}">
                <a16:creationId xmlns:a16="http://schemas.microsoft.com/office/drawing/2014/main" id="{909AF156-7780-D95B-0B6F-A10DAF1BF87C}"/>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ominican Republic" descr="© INSCALE GmbH, 05.05.2010&#10;http://www.presentationload.com/">
            <a:extLst>
              <a:ext uri="{FF2B5EF4-FFF2-40B4-BE49-F238E27FC236}">
                <a16:creationId xmlns:a16="http://schemas.microsoft.com/office/drawing/2014/main" id="{31134A9B-CAA9-DA12-ABBC-23855EAC600B}"/>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jibouti" descr="© INSCALE GmbH, 05.05.2010&#10;http://www.presentationload.com/">
            <a:extLst>
              <a:ext uri="{FF2B5EF4-FFF2-40B4-BE49-F238E27FC236}">
                <a16:creationId xmlns:a16="http://schemas.microsoft.com/office/drawing/2014/main" id="{EF9E41C9-8F91-156A-6C81-E85C951DEABE}"/>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Denmark" descr="© INSCALE GmbH, 05.05.2010&#10;http://www.presentationload.com/">
            <a:extLst>
              <a:ext uri="{FF2B5EF4-FFF2-40B4-BE49-F238E27FC236}">
                <a16:creationId xmlns:a16="http://schemas.microsoft.com/office/drawing/2014/main" id="{60D0B5C8-7F4B-793B-A169-C30015D50D4A}"/>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zech Republic" descr="© INSCALE GmbH, 05.05.2010&#10;http://www.presentationload.com/">
            <a:extLst>
              <a:ext uri="{FF2B5EF4-FFF2-40B4-BE49-F238E27FC236}">
                <a16:creationId xmlns:a16="http://schemas.microsoft.com/office/drawing/2014/main" id="{124D2DE3-95D2-25A9-5EA7-C2A054514626}"/>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yprus" descr="© INSCALE GmbH, 05.05.2010&#10;http://www.presentationload.com/">
            <a:extLst>
              <a:ext uri="{FF2B5EF4-FFF2-40B4-BE49-F238E27FC236}">
                <a16:creationId xmlns:a16="http://schemas.microsoft.com/office/drawing/2014/main" id="{C8B501E2-C00E-535B-7001-B9530A177F83}"/>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uba" descr="© INSCALE GmbH, 05.05.2010&#10;http://www.presentationload.com/">
            <a:extLst>
              <a:ext uri="{FF2B5EF4-FFF2-40B4-BE49-F238E27FC236}">
                <a16:creationId xmlns:a16="http://schemas.microsoft.com/office/drawing/2014/main" id="{E158873B-F00D-D55A-BB7D-136A3F9F3C4F}"/>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ôte d'Ivoire" descr="© INSCALE GmbH, 05.05.2010&#10;http://www.presentationload.com/">
            <a:extLst>
              <a:ext uri="{FF2B5EF4-FFF2-40B4-BE49-F238E27FC236}">
                <a16:creationId xmlns:a16="http://schemas.microsoft.com/office/drawing/2014/main" id="{DEF2AC4E-E616-5B1D-816D-C805DBF46ECE}"/>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sta Rica" descr="© INSCALE GmbH, 05.05.2010&#10;http://www.presentationload.com/">
            <a:extLst>
              <a:ext uri="{FF2B5EF4-FFF2-40B4-BE49-F238E27FC236}">
                <a16:creationId xmlns:a16="http://schemas.microsoft.com/office/drawing/2014/main" id="{E95AE670-60A7-D260-43D7-F3D87AF0488F}"/>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descr="© INSCALE GmbH, 05.05.2010&#10;http://www.presentationload.com/">
            <a:extLst>
              <a:ext uri="{FF2B5EF4-FFF2-40B4-BE49-F238E27FC236}">
                <a16:creationId xmlns:a16="http://schemas.microsoft.com/office/drawing/2014/main" id="{A670B9B7-2548-5481-0DC2-B618A4B0C179}"/>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ngo (Brazzaville)" descr="© INSCALE GmbH, 05.05.2010&#10;http://www.presentationload.com/">
            <a:extLst>
              <a:ext uri="{FF2B5EF4-FFF2-40B4-BE49-F238E27FC236}">
                <a16:creationId xmlns:a16="http://schemas.microsoft.com/office/drawing/2014/main" id="{B580DBC7-6414-913C-2C98-8F111B82758B}"/>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olombia" descr="© INSCALE GmbH, 05.05.2010&#10;http://www.presentationload.com/">
            <a:extLst>
              <a:ext uri="{FF2B5EF4-FFF2-40B4-BE49-F238E27FC236}">
                <a16:creationId xmlns:a16="http://schemas.microsoft.com/office/drawing/2014/main" id="{29232FB8-6CC5-2A74-837F-5E6C1EB18471}"/>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le" descr="© INSCALE GmbH, 05.05.2010&#10;http://www.presentationload.com/">
            <a:extLst>
              <a:ext uri="{FF2B5EF4-FFF2-40B4-BE49-F238E27FC236}">
                <a16:creationId xmlns:a16="http://schemas.microsoft.com/office/drawing/2014/main" id="{860B8125-08CC-80FF-FD2E-F82D6771F577}"/>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ina" descr="© INSCALE GmbH, 05.05.2010&#10;http://www.presentationload.com/">
            <a:extLst>
              <a:ext uri="{FF2B5EF4-FFF2-40B4-BE49-F238E27FC236}">
                <a16:creationId xmlns:a16="http://schemas.microsoft.com/office/drawing/2014/main" id="{A72704C0-D14A-FE9E-689C-3EF388A46D0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had" descr="© INSCALE GmbH, 05.05.2010&#10;http://www.presentationload.com/">
            <a:extLst>
              <a:ext uri="{FF2B5EF4-FFF2-40B4-BE49-F238E27FC236}">
                <a16:creationId xmlns:a16="http://schemas.microsoft.com/office/drawing/2014/main" id="{F8AB377E-0601-232C-15F2-7E42D333D244}"/>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entral African Republic" descr="© INSCALE GmbH, 05.05.2010&#10;http://www.presentationload.com/">
            <a:extLst>
              <a:ext uri="{FF2B5EF4-FFF2-40B4-BE49-F238E27FC236}">
                <a16:creationId xmlns:a16="http://schemas.microsoft.com/office/drawing/2014/main" id="{CED35258-FB1A-B9DE-684F-7E8116376805}"/>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nada" descr="© INSCALE GmbH, 05.05.2010&#10;http://www.presentationload.com/">
            <a:extLst>
              <a:ext uri="{FF2B5EF4-FFF2-40B4-BE49-F238E27FC236}">
                <a16:creationId xmlns:a16="http://schemas.microsoft.com/office/drawing/2014/main" id="{4BC1D5CC-D2B1-7A2E-BFE7-205207DAD378}"/>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chemeClr val="accent1">
              <a:lumMod val="60000"/>
              <a:lumOff val="40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eroon" descr="© INSCALE GmbH, 05.05.2010&#10;http://www.presentationload.com/">
            <a:extLst>
              <a:ext uri="{FF2B5EF4-FFF2-40B4-BE49-F238E27FC236}">
                <a16:creationId xmlns:a16="http://schemas.microsoft.com/office/drawing/2014/main" id="{95962834-5844-0348-D316-5BD55FD6E606}"/>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Cambodia" descr="© INSCALE GmbH, 05.05.2010&#10;http://www.presentationload.com/">
            <a:extLst>
              <a:ext uri="{FF2B5EF4-FFF2-40B4-BE49-F238E27FC236}">
                <a16:creationId xmlns:a16="http://schemas.microsoft.com/office/drawing/2014/main" id="{8E892514-002A-53C9-5999-9284A5E0B122}"/>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undi" descr="© INSCALE GmbH, 05.05.2010&#10;http://www.presentationload.com/">
            <a:extLst>
              <a:ext uri="{FF2B5EF4-FFF2-40B4-BE49-F238E27FC236}">
                <a16:creationId xmlns:a16="http://schemas.microsoft.com/office/drawing/2014/main" id="{2E269B1C-3C9C-82C0-70B3-A088F49B9E06}"/>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rkina Faso" descr="© INSCALE GmbH, 05.05.2010&#10;http://www.presentationload.com/">
            <a:extLst>
              <a:ext uri="{FF2B5EF4-FFF2-40B4-BE49-F238E27FC236}">
                <a16:creationId xmlns:a16="http://schemas.microsoft.com/office/drawing/2014/main" id="{96133951-43DF-5C9A-BD9C-B8BC2C50A8C8}"/>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ulgaria" descr="© INSCALE GmbH, 05.05.2010&#10;http://www.presentationload.com/">
            <a:extLst>
              <a:ext uri="{FF2B5EF4-FFF2-40B4-BE49-F238E27FC236}">
                <a16:creationId xmlns:a16="http://schemas.microsoft.com/office/drawing/2014/main" id="{8F1EDC16-42D8-6D4C-3535-D8BC8D428FDD}"/>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razil" descr="© INSCALE GmbH, 05.05.2010&#10;http://www.presentationload.com/">
            <a:extLst>
              <a:ext uri="{FF2B5EF4-FFF2-40B4-BE49-F238E27FC236}">
                <a16:creationId xmlns:a16="http://schemas.microsoft.com/office/drawing/2014/main" id="{702BC8D4-E397-C0E7-821F-A2DB31AEBC81}"/>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tswana" descr="© INSCALE GmbH, 05.05.2010&#10;http://www.presentationload.com/">
            <a:extLst>
              <a:ext uri="{FF2B5EF4-FFF2-40B4-BE49-F238E27FC236}">
                <a16:creationId xmlns:a16="http://schemas.microsoft.com/office/drawing/2014/main" id="{21229EF1-B6C8-DC4E-925F-0227BC8C7D26}"/>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snia and Herzegovina" descr="© INSCALE GmbH, 05.05.2010&#10;http://www.presentationload.com/">
            <a:extLst>
              <a:ext uri="{FF2B5EF4-FFF2-40B4-BE49-F238E27FC236}">
                <a16:creationId xmlns:a16="http://schemas.microsoft.com/office/drawing/2014/main" id="{B1762F8A-4778-A902-2FD1-217C8D03603D}"/>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olivia" descr="© INSCALE GmbH, 05.05.2010&#10;http://www.presentationload.com/">
            <a:extLst>
              <a:ext uri="{FF2B5EF4-FFF2-40B4-BE49-F238E27FC236}">
                <a16:creationId xmlns:a16="http://schemas.microsoft.com/office/drawing/2014/main" id="{40737FEC-930B-48BE-1706-2FA74503E21B}"/>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hutan" descr="© INSCALE GmbH, 05.05.2010&#10;http://www.presentationload.com/">
            <a:extLst>
              <a:ext uri="{FF2B5EF4-FFF2-40B4-BE49-F238E27FC236}">
                <a16:creationId xmlns:a16="http://schemas.microsoft.com/office/drawing/2014/main" id="{029CFBBC-AF8E-C42D-2B43-2DF1B35ECC0B}"/>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nin" descr="© INSCALE GmbH, 05.05.2010&#10;http://www.presentationload.com/">
            <a:extLst>
              <a:ext uri="{FF2B5EF4-FFF2-40B4-BE49-F238E27FC236}">
                <a16:creationId xmlns:a16="http://schemas.microsoft.com/office/drawing/2014/main" id="{863FC8B3-826D-4097-537B-2A0CC52F7886}"/>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ize" descr="© INSCALE GmbH, 05.05.2010&#10;http://www.presentationload.com/">
            <a:extLst>
              <a:ext uri="{FF2B5EF4-FFF2-40B4-BE49-F238E27FC236}">
                <a16:creationId xmlns:a16="http://schemas.microsoft.com/office/drawing/2014/main" id="{B9C709F9-5467-39A2-275B-480FD3B2E80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elgium" descr="© INSCALE GmbH, 05.05.2010&#10;http://www.presentationload.com/">
            <a:extLst>
              <a:ext uri="{FF2B5EF4-FFF2-40B4-BE49-F238E27FC236}">
                <a16:creationId xmlns:a16="http://schemas.microsoft.com/office/drawing/2014/main" id="{DEBF66C2-6658-8B8D-4161-A7CD6B537BA7}"/>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ngladesh" descr="© INSCALE GmbH, 05.05.2010&#10;http://www.presentationload.com/">
            <a:extLst>
              <a:ext uri="{FF2B5EF4-FFF2-40B4-BE49-F238E27FC236}">
                <a16:creationId xmlns:a16="http://schemas.microsoft.com/office/drawing/2014/main" id="{B8E0E8AE-0C5C-C86D-40B8-3DFEA13DD224}"/>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ahrain" descr="© INSCALE GmbH, 05.05.2010&#10;http://www.presentationload.com/">
            <a:extLst>
              <a:ext uri="{FF2B5EF4-FFF2-40B4-BE49-F238E27FC236}">
                <a16:creationId xmlns:a16="http://schemas.microsoft.com/office/drawing/2014/main" id="{5EEA97FF-5378-851A-C580-A0D2E48E4E6A}"/>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Belarus" descr="© INSCALE GmbH, 05.05.2010&#10;http://www.presentationload.com/">
            <a:extLst>
              <a:ext uri="{FF2B5EF4-FFF2-40B4-BE49-F238E27FC236}">
                <a16:creationId xmlns:a16="http://schemas.microsoft.com/office/drawing/2014/main" id="{EFEFE464-BB70-5B9A-A41B-E27E042A21BF}"/>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zerbaijan" descr="© INSCALE GmbH, 05.05.2010&#10;http://www.presentationload.com/">
            <a:extLst>
              <a:ext uri="{FF2B5EF4-FFF2-40B4-BE49-F238E27FC236}">
                <a16:creationId xmlns:a16="http://schemas.microsoft.com/office/drawing/2014/main" id="{001DDFEF-4495-037A-8537-3DDAE8F5248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ustralia" descr="© INSCALE GmbH, 05.05.2010&#10;http://www.presentationload.com/">
            <a:extLst>
              <a:ext uri="{FF2B5EF4-FFF2-40B4-BE49-F238E27FC236}">
                <a16:creationId xmlns:a16="http://schemas.microsoft.com/office/drawing/2014/main" id="{98B765E8-396D-790A-4AE3-3A0C9AD927AC}"/>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menia" descr="© INSCALE GmbH, 05.05.2010&#10;http://www.presentationload.com/">
            <a:extLst>
              <a:ext uri="{FF2B5EF4-FFF2-40B4-BE49-F238E27FC236}">
                <a16:creationId xmlns:a16="http://schemas.microsoft.com/office/drawing/2014/main" id="{731E08DF-32DA-89E0-9068-D94C2E4E575E}"/>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rgentina" descr="© INSCALE GmbH, 05.05.2010&#10;http://www.presentationload.com/">
            <a:extLst>
              <a:ext uri="{FF2B5EF4-FFF2-40B4-BE49-F238E27FC236}">
                <a16:creationId xmlns:a16="http://schemas.microsoft.com/office/drawing/2014/main" id="{37C5E117-C412-CD3E-9A1E-D96235B7B8D4}"/>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gola" descr="© INSCALE GmbH, 05.05.2010&#10;http://www.presentationload.com/">
            <a:extLst>
              <a:ext uri="{FF2B5EF4-FFF2-40B4-BE49-F238E27FC236}">
                <a16:creationId xmlns:a16="http://schemas.microsoft.com/office/drawing/2014/main" id="{B57B47B3-E7AF-EA4E-1E1C-CE8BCD73C8B1}"/>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ndorra" descr="© INSCALE GmbH, 05.05.2010&#10;http://www.presentationload.com/">
            <a:extLst>
              <a:ext uri="{FF2B5EF4-FFF2-40B4-BE49-F238E27FC236}">
                <a16:creationId xmlns:a16="http://schemas.microsoft.com/office/drawing/2014/main" id="{1F18EF28-7E15-9B23-BAB0-EC529CA584E7}"/>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geria" descr="© INSCALE GmbH, 05.05.2010&#10;http://www.presentationload.com/">
            <a:extLst>
              <a:ext uri="{FF2B5EF4-FFF2-40B4-BE49-F238E27FC236}">
                <a16:creationId xmlns:a16="http://schemas.microsoft.com/office/drawing/2014/main" id="{A3477E65-63C2-229B-E4BA-1532673CE054}"/>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lbania" descr="© INSCALE GmbH, 05.05.2010&#10;http://www.presentationload.com/">
            <a:extLst>
              <a:ext uri="{FF2B5EF4-FFF2-40B4-BE49-F238E27FC236}">
                <a16:creationId xmlns:a16="http://schemas.microsoft.com/office/drawing/2014/main" id="{B3B08021-8AF2-A417-79E3-C56BACB00D68}"/>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8" name="Afghanistan" descr="© INSCALE GmbH, 05.05.2010&#10;http://www.presentationload.com/">
            <a:extLst>
              <a:ext uri="{FF2B5EF4-FFF2-40B4-BE49-F238E27FC236}">
                <a16:creationId xmlns:a16="http://schemas.microsoft.com/office/drawing/2014/main" id="{09F8CE01-EAE0-7C53-4639-FE7EE3EE3FB8}"/>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166972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86DF29C-5D7B-253E-94F2-AEE637DFF215}"/>
              </a:ext>
            </a:extLst>
          </p:cNvPr>
          <p:cNvGrpSpPr/>
          <p:nvPr/>
        </p:nvGrpSpPr>
        <p:grpSpPr>
          <a:xfrm>
            <a:off x="765082" y="935694"/>
            <a:ext cx="10378438" cy="5063822"/>
            <a:chOff x="829624" y="1419617"/>
            <a:chExt cx="10378438" cy="5063822"/>
          </a:xfrm>
        </p:grpSpPr>
        <p:sp>
          <p:nvSpPr>
            <p:cNvPr id="2" name="Austria" descr="© INSCALE GmbH, 05.05.2010&#10;http://www.presentationload.com/">
              <a:extLst>
                <a:ext uri="{FF2B5EF4-FFF2-40B4-BE49-F238E27FC236}">
                  <a16:creationId xmlns:a16="http://schemas.microsoft.com/office/drawing/2014/main" id="{5B31907F-E61A-5A75-2F47-22B04A215DF6}"/>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Italy" descr="© INSCALE GmbH, 05.05.2010&#10;http://www.presentationload.com/">
              <a:extLst>
                <a:ext uri="{FF2B5EF4-FFF2-40B4-BE49-F238E27FC236}">
                  <a16:creationId xmlns:a16="http://schemas.microsoft.com/office/drawing/2014/main" id="{5C06A058-341C-DB45-5EA7-655B06E20EB8}"/>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Croatia" descr="© INSCALE GmbH, 05.05.2010&#10;http://www.presentationload.com/">
              <a:extLst>
                <a:ext uri="{FF2B5EF4-FFF2-40B4-BE49-F238E27FC236}">
                  <a16:creationId xmlns:a16="http://schemas.microsoft.com/office/drawing/2014/main" id="{719660C8-EEC6-8BD6-DA64-DCA68093F99D}"/>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Zimbabwe" descr="© INSCALE GmbH, 05.05.2010&#10;http://www.presentationload.com/">
              <a:extLst>
                <a:ext uri="{FF2B5EF4-FFF2-40B4-BE49-F238E27FC236}">
                  <a16:creationId xmlns:a16="http://schemas.microsoft.com/office/drawing/2014/main" id="{17C7BD01-83E6-5516-216B-1F81CDB62A30}"/>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46C8B692-8375-0BB3-A845-D397AF6E8B41}"/>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5CAE63F0-2434-D01C-8A5E-E8D8E1B7C160}"/>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C660C22B-E5E7-787B-E0EA-01E311F6A71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9F6F4DB3-905C-BE18-E2F9-6B603AE46E70}"/>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BC7C5FC3-84BD-0E95-6246-F2AA2E548CDC}"/>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B1529ACA-5F74-736D-6AE4-02E6BE1B70FC}"/>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C05F5915-9A95-8F12-979B-F56B60F78F9E}"/>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98627801-C575-FF19-71FA-8D3BB1325E6F}"/>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EF6713E5-A07A-3915-C2DA-C785746D91A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29802186-20F2-7FCB-BBB4-026AEDB0D803}"/>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41A888C7-6B06-A3A0-91B9-9FE0E7312F83}"/>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5ADD907B-5742-DDAA-9190-74179F5D4882}"/>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2A6DD2EA-BEB7-2FFF-D0B1-CF55429B1662}"/>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0B1ABE20-FF90-4C1F-923E-2D7253B7F086}"/>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F1ED1E76-2A73-163C-7320-89AF98EAA42A}"/>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4F2D5A09-76CA-8177-E87B-FEA7619ACA1C}"/>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464D7DA8-A6D9-804A-2DDB-335690DBF5B7}"/>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5F2668FC-B611-CA69-5244-73D118955F92}"/>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56FA9B51-A071-46D6-D414-3613C07B0F77}"/>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B5262C0F-399F-AFF8-848F-B533514AD64A}"/>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58C0F3EF-0D24-29F8-DFDF-41897D621235}"/>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A141E53D-9988-7FDF-EDF5-3AC58F77B5FB}"/>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A80CBC0F-917D-0917-0087-350F0B57BD57}"/>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D355CB63-0BE3-6DB8-D2FE-075853A88E96}"/>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7B523804-FFDA-FBB8-69E5-76E433D5AA92}"/>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73B6BCC0-0DDF-5658-903F-8C3C6E21184F}"/>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6C5CE1EA-4142-8DA2-39D8-C1188BCB233E}"/>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92264711-626B-A6C9-196D-A5DA69E6279C}"/>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24812D54-21EC-477B-5979-9519D3BF94C0}"/>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0785348D-F6FA-E369-9A61-D0C937B541C0}"/>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EDD46E93-C257-6E29-93BC-D0FE09C06A4B}"/>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46682431-3DD5-A039-0184-0B0612A804D6}"/>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1A36AA64-3019-6DD4-AE21-35951570B7D3}"/>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C4632C74-8497-F77B-D3F0-01593D91469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3DEBE5A6-27F2-54AD-37ED-7E54F2C03E39}"/>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2497C612-5E53-1010-B683-56BB810A5598}"/>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83D07024-29D9-4AD1-CA1F-7CD16F0D76E6}"/>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54E334A7-C2F3-E6BE-75BA-BD036CC25990}"/>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4BDFD034-7790-CEC9-685F-3EE283F8DC5A}"/>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4CAECC69-A3F5-143A-AEE5-D0EF67E4A969}"/>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8D4575BB-B29D-A031-AA12-20D13E90A712}"/>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167024BD-1D2D-709A-655C-CF3F2C4A3F39}"/>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DFD287CA-4F7C-9259-B870-AAE4CFEC8023}"/>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F9673AC5-E7CE-2917-54AC-9EE238366342}"/>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3654BEB4-0F0C-4BD1-36EC-4AE5E76C9E44}"/>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C94E88AB-6099-E921-FB91-FB64619F2803}"/>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62E3D244-D493-B6D5-34EB-9A6404A4A1A0}"/>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B19EA45C-3089-84CF-DADB-F33607A6E734}"/>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CA3E4924-7ECF-CDBE-C337-E4C21A8EC7F4}"/>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3B4AE502-4CCB-65F4-B907-0DE7724932C4}"/>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B18EF051-9C3A-A999-7FF9-A6BBA2483BA0}"/>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D87C6ED1-6EC4-8659-D6DE-8FB2242245A1}"/>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1CD7B67A-CDBA-31E4-F690-2BAC936DC1DF}"/>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1C96AE17-4010-2BED-093B-F6EB3921A97B}"/>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0DDE143E-12E8-8791-1252-656A38F3A5D0}"/>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A66D60C7-D10D-A81D-1F6F-DD11D75881CF}"/>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E3C98525-1984-A752-BDA4-FC2606135B15}"/>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145D226F-1F55-FC51-3739-C099B9D90A29}"/>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5761D95A-2DC7-27D3-6AD5-5241D0952C79}"/>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2C42B8EB-ED58-E042-2CF3-25F0220AE7AC}"/>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34CC749F-176F-D79F-E5D6-071BD6BC9AB8}"/>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A15E7FEB-353A-3E13-F774-FA711582016D}"/>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3798AEB0-E9CF-9FA5-C6A0-0F30F8A4BDEC}"/>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F30D54BF-C1CF-9E4B-64E0-6048C3D60FBC}"/>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11293016-A022-A88A-B3ED-1084CD872821}"/>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BAFDFC3E-5365-A3C4-239E-3F1AC6056AD2}"/>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FBE6492B-1E93-78BB-0DF8-CD4523E2F663}"/>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06501819-6465-44ED-73A6-334A7905AB2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A24791E2-D09B-80A6-7931-24971B94ED03}"/>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A2266CF3-A9F3-6301-028B-050542D68FBE}"/>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B9743687-9524-5333-BC81-54C6C71D6770}"/>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85BDE4B9-D914-36EA-62C7-FF953D6B792F}"/>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75BFE0EC-EA4E-71CF-83BA-EF719F8B3AA3}"/>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B9A4C089-52BF-2CDB-AA7D-9682689D7570}"/>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291124EC-182C-FE44-B362-5CBD301E5882}"/>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57DEF490-80EF-5D6B-2C34-8A9CDB26201A}"/>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410676B9-CDF7-F9A1-6EC0-EF81260B443E}"/>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746F9D33-0414-BC10-984F-379EF4CB82C4}"/>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F5A8114C-3CF2-13BB-5399-EE487BBF493E}"/>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AE7430F4-8101-2E78-4CAF-37B10B2E7899}"/>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7DA730CD-A85D-0FAF-5110-B2B4C867CEF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0781C04C-44B2-4DEF-857A-750FA41E8E2B}"/>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B5A73EAC-2D4F-A878-1FFB-931871595F96}"/>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6E5EBE60-1A0E-EAD7-D298-7F3B51A1892C}"/>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50A91C7E-A421-225E-C506-44B3786613BE}"/>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C20D3247-F5EE-47A7-44B1-C6199AE3F4F1}"/>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DBA29F95-1098-9B14-F128-E4FDB232C66D}"/>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6D949038-437C-3E5C-8540-2FC37D76874B}"/>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C01EB6CF-0E62-B0DF-6B0F-2FB13D854188}"/>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426603E1-395A-4DD7-4F98-21DAFDEB3A3A}"/>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AFF6DF7D-2258-9706-B7DD-2E8838228779}"/>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58D40656-8187-18CA-B88A-0CECE1F5EC61}"/>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231E27EB-CBCA-8A1A-1719-DB1BFBD83B86}"/>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07AEB8F5-6A5F-0516-8508-8D7E36B23BAA}"/>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3339CC29-2734-5DB2-3DAD-862E22EF9389}"/>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552093FC-2476-9CE3-CAEF-6F4448C14804}"/>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7F1DAC5E-DF87-BECD-6011-7A2EDF8F96CD}"/>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6B323C0A-7A52-4827-45B1-9973F7E3FA7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A9E4DCF3-D432-7735-43B1-A8845DD6861A}"/>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srael" descr="© INSCALE GmbH, 05.05.2010&#10;http://www.presentationload.com/">
              <a:extLst>
                <a:ext uri="{FF2B5EF4-FFF2-40B4-BE49-F238E27FC236}">
                  <a16:creationId xmlns:a16="http://schemas.microsoft.com/office/drawing/2014/main" id="{ADF2B86B-BCD9-48E8-5D94-7560985165C2}"/>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eland" descr="© INSCALE GmbH, 05.05.2010&#10;http://www.presentationload.com/">
              <a:extLst>
                <a:ext uri="{FF2B5EF4-FFF2-40B4-BE49-F238E27FC236}">
                  <a16:creationId xmlns:a16="http://schemas.microsoft.com/office/drawing/2014/main" id="{072746AF-2E4E-7CFE-5AD1-1B6FFA7A9BCA}"/>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aq" descr="© INSCALE GmbH, 05.05.2010&#10;http://www.presentationload.com/">
              <a:extLst>
                <a:ext uri="{FF2B5EF4-FFF2-40B4-BE49-F238E27FC236}">
                  <a16:creationId xmlns:a16="http://schemas.microsoft.com/office/drawing/2014/main" id="{EB60A132-CEE6-B9E8-E4DC-B28CD55D695A}"/>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n" descr="© INSCALE GmbH, 05.05.2010&#10;http://www.presentationload.com/">
              <a:extLst>
                <a:ext uri="{FF2B5EF4-FFF2-40B4-BE49-F238E27FC236}">
                  <a16:creationId xmlns:a16="http://schemas.microsoft.com/office/drawing/2014/main" id="{79044E91-E195-63ED-9BC7-F7BD0B577375}"/>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ndonesia" descr="© INSCALE GmbH, 05.05.2010&#10;http://www.presentationload.com/">
              <a:extLst>
                <a:ext uri="{FF2B5EF4-FFF2-40B4-BE49-F238E27FC236}">
                  <a16:creationId xmlns:a16="http://schemas.microsoft.com/office/drawing/2014/main" id="{66751A95-24EF-6190-CF15-234C3B09ADD1}"/>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ia" descr="© INSCALE GmbH, 05.05.2010&#10;http://www.presentationload.com/">
              <a:extLst>
                <a:ext uri="{FF2B5EF4-FFF2-40B4-BE49-F238E27FC236}">
                  <a16:creationId xmlns:a16="http://schemas.microsoft.com/office/drawing/2014/main" id="{855C5258-93C3-1671-5F78-406897F57D19}"/>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celand" descr="© INSCALE GmbH, 05.05.2010&#10;http://www.presentationload.com/">
              <a:extLst>
                <a:ext uri="{FF2B5EF4-FFF2-40B4-BE49-F238E27FC236}">
                  <a16:creationId xmlns:a16="http://schemas.microsoft.com/office/drawing/2014/main" id="{8037C0AC-EB12-A32F-4757-FDF087B1705C}"/>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ungary" descr="© INSCALE GmbH, 05.05.2010&#10;http://www.presentationload.com/">
              <a:extLst>
                <a:ext uri="{FF2B5EF4-FFF2-40B4-BE49-F238E27FC236}">
                  <a16:creationId xmlns:a16="http://schemas.microsoft.com/office/drawing/2014/main" id="{1EEC957F-7CE5-FEBD-6353-5776CA694A9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onduras" descr="© INSCALE GmbH, 05.05.2010&#10;http://www.presentationload.com/">
              <a:extLst>
                <a:ext uri="{FF2B5EF4-FFF2-40B4-BE49-F238E27FC236}">
                  <a16:creationId xmlns:a16="http://schemas.microsoft.com/office/drawing/2014/main" id="{5C5EFE4D-92E8-1D1A-A6E1-728FDF78387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aiti" descr="© INSCALE GmbH, 05.05.2010&#10;http://www.presentationload.com/">
              <a:extLst>
                <a:ext uri="{FF2B5EF4-FFF2-40B4-BE49-F238E27FC236}">
                  <a16:creationId xmlns:a16="http://schemas.microsoft.com/office/drawing/2014/main" id="{02A6AF71-BEC2-07B7-9D2D-6922596627A2}"/>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yane (French Guiana)" descr="© INSCALE GmbH, 05.05.2010&#10;http://www.presentationload.com/">
              <a:extLst>
                <a:ext uri="{FF2B5EF4-FFF2-40B4-BE49-F238E27FC236}">
                  <a16:creationId xmlns:a16="http://schemas.microsoft.com/office/drawing/2014/main" id="{E8E11F6B-052B-F42A-5B11-245161F50D90}"/>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a" descr="© INSCALE GmbH, 05.05.2010&#10;http://www.presentationload.com/">
              <a:extLst>
                <a:ext uri="{FF2B5EF4-FFF2-40B4-BE49-F238E27FC236}">
                  <a16:creationId xmlns:a16="http://schemas.microsoft.com/office/drawing/2014/main" id="{C577E7ED-BBED-DEBB-3D63-2D76969C61E2}"/>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inea-Bissau" descr="© INSCALE GmbH, 05.05.2010&#10;http://www.presentationload.com/">
              <a:extLst>
                <a:ext uri="{FF2B5EF4-FFF2-40B4-BE49-F238E27FC236}">
                  <a16:creationId xmlns:a16="http://schemas.microsoft.com/office/drawing/2014/main" id="{1000B30F-DB09-6CDB-57FD-37B48FF3FB79}"/>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 descr="© INSCALE GmbH, 05.05.2010&#10;http://www.presentationload.com/">
              <a:extLst>
                <a:ext uri="{FF2B5EF4-FFF2-40B4-BE49-F238E27FC236}">
                  <a16:creationId xmlns:a16="http://schemas.microsoft.com/office/drawing/2014/main" id="{9804D331-A7E0-79D4-538C-91A9437E2AF9}"/>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atemala" descr="© INSCALE GmbH, 05.05.2010&#10;http://www.presentationload.com/">
              <a:extLst>
                <a:ext uri="{FF2B5EF4-FFF2-40B4-BE49-F238E27FC236}">
                  <a16:creationId xmlns:a16="http://schemas.microsoft.com/office/drawing/2014/main" id="{6FBC2C5E-A576-8331-6890-05185CDDDF23}"/>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reenland" descr="© INSCALE GmbH, 05.05.2010&#10;http://www.presentationload.com/">
              <a:extLst>
                <a:ext uri="{FF2B5EF4-FFF2-40B4-BE49-F238E27FC236}">
                  <a16:creationId xmlns:a16="http://schemas.microsoft.com/office/drawing/2014/main" id="{44AE446A-276B-ED5E-5C16-FAFD42A0721C}"/>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ce" descr="© INSCALE GmbH, 05.05.2010&#10;http://www.presentationload.com/">
              <a:extLst>
                <a:ext uri="{FF2B5EF4-FFF2-40B4-BE49-F238E27FC236}">
                  <a16:creationId xmlns:a16="http://schemas.microsoft.com/office/drawing/2014/main" id="{D314A78E-9DAA-F347-0ABC-BA9B5ED93F5B}"/>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hana" descr="© INSCALE GmbH, 05.05.2010&#10;http://www.presentationload.com/">
              <a:extLst>
                <a:ext uri="{FF2B5EF4-FFF2-40B4-BE49-F238E27FC236}">
                  <a16:creationId xmlns:a16="http://schemas.microsoft.com/office/drawing/2014/main" id="{48EC0A70-A152-5371-E003-0BECDF1F4434}"/>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ermany" descr="© INSCALE GmbH, 05.05.2010&#10;http://www.presentationload.com/">
              <a:extLst>
                <a:ext uri="{FF2B5EF4-FFF2-40B4-BE49-F238E27FC236}">
                  <a16:creationId xmlns:a16="http://schemas.microsoft.com/office/drawing/2014/main" id="{C15DEECD-B25B-DD10-E720-D3E53D7589C4}"/>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orgia" descr="© INSCALE GmbH, 05.05.2010&#10;http://www.presentationload.com/">
              <a:extLst>
                <a:ext uri="{FF2B5EF4-FFF2-40B4-BE49-F238E27FC236}">
                  <a16:creationId xmlns:a16="http://schemas.microsoft.com/office/drawing/2014/main" id="{616EA077-92D8-AD8E-CDFD-FAB6641CC766}"/>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The Gambia" descr="© INSCALE GmbH, 05.05.2010&#10;http://www.presentationload.com/">
              <a:extLst>
                <a:ext uri="{FF2B5EF4-FFF2-40B4-BE49-F238E27FC236}">
                  <a16:creationId xmlns:a16="http://schemas.microsoft.com/office/drawing/2014/main" id="{04B008AF-0E6A-D8DF-3875-17EC22C37F1A}"/>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Gabon" descr="© INSCALE GmbH, 05.05.2010&#10;http://www.presentationload.com/">
              <a:extLst>
                <a:ext uri="{FF2B5EF4-FFF2-40B4-BE49-F238E27FC236}">
                  <a16:creationId xmlns:a16="http://schemas.microsoft.com/office/drawing/2014/main" id="{500E322A-B02B-57E0-161E-0ED56F883D21}"/>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France" descr="© INSCALE GmbH, 05.05.2010&#10;http://www.presentationload.com/">
              <a:extLst>
                <a:ext uri="{FF2B5EF4-FFF2-40B4-BE49-F238E27FC236}">
                  <a16:creationId xmlns:a16="http://schemas.microsoft.com/office/drawing/2014/main" id="{C431B6E8-4B44-DFF8-F4AD-188E579579B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inland" descr="© INSCALE GmbH, 05.05.2010&#10;http://www.presentationload.com/">
              <a:extLst>
                <a:ext uri="{FF2B5EF4-FFF2-40B4-BE49-F238E27FC236}">
                  <a16:creationId xmlns:a16="http://schemas.microsoft.com/office/drawing/2014/main" id="{83B5F108-8C96-4993-1385-04FB57E53C54}"/>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thiopia" descr="© INSCALE GmbH, 05.05.2010&#10;http://www.presentationload.com/">
              <a:extLst>
                <a:ext uri="{FF2B5EF4-FFF2-40B4-BE49-F238E27FC236}">
                  <a16:creationId xmlns:a16="http://schemas.microsoft.com/office/drawing/2014/main" id="{5A17D3B5-B984-07F5-FB21-172F78C3A719}"/>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stonia" descr="© INSCALE GmbH, 05.05.2010&#10;http://www.presentationload.com/">
              <a:extLst>
                <a:ext uri="{FF2B5EF4-FFF2-40B4-BE49-F238E27FC236}">
                  <a16:creationId xmlns:a16="http://schemas.microsoft.com/office/drawing/2014/main" id="{0A403F8A-9E1D-1263-1BBE-320E9C33EB15}"/>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ritrea" descr="© INSCALE GmbH, 05.05.2010&#10;http://www.presentationload.com/">
              <a:extLst>
                <a:ext uri="{FF2B5EF4-FFF2-40B4-BE49-F238E27FC236}">
                  <a16:creationId xmlns:a16="http://schemas.microsoft.com/office/drawing/2014/main" id="{78D7CB07-38AB-EC62-ACB7-A7B545FA3D4B}"/>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quatorial Guinea" descr="© INSCALE GmbH, 05.05.2010&#10;http://www.presentationload.com/">
              <a:extLst>
                <a:ext uri="{FF2B5EF4-FFF2-40B4-BE49-F238E27FC236}">
                  <a16:creationId xmlns:a16="http://schemas.microsoft.com/office/drawing/2014/main" id="{9B80D81B-F33F-45AD-6865-4CB4A5E48239}"/>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l Salvador" descr="© INSCALE GmbH, 05.05.2010&#10;http://www.presentationload.com/">
              <a:extLst>
                <a:ext uri="{FF2B5EF4-FFF2-40B4-BE49-F238E27FC236}">
                  <a16:creationId xmlns:a16="http://schemas.microsoft.com/office/drawing/2014/main" id="{EB155433-EEA6-3AD2-4A22-62EE2442F8D3}"/>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gypt" descr="© INSCALE GmbH, 05.05.2010&#10;http://www.presentationload.com/">
              <a:extLst>
                <a:ext uri="{FF2B5EF4-FFF2-40B4-BE49-F238E27FC236}">
                  <a16:creationId xmlns:a16="http://schemas.microsoft.com/office/drawing/2014/main" id="{B2CA4EA3-E308-962B-AE3E-159A759469E9}"/>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cuador" descr="© INSCALE GmbH, 05.05.2010&#10;http://www.presentationload.com/">
              <a:extLst>
                <a:ext uri="{FF2B5EF4-FFF2-40B4-BE49-F238E27FC236}">
                  <a16:creationId xmlns:a16="http://schemas.microsoft.com/office/drawing/2014/main" id="{E4B5EB09-868A-396F-E142-8AD81F5D287F}"/>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ast Timor" descr="© INSCALE GmbH, 05.05.2010&#10;http://www.presentationload.com/">
              <a:extLst>
                <a:ext uri="{FF2B5EF4-FFF2-40B4-BE49-F238E27FC236}">
                  <a16:creationId xmlns:a16="http://schemas.microsoft.com/office/drawing/2014/main" id="{864E47C0-44D9-61FD-EF7D-57F01AC767D3}"/>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ominican Republic" descr="© INSCALE GmbH, 05.05.2010&#10;http://www.presentationload.com/">
              <a:extLst>
                <a:ext uri="{FF2B5EF4-FFF2-40B4-BE49-F238E27FC236}">
                  <a16:creationId xmlns:a16="http://schemas.microsoft.com/office/drawing/2014/main" id="{223D2E17-DC14-85C6-6490-7C0D203927E3}"/>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jibouti" descr="© INSCALE GmbH, 05.05.2010&#10;http://www.presentationload.com/">
              <a:extLst>
                <a:ext uri="{FF2B5EF4-FFF2-40B4-BE49-F238E27FC236}">
                  <a16:creationId xmlns:a16="http://schemas.microsoft.com/office/drawing/2014/main" id="{6DA4500E-5987-7117-81A6-FBF619D5A4E2}"/>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enmark" descr="© INSCALE GmbH, 05.05.2010&#10;http://www.presentationload.com/">
              <a:extLst>
                <a:ext uri="{FF2B5EF4-FFF2-40B4-BE49-F238E27FC236}">
                  <a16:creationId xmlns:a16="http://schemas.microsoft.com/office/drawing/2014/main" id="{1F8415A2-F537-A9C4-9DFA-6E9BE38EFD80}"/>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zech Republic" descr="© INSCALE GmbH, 05.05.2010&#10;http://www.presentationload.com/">
              <a:extLst>
                <a:ext uri="{FF2B5EF4-FFF2-40B4-BE49-F238E27FC236}">
                  <a16:creationId xmlns:a16="http://schemas.microsoft.com/office/drawing/2014/main" id="{6CEE91C4-30FA-082A-C3FE-FA503454C285}"/>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yprus" descr="© INSCALE GmbH, 05.05.2010&#10;http://www.presentationload.com/">
              <a:extLst>
                <a:ext uri="{FF2B5EF4-FFF2-40B4-BE49-F238E27FC236}">
                  <a16:creationId xmlns:a16="http://schemas.microsoft.com/office/drawing/2014/main" id="{DEC49ADA-0FCD-7672-EC46-0E741A3C3666}"/>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uba" descr="© INSCALE GmbH, 05.05.2010&#10;http://www.presentationload.com/">
              <a:extLst>
                <a:ext uri="{FF2B5EF4-FFF2-40B4-BE49-F238E27FC236}">
                  <a16:creationId xmlns:a16="http://schemas.microsoft.com/office/drawing/2014/main" id="{D461F2C0-36C0-BFEB-72CF-615570A585D7}"/>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ôte d'Ivoire" descr="© INSCALE GmbH, 05.05.2010&#10;http://www.presentationload.com/">
              <a:extLst>
                <a:ext uri="{FF2B5EF4-FFF2-40B4-BE49-F238E27FC236}">
                  <a16:creationId xmlns:a16="http://schemas.microsoft.com/office/drawing/2014/main" id="{394E7428-98C4-199D-CC66-3C33D8111056}"/>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sta Rica" descr="© INSCALE GmbH, 05.05.2010&#10;http://www.presentationload.com/">
              <a:extLst>
                <a:ext uri="{FF2B5EF4-FFF2-40B4-BE49-F238E27FC236}">
                  <a16:creationId xmlns:a16="http://schemas.microsoft.com/office/drawing/2014/main" id="{1D2D742E-AADD-9807-7DA4-E5C3C023CF14}"/>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descr="© INSCALE GmbH, 05.05.2010&#10;http://www.presentationload.com/">
              <a:extLst>
                <a:ext uri="{FF2B5EF4-FFF2-40B4-BE49-F238E27FC236}">
                  <a16:creationId xmlns:a16="http://schemas.microsoft.com/office/drawing/2014/main" id="{001A27CD-D90E-A4E6-FCDF-A2CA5B13E37F}"/>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Brazzaville)" descr="© INSCALE GmbH, 05.05.2010&#10;http://www.presentationload.com/">
              <a:extLst>
                <a:ext uri="{FF2B5EF4-FFF2-40B4-BE49-F238E27FC236}">
                  <a16:creationId xmlns:a16="http://schemas.microsoft.com/office/drawing/2014/main" id="{8A40A0B3-CD86-DB03-6546-3EB91B9DC32E}"/>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lombia" descr="© INSCALE GmbH, 05.05.2010&#10;http://www.presentationload.com/">
              <a:extLst>
                <a:ext uri="{FF2B5EF4-FFF2-40B4-BE49-F238E27FC236}">
                  <a16:creationId xmlns:a16="http://schemas.microsoft.com/office/drawing/2014/main" id="{54030720-BF86-FAF7-14FC-9FCDB372B17A}"/>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le" descr="© INSCALE GmbH, 05.05.2010&#10;http://www.presentationload.com/">
              <a:extLst>
                <a:ext uri="{FF2B5EF4-FFF2-40B4-BE49-F238E27FC236}">
                  <a16:creationId xmlns:a16="http://schemas.microsoft.com/office/drawing/2014/main" id="{BBACD3A9-28FB-9AC2-86EF-A16792791A5C}"/>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na" descr="© INSCALE GmbH, 05.05.2010&#10;http://www.presentationload.com/">
              <a:extLst>
                <a:ext uri="{FF2B5EF4-FFF2-40B4-BE49-F238E27FC236}">
                  <a16:creationId xmlns:a16="http://schemas.microsoft.com/office/drawing/2014/main" id="{ADE21CDE-E0D0-CC01-77E4-187AEEBF858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ad" descr="© INSCALE GmbH, 05.05.2010&#10;http://www.presentationload.com/">
              <a:extLst>
                <a:ext uri="{FF2B5EF4-FFF2-40B4-BE49-F238E27FC236}">
                  <a16:creationId xmlns:a16="http://schemas.microsoft.com/office/drawing/2014/main" id="{960AB8B0-A5DD-783E-7619-88697416064E}"/>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entral African Republic" descr="© INSCALE GmbH, 05.05.2010&#10;http://www.presentationload.com/">
              <a:extLst>
                <a:ext uri="{FF2B5EF4-FFF2-40B4-BE49-F238E27FC236}">
                  <a16:creationId xmlns:a16="http://schemas.microsoft.com/office/drawing/2014/main" id="{538FCF82-B5F9-22EE-C391-A0405516AADA}"/>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nada" descr="© INSCALE GmbH, 05.05.2010&#10;http://www.presentationload.com/">
              <a:extLst>
                <a:ext uri="{FF2B5EF4-FFF2-40B4-BE49-F238E27FC236}">
                  <a16:creationId xmlns:a16="http://schemas.microsoft.com/office/drawing/2014/main" id="{E3D9B71E-3452-86AB-7EBC-D7539DF6A7D2}"/>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eroon" descr="© INSCALE GmbH, 05.05.2010&#10;http://www.presentationload.com/">
              <a:extLst>
                <a:ext uri="{FF2B5EF4-FFF2-40B4-BE49-F238E27FC236}">
                  <a16:creationId xmlns:a16="http://schemas.microsoft.com/office/drawing/2014/main" id="{99B6386B-30C7-D5E1-EBDC-D6D13A14833D}"/>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bodia" descr="© INSCALE GmbH, 05.05.2010&#10;http://www.presentationload.com/">
              <a:extLst>
                <a:ext uri="{FF2B5EF4-FFF2-40B4-BE49-F238E27FC236}">
                  <a16:creationId xmlns:a16="http://schemas.microsoft.com/office/drawing/2014/main" id="{AA2442DF-D7F1-F080-2B24-6DF557DE4C67}"/>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undi" descr="© INSCALE GmbH, 05.05.2010&#10;http://www.presentationload.com/">
              <a:extLst>
                <a:ext uri="{FF2B5EF4-FFF2-40B4-BE49-F238E27FC236}">
                  <a16:creationId xmlns:a16="http://schemas.microsoft.com/office/drawing/2014/main" id="{820A9AA9-392E-9D55-2DCE-FF80DA8F702F}"/>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kina Faso" descr="© INSCALE GmbH, 05.05.2010&#10;http://www.presentationload.com/">
              <a:extLst>
                <a:ext uri="{FF2B5EF4-FFF2-40B4-BE49-F238E27FC236}">
                  <a16:creationId xmlns:a16="http://schemas.microsoft.com/office/drawing/2014/main" id="{D6735C56-1875-B7E8-9A98-D6EC913CB981}"/>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lgaria" descr="© INSCALE GmbH, 05.05.2010&#10;http://www.presentationload.com/">
              <a:extLst>
                <a:ext uri="{FF2B5EF4-FFF2-40B4-BE49-F238E27FC236}">
                  <a16:creationId xmlns:a16="http://schemas.microsoft.com/office/drawing/2014/main" id="{822CF2A5-A80F-29AA-3F52-E5C2FC62C3DA}"/>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razil" descr="© INSCALE GmbH, 05.05.2010&#10;http://www.presentationload.com/">
              <a:extLst>
                <a:ext uri="{FF2B5EF4-FFF2-40B4-BE49-F238E27FC236}">
                  <a16:creationId xmlns:a16="http://schemas.microsoft.com/office/drawing/2014/main" id="{163DE4A7-3BC7-BB1B-F07F-95F3667E1EF9}"/>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tswana" descr="© INSCALE GmbH, 05.05.2010&#10;http://www.presentationload.com/">
              <a:extLst>
                <a:ext uri="{FF2B5EF4-FFF2-40B4-BE49-F238E27FC236}">
                  <a16:creationId xmlns:a16="http://schemas.microsoft.com/office/drawing/2014/main" id="{E8051DDC-6B35-753A-4261-12005D2C44A0}"/>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snia and Herzegovina" descr="© INSCALE GmbH, 05.05.2010&#10;http://www.presentationload.com/">
              <a:extLst>
                <a:ext uri="{FF2B5EF4-FFF2-40B4-BE49-F238E27FC236}">
                  <a16:creationId xmlns:a16="http://schemas.microsoft.com/office/drawing/2014/main" id="{8164B6BB-9117-0C79-0F5D-E24672B7ACF6}"/>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livia" descr="© INSCALE GmbH, 05.05.2010&#10;http://www.presentationload.com/">
              <a:extLst>
                <a:ext uri="{FF2B5EF4-FFF2-40B4-BE49-F238E27FC236}">
                  <a16:creationId xmlns:a16="http://schemas.microsoft.com/office/drawing/2014/main" id="{D2660B0D-39A2-9679-CD41-6AB41B4BA6F0}"/>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hutan" descr="© INSCALE GmbH, 05.05.2010&#10;http://www.presentationload.com/">
              <a:extLst>
                <a:ext uri="{FF2B5EF4-FFF2-40B4-BE49-F238E27FC236}">
                  <a16:creationId xmlns:a16="http://schemas.microsoft.com/office/drawing/2014/main" id="{74B89195-E822-DA83-02BF-B9AA3C4DC54D}"/>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nin" descr="© INSCALE GmbH, 05.05.2010&#10;http://www.presentationload.com/">
              <a:extLst>
                <a:ext uri="{FF2B5EF4-FFF2-40B4-BE49-F238E27FC236}">
                  <a16:creationId xmlns:a16="http://schemas.microsoft.com/office/drawing/2014/main" id="{D27FAA71-F577-49B7-7954-6585F11D8728}"/>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ize" descr="© INSCALE GmbH, 05.05.2010&#10;http://www.presentationload.com/">
              <a:extLst>
                <a:ext uri="{FF2B5EF4-FFF2-40B4-BE49-F238E27FC236}">
                  <a16:creationId xmlns:a16="http://schemas.microsoft.com/office/drawing/2014/main" id="{947B5628-9CE6-F96E-6209-7826AD7A18A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gium" descr="© INSCALE GmbH, 05.05.2010&#10;http://www.presentationload.com/">
              <a:extLst>
                <a:ext uri="{FF2B5EF4-FFF2-40B4-BE49-F238E27FC236}">
                  <a16:creationId xmlns:a16="http://schemas.microsoft.com/office/drawing/2014/main" id="{E543A318-5779-3B62-7B4A-82856F4D99E8}"/>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ngladesh" descr="© INSCALE GmbH, 05.05.2010&#10;http://www.presentationload.com/">
              <a:extLst>
                <a:ext uri="{FF2B5EF4-FFF2-40B4-BE49-F238E27FC236}">
                  <a16:creationId xmlns:a16="http://schemas.microsoft.com/office/drawing/2014/main" id="{01C1315C-B37E-9F26-5EA9-8C61FC7D399F}"/>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hrain" descr="© INSCALE GmbH, 05.05.2010&#10;http://www.presentationload.com/">
              <a:extLst>
                <a:ext uri="{FF2B5EF4-FFF2-40B4-BE49-F238E27FC236}">
                  <a16:creationId xmlns:a16="http://schemas.microsoft.com/office/drawing/2014/main" id="{4F29D106-27D4-0559-6906-8F81066A9353}"/>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elarus" descr="© INSCALE GmbH, 05.05.2010&#10;http://www.presentationload.com/">
              <a:extLst>
                <a:ext uri="{FF2B5EF4-FFF2-40B4-BE49-F238E27FC236}">
                  <a16:creationId xmlns:a16="http://schemas.microsoft.com/office/drawing/2014/main" id="{AEBC7627-4505-85DA-FF12-282766BA21AA}"/>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zerbaijan" descr="© INSCALE GmbH, 05.05.2010&#10;http://www.presentationload.com/">
              <a:extLst>
                <a:ext uri="{FF2B5EF4-FFF2-40B4-BE49-F238E27FC236}">
                  <a16:creationId xmlns:a16="http://schemas.microsoft.com/office/drawing/2014/main" id="{F20A0C8D-AA60-5445-F7BA-9005D4CCDD2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BA021D6E-416A-3E36-5522-6D4695AB8DFA}"/>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D96D90CF-28AE-F0D7-A81F-863C07CB0DB4}"/>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C5F00511-DE25-02D5-D454-59ED22F1F661}"/>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94305D8A-EFDF-ABD9-2CD0-62BBB83C7BF9}"/>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D9C8DE4C-8746-968D-D7FB-943096016401}"/>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2B4B016B-8496-3B2C-0BCD-F4B02D30CC93}"/>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EF7BE008-2138-82CA-7181-0812394E4EFF}"/>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E008A815-8074-51BE-3260-E81CA79CBBBB}"/>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79" name="Text Placeholder 3">
            <a:extLst>
              <a:ext uri="{FF2B5EF4-FFF2-40B4-BE49-F238E27FC236}">
                <a16:creationId xmlns:a16="http://schemas.microsoft.com/office/drawing/2014/main" id="{598E6C06-0AD4-B7A0-B56A-0E941E9ADDE8}"/>
              </a:ext>
            </a:extLst>
          </p:cNvPr>
          <p:cNvSpPr txBox="1">
            <a:spLocks/>
          </p:cNvSpPr>
          <p:nvPr/>
        </p:nvSpPr>
        <p:spPr>
          <a:xfrm>
            <a:off x="6925932" y="6116733"/>
            <a:ext cx="5453280" cy="620652"/>
          </a:xfrm>
          <a:prstGeom prst="rect">
            <a:avLst/>
          </a:prstGeom>
          <a:noFill/>
        </p:spPr>
        <p:txBody>
          <a:bodyPr lIns="91440" tIns="45720" rIns="91440" bIns="45720" anchor="t"/>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200" b="0" i="0" u="none" strike="noStrike" kern="1200" cap="none" spc="0" normalizeH="0" baseline="0" noProof="0" dirty="0">
                <a:ln>
                  <a:noFill/>
                </a:ln>
                <a:solidFill>
                  <a:srgbClr val="F6C36F"/>
                </a:solidFill>
                <a:effectLst/>
                <a:uLnTx/>
                <a:uFillTx/>
                <a:latin typeface="Segoe UI"/>
                <a:ea typeface="+mn-ea"/>
                <a:cs typeface="Segoe UI"/>
              </a:rPr>
              <a:t>Supported PSPs - Europe</a:t>
            </a:r>
          </a:p>
        </p:txBody>
      </p:sp>
      <p:sp>
        <p:nvSpPr>
          <p:cNvPr id="180" name="Speech Bubble: Rectangle 179">
            <a:extLst>
              <a:ext uri="{FF2B5EF4-FFF2-40B4-BE49-F238E27FC236}">
                <a16:creationId xmlns:a16="http://schemas.microsoft.com/office/drawing/2014/main" id="{FF79994B-A8AA-D610-42DE-56405CD81B5E}"/>
              </a:ext>
            </a:extLst>
          </p:cNvPr>
          <p:cNvSpPr/>
          <p:nvPr/>
        </p:nvSpPr>
        <p:spPr>
          <a:xfrm>
            <a:off x="457468" y="330011"/>
            <a:ext cx="3875549" cy="6087091"/>
          </a:xfrm>
          <a:prstGeom prst="wedgeRectCallout">
            <a:avLst>
              <a:gd name="adj1" fmla="val 85108"/>
              <a:gd name="adj2" fmla="val -18861"/>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81" name="Picture 14" descr="Image result for optomany logo transparent">
            <a:extLst>
              <a:ext uri="{FF2B5EF4-FFF2-40B4-BE49-F238E27FC236}">
                <a16:creationId xmlns:a16="http://schemas.microsoft.com/office/drawing/2014/main" id="{A6C3FD76-8935-6362-2D37-FF06A81E2C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57258" y="3162677"/>
            <a:ext cx="1266719" cy="667139"/>
          </a:xfrm>
          <a:prstGeom prst="rect">
            <a:avLst/>
          </a:prstGeom>
          <a:noFill/>
          <a:extLst>
            <a:ext uri="{909E8E84-426E-40DD-AFC4-6F175D3DCCD1}">
              <a14:hiddenFill xmlns:a14="http://schemas.microsoft.com/office/drawing/2010/main">
                <a:solidFill>
                  <a:srgbClr val="FFFFFF"/>
                </a:solidFill>
              </a14:hiddenFill>
            </a:ext>
          </a:extLst>
        </p:spPr>
      </p:pic>
      <p:pic>
        <p:nvPicPr>
          <p:cNvPr id="182" name="Picture 181">
            <a:extLst>
              <a:ext uri="{FF2B5EF4-FFF2-40B4-BE49-F238E27FC236}">
                <a16:creationId xmlns:a16="http://schemas.microsoft.com/office/drawing/2014/main" id="{862524D7-1428-49F0-25F9-D692E48A08A5}"/>
              </a:ext>
            </a:extLst>
          </p:cNvPr>
          <p:cNvPicPr>
            <a:picLocks noChangeAspect="1"/>
          </p:cNvPicPr>
          <p:nvPr/>
        </p:nvPicPr>
        <p:blipFill>
          <a:blip r:embed="rId4"/>
          <a:stretch>
            <a:fillRect/>
          </a:stretch>
        </p:blipFill>
        <p:spPr>
          <a:xfrm>
            <a:off x="2841741" y="1551649"/>
            <a:ext cx="934711" cy="934711"/>
          </a:xfrm>
          <a:prstGeom prst="rect">
            <a:avLst/>
          </a:prstGeom>
        </p:spPr>
      </p:pic>
      <p:pic>
        <p:nvPicPr>
          <p:cNvPr id="183" name="Picture 6" descr="Image result for adyen logo transparent">
            <a:extLst>
              <a:ext uri="{FF2B5EF4-FFF2-40B4-BE49-F238E27FC236}">
                <a16:creationId xmlns:a16="http://schemas.microsoft.com/office/drawing/2014/main" id="{BE42EC45-9D26-26DA-3CCA-F3587162CE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4224" y="578879"/>
            <a:ext cx="1062205" cy="343556"/>
          </a:xfrm>
          <a:prstGeom prst="rect">
            <a:avLst/>
          </a:prstGeom>
          <a:noFill/>
          <a:extLst>
            <a:ext uri="{909E8E84-426E-40DD-AFC4-6F175D3DCCD1}">
              <a14:hiddenFill xmlns:a14="http://schemas.microsoft.com/office/drawing/2010/main">
                <a:solidFill>
                  <a:srgbClr val="FFFFFF"/>
                </a:solidFill>
              </a14:hiddenFill>
            </a:ext>
          </a:extLst>
        </p:spPr>
      </p:pic>
      <p:pic>
        <p:nvPicPr>
          <p:cNvPr id="184" name="Picture 183">
            <a:extLst>
              <a:ext uri="{FF2B5EF4-FFF2-40B4-BE49-F238E27FC236}">
                <a16:creationId xmlns:a16="http://schemas.microsoft.com/office/drawing/2014/main" id="{0DA5A0EC-590E-E5A3-842A-A593C43E9937}"/>
              </a:ext>
            </a:extLst>
          </p:cNvPr>
          <p:cNvPicPr>
            <a:picLocks noChangeAspect="1"/>
          </p:cNvPicPr>
          <p:nvPr/>
        </p:nvPicPr>
        <p:blipFill>
          <a:blip r:embed="rId6"/>
          <a:stretch>
            <a:fillRect/>
          </a:stretch>
        </p:blipFill>
        <p:spPr>
          <a:xfrm>
            <a:off x="1016448" y="1213707"/>
            <a:ext cx="1094285" cy="238853"/>
          </a:xfrm>
          <a:prstGeom prst="rect">
            <a:avLst/>
          </a:prstGeom>
        </p:spPr>
      </p:pic>
      <p:pic>
        <p:nvPicPr>
          <p:cNvPr id="185" name="Picture 4" descr="Image result for nets.eu logo transparent">
            <a:extLst>
              <a:ext uri="{FF2B5EF4-FFF2-40B4-BE49-F238E27FC236}">
                <a16:creationId xmlns:a16="http://schemas.microsoft.com/office/drawing/2014/main" id="{3235EBE6-3765-37A7-654D-DF0548B18DA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77300" y="1017611"/>
            <a:ext cx="1334046" cy="592238"/>
          </a:xfrm>
          <a:prstGeom prst="rect">
            <a:avLst/>
          </a:prstGeom>
          <a:noFill/>
          <a:extLst>
            <a:ext uri="{909E8E84-426E-40DD-AFC4-6F175D3DCCD1}">
              <a14:hiddenFill xmlns:a14="http://schemas.microsoft.com/office/drawing/2010/main">
                <a:solidFill>
                  <a:srgbClr val="FFFFFF"/>
                </a:solidFill>
              </a14:hiddenFill>
            </a:ext>
          </a:extLst>
        </p:spPr>
      </p:pic>
      <p:pic>
        <p:nvPicPr>
          <p:cNvPr id="186" name="Picture 4" descr="Image result for payworks logo transparent">
            <a:extLst>
              <a:ext uri="{FF2B5EF4-FFF2-40B4-BE49-F238E27FC236}">
                <a16:creationId xmlns:a16="http://schemas.microsoft.com/office/drawing/2014/main" id="{DB46EAA6-559B-C614-5552-B605B959349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53712" y="4234607"/>
            <a:ext cx="1703512" cy="413645"/>
          </a:xfrm>
          <a:prstGeom prst="rect">
            <a:avLst/>
          </a:prstGeom>
          <a:noFill/>
          <a:extLst>
            <a:ext uri="{909E8E84-426E-40DD-AFC4-6F175D3DCCD1}">
              <a14:hiddenFill xmlns:a14="http://schemas.microsoft.com/office/drawing/2010/main">
                <a:solidFill>
                  <a:srgbClr val="FFFFFF"/>
                </a:solidFill>
              </a14:hiddenFill>
            </a:ext>
          </a:extLst>
        </p:spPr>
      </p:pic>
      <p:pic>
        <p:nvPicPr>
          <p:cNvPr id="187" name="Picture 186">
            <a:extLst>
              <a:ext uri="{FF2B5EF4-FFF2-40B4-BE49-F238E27FC236}">
                <a16:creationId xmlns:a16="http://schemas.microsoft.com/office/drawing/2014/main" id="{4CABA1FD-C4AB-11D7-12F4-B3FB4ED53326}"/>
              </a:ext>
            </a:extLst>
          </p:cNvPr>
          <p:cNvPicPr>
            <a:picLocks noChangeAspect="1"/>
          </p:cNvPicPr>
          <p:nvPr/>
        </p:nvPicPr>
        <p:blipFill>
          <a:blip r:embed="rId9"/>
          <a:stretch>
            <a:fillRect/>
          </a:stretch>
        </p:blipFill>
        <p:spPr>
          <a:xfrm>
            <a:off x="2584099" y="2421449"/>
            <a:ext cx="1377111" cy="248977"/>
          </a:xfrm>
          <a:prstGeom prst="rect">
            <a:avLst/>
          </a:prstGeom>
        </p:spPr>
      </p:pic>
      <p:pic>
        <p:nvPicPr>
          <p:cNvPr id="188" name="Picture 4" descr="Image result for global payments logo transparent">
            <a:extLst>
              <a:ext uri="{FF2B5EF4-FFF2-40B4-BE49-F238E27FC236}">
                <a16:creationId xmlns:a16="http://schemas.microsoft.com/office/drawing/2014/main" id="{8CEF19DC-D696-055C-3DEF-E3432D2A90F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89352" y="1833475"/>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89" name="Picture 188" descr="A picture containing object, clock&#10;&#10;Description automatically generated">
            <a:extLst>
              <a:ext uri="{FF2B5EF4-FFF2-40B4-BE49-F238E27FC236}">
                <a16:creationId xmlns:a16="http://schemas.microsoft.com/office/drawing/2014/main" id="{8651BE00-0DC5-DFAA-B197-E3DCA5CAAEB5}"/>
              </a:ext>
            </a:extLst>
          </p:cNvPr>
          <p:cNvPicPr>
            <a:picLocks noChangeAspect="1"/>
          </p:cNvPicPr>
          <p:nvPr/>
        </p:nvPicPr>
        <p:blipFill>
          <a:blip r:embed="rId11"/>
          <a:stretch>
            <a:fillRect/>
          </a:stretch>
        </p:blipFill>
        <p:spPr>
          <a:xfrm>
            <a:off x="1016448" y="2983478"/>
            <a:ext cx="1299621" cy="469550"/>
          </a:xfrm>
          <a:prstGeom prst="rect">
            <a:avLst/>
          </a:prstGeom>
        </p:spPr>
      </p:pic>
      <p:pic>
        <p:nvPicPr>
          <p:cNvPr id="190" name="Picture 2" descr="Image result for https://www.valitor.com logo transparent">
            <a:extLst>
              <a:ext uri="{FF2B5EF4-FFF2-40B4-BE49-F238E27FC236}">
                <a16:creationId xmlns:a16="http://schemas.microsoft.com/office/drawing/2014/main" id="{8D1E2AD4-006E-97BA-A3D3-EA07E0BA882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66117" y="3242902"/>
            <a:ext cx="1322272" cy="1322272"/>
          </a:xfrm>
          <a:prstGeom prst="rect">
            <a:avLst/>
          </a:prstGeom>
          <a:noFill/>
          <a:extLst>
            <a:ext uri="{909E8E84-426E-40DD-AFC4-6F175D3DCCD1}">
              <a14:hiddenFill xmlns:a14="http://schemas.microsoft.com/office/drawing/2010/main">
                <a:solidFill>
                  <a:srgbClr val="FFFFFF"/>
                </a:solidFill>
              </a14:hiddenFill>
            </a:ext>
          </a:extLst>
        </p:spPr>
      </p:pic>
      <p:pic>
        <p:nvPicPr>
          <p:cNvPr id="191" name="Picture 2" descr="Salt Pay | Alfreð">
            <a:extLst>
              <a:ext uri="{FF2B5EF4-FFF2-40B4-BE49-F238E27FC236}">
                <a16:creationId xmlns:a16="http://schemas.microsoft.com/office/drawing/2014/main" id="{85E11127-9911-E813-D441-B6497B464095}"/>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609490" y="3706272"/>
            <a:ext cx="1447491" cy="1056669"/>
          </a:xfrm>
          <a:prstGeom prst="rect">
            <a:avLst/>
          </a:prstGeom>
          <a:noFill/>
          <a:extLst>
            <a:ext uri="{909E8E84-426E-40DD-AFC4-6F175D3DCCD1}">
              <a14:hiddenFill xmlns:a14="http://schemas.microsoft.com/office/drawing/2010/main">
                <a:solidFill>
                  <a:srgbClr val="FFFFFF"/>
                </a:solidFill>
              </a14:hiddenFill>
            </a:ext>
          </a:extLst>
        </p:spPr>
      </p:pic>
      <p:pic>
        <p:nvPicPr>
          <p:cNvPr id="192" name="Picture 2" descr="FIS (company) - Wikipedia">
            <a:extLst>
              <a:ext uri="{FF2B5EF4-FFF2-40B4-BE49-F238E27FC236}">
                <a16:creationId xmlns:a16="http://schemas.microsoft.com/office/drawing/2014/main" id="{0892E211-A23A-B36E-EB3C-AD09E9D53341}"/>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041390" y="2903835"/>
            <a:ext cx="750535" cy="313974"/>
          </a:xfrm>
          <a:prstGeom prst="rect">
            <a:avLst/>
          </a:prstGeom>
          <a:noFill/>
          <a:extLst>
            <a:ext uri="{909E8E84-426E-40DD-AFC4-6F175D3DCCD1}">
              <a14:hiddenFill xmlns:a14="http://schemas.microsoft.com/office/drawing/2010/main">
                <a:solidFill>
                  <a:srgbClr val="FFFFFF"/>
                </a:solidFill>
              </a14:hiddenFill>
            </a:ext>
          </a:extLst>
        </p:spPr>
      </p:pic>
      <p:pic>
        <p:nvPicPr>
          <p:cNvPr id="193" name="Picture 192">
            <a:extLst>
              <a:ext uri="{FF2B5EF4-FFF2-40B4-BE49-F238E27FC236}">
                <a16:creationId xmlns:a16="http://schemas.microsoft.com/office/drawing/2014/main" id="{885AF920-9DE7-F52D-AD8C-F358DFBEF94B}"/>
              </a:ext>
            </a:extLst>
          </p:cNvPr>
          <p:cNvPicPr>
            <a:picLocks noChangeAspect="1"/>
          </p:cNvPicPr>
          <p:nvPr/>
        </p:nvPicPr>
        <p:blipFill>
          <a:blip r:embed="rId15"/>
          <a:stretch>
            <a:fillRect/>
          </a:stretch>
        </p:blipFill>
        <p:spPr>
          <a:xfrm>
            <a:off x="732701" y="5033572"/>
            <a:ext cx="1011622" cy="310863"/>
          </a:xfrm>
          <a:prstGeom prst="rect">
            <a:avLst/>
          </a:prstGeom>
        </p:spPr>
      </p:pic>
      <p:pic>
        <p:nvPicPr>
          <p:cNvPr id="194" name="Picture 2" descr="Explore Digital Wallets Digital Banking Alternative Lending Vendor Payments  Disbursements Visa Card Designer Learn Programs Fintech Fast Track Fintech  Partner Connect Visa Ready Certification Visa Licensing Program Visa Direct  Preferred Partner ...">
            <a:extLst>
              <a:ext uri="{FF2B5EF4-FFF2-40B4-BE49-F238E27FC236}">
                <a16:creationId xmlns:a16="http://schemas.microsoft.com/office/drawing/2014/main" id="{EA3B9266-BE34-AD3D-0AE4-3B0F3C30AAB2}"/>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13779" y="5709948"/>
            <a:ext cx="1181709" cy="43639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486E7092-742D-3D65-C246-A8D16F59915E}"/>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188389" y="4577621"/>
            <a:ext cx="1883647" cy="455951"/>
          </a:xfrm>
          <a:prstGeom prst="rect">
            <a:avLst/>
          </a:prstGeom>
          <a:noFill/>
          <a:extLst>
            <a:ext uri="{909E8E84-426E-40DD-AFC4-6F175D3DCCD1}">
              <a14:hiddenFill xmlns:a14="http://schemas.microsoft.com/office/drawing/2010/main">
                <a:solidFill>
                  <a:srgbClr val="FFFFFF"/>
                </a:solidFill>
              </a14:hiddenFill>
            </a:ext>
          </a:extLst>
        </p:spPr>
      </p:pic>
      <p:pic>
        <p:nvPicPr>
          <p:cNvPr id="1024" name="Picture 1023">
            <a:extLst>
              <a:ext uri="{FF2B5EF4-FFF2-40B4-BE49-F238E27FC236}">
                <a16:creationId xmlns:a16="http://schemas.microsoft.com/office/drawing/2014/main" id="{06182A7F-4028-66F5-A777-05861AE4403E}"/>
              </a:ext>
            </a:extLst>
          </p:cNvPr>
          <p:cNvPicPr>
            <a:picLocks noChangeAspect="1"/>
          </p:cNvPicPr>
          <p:nvPr/>
        </p:nvPicPr>
        <p:blipFill>
          <a:blip r:embed="rId18"/>
          <a:stretch>
            <a:fillRect/>
          </a:stretch>
        </p:blipFill>
        <p:spPr>
          <a:xfrm>
            <a:off x="2462657" y="39074"/>
            <a:ext cx="1390354" cy="1390354"/>
          </a:xfrm>
          <a:prstGeom prst="rect">
            <a:avLst/>
          </a:prstGeom>
        </p:spPr>
      </p:pic>
      <p:pic>
        <p:nvPicPr>
          <p:cNvPr id="1025" name="Picture 12" descr="Online Payment Collection Software | Sign Up for Free - Clearone by Cleartax">
            <a:extLst>
              <a:ext uri="{FF2B5EF4-FFF2-40B4-BE49-F238E27FC236}">
                <a16:creationId xmlns:a16="http://schemas.microsoft.com/office/drawing/2014/main" id="{1CBBAAB8-B2C2-334D-A746-097C9A579481}"/>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86476" y="2376999"/>
            <a:ext cx="1488830" cy="322386"/>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2" descr="pay icon png - Shift4 - Shift4 Payments | #3605063 - Vippng">
            <a:extLst>
              <a:ext uri="{FF2B5EF4-FFF2-40B4-BE49-F238E27FC236}">
                <a16:creationId xmlns:a16="http://schemas.microsoft.com/office/drawing/2014/main" id="{14227487-0D8D-D713-DF2D-4AFE9788A03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028308" y="5217658"/>
            <a:ext cx="1196210" cy="35076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2" descr="FreedomPay - Account Manager">
            <a:extLst>
              <a:ext uri="{FF2B5EF4-FFF2-40B4-BE49-F238E27FC236}">
                <a16:creationId xmlns:a16="http://schemas.microsoft.com/office/drawing/2014/main" id="{2983FA29-FA10-BDDC-EA10-BA8538276FEB}"/>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254298" y="5862940"/>
            <a:ext cx="1841974" cy="1785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82591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1000"/>
                                        <p:tgtEl>
                                          <p:spTgt spid="180"/>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81"/>
                                        </p:tgtEl>
                                        <p:attrNameLst>
                                          <p:attrName>style.visibility</p:attrName>
                                        </p:attrNameLst>
                                      </p:cBhvr>
                                      <p:to>
                                        <p:strVal val="visible"/>
                                      </p:to>
                                    </p:set>
                                    <p:animEffect transition="in" filter="fade">
                                      <p:cBhvr>
                                        <p:cTn id="11" dur="1000"/>
                                        <p:tgtEl>
                                          <p:spTgt spid="181"/>
                                        </p:tgtEl>
                                      </p:cBhvr>
                                    </p:animEffect>
                                    <p:anim calcmode="lin" valueType="num">
                                      <p:cBhvr>
                                        <p:cTn id="12" dur="1000" fill="hold"/>
                                        <p:tgtEl>
                                          <p:spTgt spid="181"/>
                                        </p:tgtEl>
                                        <p:attrNameLst>
                                          <p:attrName>ppt_x</p:attrName>
                                        </p:attrNameLst>
                                      </p:cBhvr>
                                      <p:tavLst>
                                        <p:tav tm="0">
                                          <p:val>
                                            <p:strVal val="#ppt_x"/>
                                          </p:val>
                                        </p:tav>
                                        <p:tav tm="100000">
                                          <p:val>
                                            <p:strVal val="#ppt_x"/>
                                          </p:val>
                                        </p:tav>
                                      </p:tavLst>
                                    </p:anim>
                                    <p:anim calcmode="lin" valueType="num">
                                      <p:cBhvr>
                                        <p:cTn id="13" dur="1000" fill="hold"/>
                                        <p:tgtEl>
                                          <p:spTgt spid="18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182"/>
                                        </p:tgtEl>
                                        <p:attrNameLst>
                                          <p:attrName>style.visibility</p:attrName>
                                        </p:attrNameLst>
                                      </p:cBhvr>
                                      <p:to>
                                        <p:strVal val="visible"/>
                                      </p:to>
                                    </p:set>
                                    <p:animEffect transition="in" filter="fade">
                                      <p:cBhvr>
                                        <p:cTn id="16" dur="1000"/>
                                        <p:tgtEl>
                                          <p:spTgt spid="182"/>
                                        </p:tgtEl>
                                      </p:cBhvr>
                                    </p:animEffect>
                                    <p:anim calcmode="lin" valueType="num">
                                      <p:cBhvr>
                                        <p:cTn id="17" dur="1000" fill="hold"/>
                                        <p:tgtEl>
                                          <p:spTgt spid="182"/>
                                        </p:tgtEl>
                                        <p:attrNameLst>
                                          <p:attrName>ppt_x</p:attrName>
                                        </p:attrNameLst>
                                      </p:cBhvr>
                                      <p:tavLst>
                                        <p:tav tm="0">
                                          <p:val>
                                            <p:strVal val="#ppt_x"/>
                                          </p:val>
                                        </p:tav>
                                        <p:tav tm="100000">
                                          <p:val>
                                            <p:strVal val="#ppt_x"/>
                                          </p:val>
                                        </p:tav>
                                      </p:tavLst>
                                    </p:anim>
                                    <p:anim calcmode="lin" valueType="num">
                                      <p:cBhvr>
                                        <p:cTn id="18" dur="1000" fill="hold"/>
                                        <p:tgtEl>
                                          <p:spTgt spid="182"/>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83"/>
                                        </p:tgtEl>
                                        <p:attrNameLst>
                                          <p:attrName>style.visibility</p:attrName>
                                        </p:attrNameLst>
                                      </p:cBhvr>
                                      <p:to>
                                        <p:strVal val="visible"/>
                                      </p:to>
                                    </p:set>
                                    <p:animEffect transition="in" filter="fade">
                                      <p:cBhvr>
                                        <p:cTn id="21" dur="1000"/>
                                        <p:tgtEl>
                                          <p:spTgt spid="183"/>
                                        </p:tgtEl>
                                      </p:cBhvr>
                                    </p:animEffect>
                                    <p:anim calcmode="lin" valueType="num">
                                      <p:cBhvr>
                                        <p:cTn id="22" dur="1000" fill="hold"/>
                                        <p:tgtEl>
                                          <p:spTgt spid="183"/>
                                        </p:tgtEl>
                                        <p:attrNameLst>
                                          <p:attrName>ppt_x</p:attrName>
                                        </p:attrNameLst>
                                      </p:cBhvr>
                                      <p:tavLst>
                                        <p:tav tm="0">
                                          <p:val>
                                            <p:strVal val="#ppt_x"/>
                                          </p:val>
                                        </p:tav>
                                        <p:tav tm="100000">
                                          <p:val>
                                            <p:strVal val="#ppt_x"/>
                                          </p:val>
                                        </p:tav>
                                      </p:tavLst>
                                    </p:anim>
                                    <p:anim calcmode="lin" valueType="num">
                                      <p:cBhvr>
                                        <p:cTn id="23" dur="1000" fill="hold"/>
                                        <p:tgtEl>
                                          <p:spTgt spid="183"/>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85"/>
                                        </p:tgtEl>
                                        <p:attrNameLst>
                                          <p:attrName>style.visibility</p:attrName>
                                        </p:attrNameLst>
                                      </p:cBhvr>
                                      <p:to>
                                        <p:strVal val="visible"/>
                                      </p:to>
                                    </p:set>
                                    <p:animEffect transition="in" filter="fade">
                                      <p:cBhvr>
                                        <p:cTn id="26" dur="1000"/>
                                        <p:tgtEl>
                                          <p:spTgt spid="185"/>
                                        </p:tgtEl>
                                      </p:cBhvr>
                                    </p:animEffect>
                                    <p:anim calcmode="lin" valueType="num">
                                      <p:cBhvr>
                                        <p:cTn id="27" dur="1000" fill="hold"/>
                                        <p:tgtEl>
                                          <p:spTgt spid="185"/>
                                        </p:tgtEl>
                                        <p:attrNameLst>
                                          <p:attrName>ppt_x</p:attrName>
                                        </p:attrNameLst>
                                      </p:cBhvr>
                                      <p:tavLst>
                                        <p:tav tm="0">
                                          <p:val>
                                            <p:strVal val="#ppt_x"/>
                                          </p:val>
                                        </p:tav>
                                        <p:tav tm="100000">
                                          <p:val>
                                            <p:strVal val="#ppt_x"/>
                                          </p:val>
                                        </p:tav>
                                      </p:tavLst>
                                    </p:anim>
                                    <p:anim calcmode="lin" valueType="num">
                                      <p:cBhvr>
                                        <p:cTn id="28" dur="1000" fill="hold"/>
                                        <p:tgtEl>
                                          <p:spTgt spid="18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84"/>
                                        </p:tgtEl>
                                        <p:attrNameLst>
                                          <p:attrName>style.visibility</p:attrName>
                                        </p:attrNameLst>
                                      </p:cBhvr>
                                      <p:to>
                                        <p:strVal val="visible"/>
                                      </p:to>
                                    </p:set>
                                    <p:animEffect transition="in" filter="fade">
                                      <p:cBhvr>
                                        <p:cTn id="31" dur="1000"/>
                                        <p:tgtEl>
                                          <p:spTgt spid="184"/>
                                        </p:tgtEl>
                                      </p:cBhvr>
                                    </p:animEffect>
                                    <p:anim calcmode="lin" valueType="num">
                                      <p:cBhvr>
                                        <p:cTn id="32" dur="1000" fill="hold"/>
                                        <p:tgtEl>
                                          <p:spTgt spid="184"/>
                                        </p:tgtEl>
                                        <p:attrNameLst>
                                          <p:attrName>ppt_x</p:attrName>
                                        </p:attrNameLst>
                                      </p:cBhvr>
                                      <p:tavLst>
                                        <p:tav tm="0">
                                          <p:val>
                                            <p:strVal val="#ppt_x"/>
                                          </p:val>
                                        </p:tav>
                                        <p:tav tm="100000">
                                          <p:val>
                                            <p:strVal val="#ppt_x"/>
                                          </p:val>
                                        </p:tav>
                                      </p:tavLst>
                                    </p:anim>
                                    <p:anim calcmode="lin" valueType="num">
                                      <p:cBhvr>
                                        <p:cTn id="33" dur="1000" fill="hold"/>
                                        <p:tgtEl>
                                          <p:spTgt spid="184"/>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186"/>
                                        </p:tgtEl>
                                        <p:attrNameLst>
                                          <p:attrName>style.visibility</p:attrName>
                                        </p:attrNameLst>
                                      </p:cBhvr>
                                      <p:to>
                                        <p:strVal val="visible"/>
                                      </p:to>
                                    </p:set>
                                    <p:animEffect transition="in" filter="fade">
                                      <p:cBhvr>
                                        <p:cTn id="36" dur="1000"/>
                                        <p:tgtEl>
                                          <p:spTgt spid="186"/>
                                        </p:tgtEl>
                                      </p:cBhvr>
                                    </p:animEffect>
                                    <p:anim calcmode="lin" valueType="num">
                                      <p:cBhvr>
                                        <p:cTn id="37" dur="1000" fill="hold"/>
                                        <p:tgtEl>
                                          <p:spTgt spid="186"/>
                                        </p:tgtEl>
                                        <p:attrNameLst>
                                          <p:attrName>ppt_x</p:attrName>
                                        </p:attrNameLst>
                                      </p:cBhvr>
                                      <p:tavLst>
                                        <p:tav tm="0">
                                          <p:val>
                                            <p:strVal val="#ppt_x"/>
                                          </p:val>
                                        </p:tav>
                                        <p:tav tm="100000">
                                          <p:val>
                                            <p:strVal val="#ppt_x"/>
                                          </p:val>
                                        </p:tav>
                                      </p:tavLst>
                                    </p:anim>
                                    <p:anim calcmode="lin" valueType="num">
                                      <p:cBhvr>
                                        <p:cTn id="38" dur="1000" fill="hold"/>
                                        <p:tgtEl>
                                          <p:spTgt spid="186"/>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1000"/>
                                        <p:tgtEl>
                                          <p:spTgt spid="187"/>
                                        </p:tgtEl>
                                      </p:cBhvr>
                                    </p:animEffect>
                                    <p:anim calcmode="lin" valueType="num">
                                      <p:cBhvr>
                                        <p:cTn id="42" dur="1000" fill="hold"/>
                                        <p:tgtEl>
                                          <p:spTgt spid="187"/>
                                        </p:tgtEl>
                                        <p:attrNameLst>
                                          <p:attrName>ppt_x</p:attrName>
                                        </p:attrNameLst>
                                      </p:cBhvr>
                                      <p:tavLst>
                                        <p:tav tm="0">
                                          <p:val>
                                            <p:strVal val="#ppt_x"/>
                                          </p:val>
                                        </p:tav>
                                        <p:tav tm="100000">
                                          <p:val>
                                            <p:strVal val="#ppt_x"/>
                                          </p:val>
                                        </p:tav>
                                      </p:tavLst>
                                    </p:anim>
                                    <p:anim calcmode="lin" valueType="num">
                                      <p:cBhvr>
                                        <p:cTn id="43" dur="1000" fill="hold"/>
                                        <p:tgtEl>
                                          <p:spTgt spid="187"/>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88"/>
                                        </p:tgtEl>
                                        <p:attrNameLst>
                                          <p:attrName>style.visibility</p:attrName>
                                        </p:attrNameLst>
                                      </p:cBhvr>
                                      <p:to>
                                        <p:strVal val="visible"/>
                                      </p:to>
                                    </p:set>
                                    <p:animEffect transition="in" filter="fade">
                                      <p:cBhvr>
                                        <p:cTn id="46" dur="1000"/>
                                        <p:tgtEl>
                                          <p:spTgt spid="188"/>
                                        </p:tgtEl>
                                      </p:cBhvr>
                                    </p:animEffect>
                                    <p:anim calcmode="lin" valueType="num">
                                      <p:cBhvr>
                                        <p:cTn id="47" dur="1000" fill="hold"/>
                                        <p:tgtEl>
                                          <p:spTgt spid="188"/>
                                        </p:tgtEl>
                                        <p:attrNameLst>
                                          <p:attrName>ppt_x</p:attrName>
                                        </p:attrNameLst>
                                      </p:cBhvr>
                                      <p:tavLst>
                                        <p:tav tm="0">
                                          <p:val>
                                            <p:strVal val="#ppt_x"/>
                                          </p:val>
                                        </p:tav>
                                        <p:tav tm="100000">
                                          <p:val>
                                            <p:strVal val="#ppt_x"/>
                                          </p:val>
                                        </p:tav>
                                      </p:tavLst>
                                    </p:anim>
                                    <p:anim calcmode="lin" valueType="num">
                                      <p:cBhvr>
                                        <p:cTn id="48" dur="1000" fill="hold"/>
                                        <p:tgtEl>
                                          <p:spTgt spid="188"/>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189"/>
                                        </p:tgtEl>
                                        <p:attrNameLst>
                                          <p:attrName>style.visibility</p:attrName>
                                        </p:attrNameLst>
                                      </p:cBhvr>
                                      <p:to>
                                        <p:strVal val="visible"/>
                                      </p:to>
                                    </p:set>
                                    <p:animEffect transition="in" filter="fade">
                                      <p:cBhvr>
                                        <p:cTn id="51" dur="1000"/>
                                        <p:tgtEl>
                                          <p:spTgt spid="189"/>
                                        </p:tgtEl>
                                      </p:cBhvr>
                                    </p:animEffect>
                                    <p:anim calcmode="lin" valueType="num">
                                      <p:cBhvr>
                                        <p:cTn id="52" dur="1000" fill="hold"/>
                                        <p:tgtEl>
                                          <p:spTgt spid="189"/>
                                        </p:tgtEl>
                                        <p:attrNameLst>
                                          <p:attrName>ppt_x</p:attrName>
                                        </p:attrNameLst>
                                      </p:cBhvr>
                                      <p:tavLst>
                                        <p:tav tm="0">
                                          <p:val>
                                            <p:strVal val="#ppt_x"/>
                                          </p:val>
                                        </p:tav>
                                        <p:tav tm="100000">
                                          <p:val>
                                            <p:strVal val="#ppt_x"/>
                                          </p:val>
                                        </p:tav>
                                      </p:tavLst>
                                    </p:anim>
                                    <p:anim calcmode="lin" valueType="num">
                                      <p:cBhvr>
                                        <p:cTn id="53" dur="1000" fill="hold"/>
                                        <p:tgtEl>
                                          <p:spTgt spid="189"/>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0"/>
                                  </p:stCondLst>
                                  <p:childTnLst>
                                    <p:set>
                                      <p:cBhvr>
                                        <p:cTn id="55" dur="1" fill="hold">
                                          <p:stCondLst>
                                            <p:cond delay="0"/>
                                          </p:stCondLst>
                                        </p:cTn>
                                        <p:tgtEl>
                                          <p:spTgt spid="190"/>
                                        </p:tgtEl>
                                        <p:attrNameLst>
                                          <p:attrName>style.visibility</p:attrName>
                                        </p:attrNameLst>
                                      </p:cBhvr>
                                      <p:to>
                                        <p:strVal val="visible"/>
                                      </p:to>
                                    </p:set>
                                    <p:animEffect transition="in" filter="fade">
                                      <p:cBhvr>
                                        <p:cTn id="56" dur="1000"/>
                                        <p:tgtEl>
                                          <p:spTgt spid="190"/>
                                        </p:tgtEl>
                                      </p:cBhvr>
                                    </p:animEffect>
                                    <p:anim calcmode="lin" valueType="num">
                                      <p:cBhvr>
                                        <p:cTn id="57" dur="1000" fill="hold"/>
                                        <p:tgtEl>
                                          <p:spTgt spid="190"/>
                                        </p:tgtEl>
                                        <p:attrNameLst>
                                          <p:attrName>ppt_x</p:attrName>
                                        </p:attrNameLst>
                                      </p:cBhvr>
                                      <p:tavLst>
                                        <p:tav tm="0">
                                          <p:val>
                                            <p:strVal val="#ppt_x"/>
                                          </p:val>
                                        </p:tav>
                                        <p:tav tm="100000">
                                          <p:val>
                                            <p:strVal val="#ppt_x"/>
                                          </p:val>
                                        </p:tav>
                                      </p:tavLst>
                                    </p:anim>
                                    <p:anim calcmode="lin" valueType="num">
                                      <p:cBhvr>
                                        <p:cTn id="58" dur="1000" fill="hold"/>
                                        <p:tgtEl>
                                          <p:spTgt spid="190"/>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91"/>
                                        </p:tgtEl>
                                        <p:attrNameLst>
                                          <p:attrName>style.visibility</p:attrName>
                                        </p:attrNameLst>
                                      </p:cBhvr>
                                      <p:to>
                                        <p:strVal val="visible"/>
                                      </p:to>
                                    </p:set>
                                    <p:animEffect transition="in" filter="fade">
                                      <p:cBhvr>
                                        <p:cTn id="61" dur="1000"/>
                                        <p:tgtEl>
                                          <p:spTgt spid="191"/>
                                        </p:tgtEl>
                                      </p:cBhvr>
                                    </p:animEffect>
                                    <p:anim calcmode="lin" valueType="num">
                                      <p:cBhvr>
                                        <p:cTn id="62" dur="1000" fill="hold"/>
                                        <p:tgtEl>
                                          <p:spTgt spid="191"/>
                                        </p:tgtEl>
                                        <p:attrNameLst>
                                          <p:attrName>ppt_x</p:attrName>
                                        </p:attrNameLst>
                                      </p:cBhvr>
                                      <p:tavLst>
                                        <p:tav tm="0">
                                          <p:val>
                                            <p:strVal val="#ppt_x"/>
                                          </p:val>
                                        </p:tav>
                                        <p:tav tm="100000">
                                          <p:val>
                                            <p:strVal val="#ppt_x"/>
                                          </p:val>
                                        </p:tav>
                                      </p:tavLst>
                                    </p:anim>
                                    <p:anim calcmode="lin" valueType="num">
                                      <p:cBhvr>
                                        <p:cTn id="63" dur="1000" fill="hold"/>
                                        <p:tgtEl>
                                          <p:spTgt spid="191"/>
                                        </p:tgtEl>
                                        <p:attrNameLst>
                                          <p:attrName>ppt_y</p:attrName>
                                        </p:attrNameLst>
                                      </p:cBhvr>
                                      <p:tavLst>
                                        <p:tav tm="0">
                                          <p:val>
                                            <p:strVal val="#ppt_y+.1"/>
                                          </p:val>
                                        </p:tav>
                                        <p:tav tm="100000">
                                          <p:val>
                                            <p:strVal val="#ppt_y"/>
                                          </p:val>
                                        </p:tav>
                                      </p:tavLst>
                                    </p:anim>
                                  </p:childTnLst>
                                </p:cTn>
                              </p:par>
                              <p:par>
                                <p:cTn id="64" presetID="42" presetClass="entr" presetSubtype="0" fill="hold" nodeType="withEffect">
                                  <p:stCondLst>
                                    <p:cond delay="0"/>
                                  </p:stCondLst>
                                  <p:childTnLst>
                                    <p:set>
                                      <p:cBhvr>
                                        <p:cTn id="65" dur="1" fill="hold">
                                          <p:stCondLst>
                                            <p:cond delay="0"/>
                                          </p:stCondLst>
                                        </p:cTn>
                                        <p:tgtEl>
                                          <p:spTgt spid="192"/>
                                        </p:tgtEl>
                                        <p:attrNameLst>
                                          <p:attrName>style.visibility</p:attrName>
                                        </p:attrNameLst>
                                      </p:cBhvr>
                                      <p:to>
                                        <p:strVal val="visible"/>
                                      </p:to>
                                    </p:set>
                                    <p:animEffect transition="in" filter="fade">
                                      <p:cBhvr>
                                        <p:cTn id="66" dur="1000"/>
                                        <p:tgtEl>
                                          <p:spTgt spid="192"/>
                                        </p:tgtEl>
                                      </p:cBhvr>
                                    </p:animEffect>
                                    <p:anim calcmode="lin" valueType="num">
                                      <p:cBhvr>
                                        <p:cTn id="67" dur="1000" fill="hold"/>
                                        <p:tgtEl>
                                          <p:spTgt spid="192"/>
                                        </p:tgtEl>
                                        <p:attrNameLst>
                                          <p:attrName>ppt_x</p:attrName>
                                        </p:attrNameLst>
                                      </p:cBhvr>
                                      <p:tavLst>
                                        <p:tav tm="0">
                                          <p:val>
                                            <p:strVal val="#ppt_x"/>
                                          </p:val>
                                        </p:tav>
                                        <p:tav tm="100000">
                                          <p:val>
                                            <p:strVal val="#ppt_x"/>
                                          </p:val>
                                        </p:tav>
                                      </p:tavLst>
                                    </p:anim>
                                    <p:anim calcmode="lin" valueType="num">
                                      <p:cBhvr>
                                        <p:cTn id="68" dur="1000" fill="hold"/>
                                        <p:tgtEl>
                                          <p:spTgt spid="192"/>
                                        </p:tgtEl>
                                        <p:attrNameLst>
                                          <p:attrName>ppt_y</p:attrName>
                                        </p:attrNameLst>
                                      </p:cBhvr>
                                      <p:tavLst>
                                        <p:tav tm="0">
                                          <p:val>
                                            <p:strVal val="#ppt_y+.1"/>
                                          </p:val>
                                        </p:tav>
                                        <p:tav tm="100000">
                                          <p:val>
                                            <p:strVal val="#ppt_y"/>
                                          </p:val>
                                        </p:tav>
                                      </p:tavLst>
                                    </p:anim>
                                  </p:childTnLst>
                                </p:cTn>
                              </p:par>
                              <p:par>
                                <p:cTn id="69" presetID="42" presetClass="entr" presetSubtype="0" fill="hold" nodeType="withEffect">
                                  <p:stCondLst>
                                    <p:cond delay="0"/>
                                  </p:stCondLst>
                                  <p:childTnLst>
                                    <p:set>
                                      <p:cBhvr>
                                        <p:cTn id="70" dur="1" fill="hold">
                                          <p:stCondLst>
                                            <p:cond delay="0"/>
                                          </p:stCondLst>
                                        </p:cTn>
                                        <p:tgtEl>
                                          <p:spTgt spid="193"/>
                                        </p:tgtEl>
                                        <p:attrNameLst>
                                          <p:attrName>style.visibility</p:attrName>
                                        </p:attrNameLst>
                                      </p:cBhvr>
                                      <p:to>
                                        <p:strVal val="visible"/>
                                      </p:to>
                                    </p:set>
                                    <p:animEffect transition="in" filter="fade">
                                      <p:cBhvr>
                                        <p:cTn id="71" dur="1000"/>
                                        <p:tgtEl>
                                          <p:spTgt spid="193"/>
                                        </p:tgtEl>
                                      </p:cBhvr>
                                    </p:animEffect>
                                    <p:anim calcmode="lin" valueType="num">
                                      <p:cBhvr>
                                        <p:cTn id="72" dur="1000" fill="hold"/>
                                        <p:tgtEl>
                                          <p:spTgt spid="193"/>
                                        </p:tgtEl>
                                        <p:attrNameLst>
                                          <p:attrName>ppt_x</p:attrName>
                                        </p:attrNameLst>
                                      </p:cBhvr>
                                      <p:tavLst>
                                        <p:tav tm="0">
                                          <p:val>
                                            <p:strVal val="#ppt_x"/>
                                          </p:val>
                                        </p:tav>
                                        <p:tav tm="100000">
                                          <p:val>
                                            <p:strVal val="#ppt_x"/>
                                          </p:val>
                                        </p:tav>
                                      </p:tavLst>
                                    </p:anim>
                                    <p:anim calcmode="lin" valueType="num">
                                      <p:cBhvr>
                                        <p:cTn id="73" dur="1000" fill="hold"/>
                                        <p:tgtEl>
                                          <p:spTgt spid="193"/>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194"/>
                                        </p:tgtEl>
                                        <p:attrNameLst>
                                          <p:attrName>style.visibility</p:attrName>
                                        </p:attrNameLst>
                                      </p:cBhvr>
                                      <p:to>
                                        <p:strVal val="visible"/>
                                      </p:to>
                                    </p:set>
                                    <p:animEffect transition="in" filter="fade">
                                      <p:cBhvr>
                                        <p:cTn id="76" dur="1000"/>
                                        <p:tgtEl>
                                          <p:spTgt spid="194"/>
                                        </p:tgtEl>
                                      </p:cBhvr>
                                    </p:animEffect>
                                    <p:anim calcmode="lin" valueType="num">
                                      <p:cBhvr>
                                        <p:cTn id="77" dur="1000" fill="hold"/>
                                        <p:tgtEl>
                                          <p:spTgt spid="194"/>
                                        </p:tgtEl>
                                        <p:attrNameLst>
                                          <p:attrName>ppt_x</p:attrName>
                                        </p:attrNameLst>
                                      </p:cBhvr>
                                      <p:tavLst>
                                        <p:tav tm="0">
                                          <p:val>
                                            <p:strVal val="#ppt_x"/>
                                          </p:val>
                                        </p:tav>
                                        <p:tav tm="100000">
                                          <p:val>
                                            <p:strVal val="#ppt_x"/>
                                          </p:val>
                                        </p:tav>
                                      </p:tavLst>
                                    </p:anim>
                                    <p:anim calcmode="lin" valueType="num">
                                      <p:cBhvr>
                                        <p:cTn id="78" dur="1000" fill="hold"/>
                                        <p:tgtEl>
                                          <p:spTgt spid="194"/>
                                        </p:tgtEl>
                                        <p:attrNameLst>
                                          <p:attrName>ppt_y</p:attrName>
                                        </p:attrNameLst>
                                      </p:cBhvr>
                                      <p:tavLst>
                                        <p:tav tm="0">
                                          <p:val>
                                            <p:strVal val="#ppt_y+.1"/>
                                          </p:val>
                                        </p:tav>
                                        <p:tav tm="100000">
                                          <p:val>
                                            <p:strVal val="#ppt_y"/>
                                          </p:val>
                                        </p:tav>
                                      </p:tavLst>
                                    </p:anim>
                                  </p:childTnLst>
                                </p:cTn>
                              </p:par>
                              <p:par>
                                <p:cTn id="79" presetID="42" presetClass="entr" presetSubtype="0" fill="hold" nodeType="withEffect">
                                  <p:stCondLst>
                                    <p:cond delay="0"/>
                                  </p:stCondLst>
                                  <p:childTnLst>
                                    <p:set>
                                      <p:cBhvr>
                                        <p:cTn id="80" dur="1" fill="hold">
                                          <p:stCondLst>
                                            <p:cond delay="0"/>
                                          </p:stCondLst>
                                        </p:cTn>
                                        <p:tgtEl>
                                          <p:spTgt spid="1026"/>
                                        </p:tgtEl>
                                        <p:attrNameLst>
                                          <p:attrName>style.visibility</p:attrName>
                                        </p:attrNameLst>
                                      </p:cBhvr>
                                      <p:to>
                                        <p:strVal val="visible"/>
                                      </p:to>
                                    </p:set>
                                    <p:animEffect transition="in" filter="fade">
                                      <p:cBhvr>
                                        <p:cTn id="81" dur="1000"/>
                                        <p:tgtEl>
                                          <p:spTgt spid="1026"/>
                                        </p:tgtEl>
                                      </p:cBhvr>
                                    </p:animEffect>
                                    <p:anim calcmode="lin" valueType="num">
                                      <p:cBhvr>
                                        <p:cTn id="82" dur="1000" fill="hold"/>
                                        <p:tgtEl>
                                          <p:spTgt spid="1026"/>
                                        </p:tgtEl>
                                        <p:attrNameLst>
                                          <p:attrName>ppt_x</p:attrName>
                                        </p:attrNameLst>
                                      </p:cBhvr>
                                      <p:tavLst>
                                        <p:tav tm="0">
                                          <p:val>
                                            <p:strVal val="#ppt_x"/>
                                          </p:val>
                                        </p:tav>
                                        <p:tav tm="100000">
                                          <p:val>
                                            <p:strVal val="#ppt_x"/>
                                          </p:val>
                                        </p:tav>
                                      </p:tavLst>
                                    </p:anim>
                                    <p:anim calcmode="lin" valueType="num">
                                      <p:cBhvr>
                                        <p:cTn id="83" dur="1000" fill="hold"/>
                                        <p:tgtEl>
                                          <p:spTgt spid="1026"/>
                                        </p:tgtEl>
                                        <p:attrNameLst>
                                          <p:attrName>ppt_y</p:attrName>
                                        </p:attrNameLst>
                                      </p:cBhvr>
                                      <p:tavLst>
                                        <p:tav tm="0">
                                          <p:val>
                                            <p:strVal val="#ppt_y+.1"/>
                                          </p:val>
                                        </p:tav>
                                        <p:tav tm="100000">
                                          <p:val>
                                            <p:strVal val="#ppt_y"/>
                                          </p:val>
                                        </p:tav>
                                      </p:tavLst>
                                    </p:anim>
                                  </p:childTnLst>
                                </p:cTn>
                              </p:par>
                              <p:par>
                                <p:cTn id="84" presetID="42" presetClass="entr" presetSubtype="0" fill="hold" nodeType="withEffect">
                                  <p:stCondLst>
                                    <p:cond delay="0"/>
                                  </p:stCondLst>
                                  <p:childTnLst>
                                    <p:set>
                                      <p:cBhvr>
                                        <p:cTn id="85" dur="1" fill="hold">
                                          <p:stCondLst>
                                            <p:cond delay="0"/>
                                          </p:stCondLst>
                                        </p:cTn>
                                        <p:tgtEl>
                                          <p:spTgt spid="1024"/>
                                        </p:tgtEl>
                                        <p:attrNameLst>
                                          <p:attrName>style.visibility</p:attrName>
                                        </p:attrNameLst>
                                      </p:cBhvr>
                                      <p:to>
                                        <p:strVal val="visible"/>
                                      </p:to>
                                    </p:set>
                                    <p:animEffect transition="in" filter="fade">
                                      <p:cBhvr>
                                        <p:cTn id="86" dur="1000"/>
                                        <p:tgtEl>
                                          <p:spTgt spid="1024"/>
                                        </p:tgtEl>
                                      </p:cBhvr>
                                    </p:animEffect>
                                    <p:anim calcmode="lin" valueType="num">
                                      <p:cBhvr>
                                        <p:cTn id="87" dur="1000" fill="hold"/>
                                        <p:tgtEl>
                                          <p:spTgt spid="1024"/>
                                        </p:tgtEl>
                                        <p:attrNameLst>
                                          <p:attrName>ppt_x</p:attrName>
                                        </p:attrNameLst>
                                      </p:cBhvr>
                                      <p:tavLst>
                                        <p:tav tm="0">
                                          <p:val>
                                            <p:strVal val="#ppt_x"/>
                                          </p:val>
                                        </p:tav>
                                        <p:tav tm="100000">
                                          <p:val>
                                            <p:strVal val="#ppt_x"/>
                                          </p:val>
                                        </p:tav>
                                      </p:tavLst>
                                    </p:anim>
                                    <p:anim calcmode="lin" valueType="num">
                                      <p:cBhvr>
                                        <p:cTn id="88" dur="1000" fill="hold"/>
                                        <p:tgtEl>
                                          <p:spTgt spid="1024"/>
                                        </p:tgtEl>
                                        <p:attrNameLst>
                                          <p:attrName>ppt_y</p:attrName>
                                        </p:attrNameLst>
                                      </p:cBhvr>
                                      <p:tavLst>
                                        <p:tav tm="0">
                                          <p:val>
                                            <p:strVal val="#ppt_y+.1"/>
                                          </p:val>
                                        </p:tav>
                                        <p:tav tm="100000">
                                          <p:val>
                                            <p:strVal val="#ppt_y"/>
                                          </p:val>
                                        </p:tav>
                                      </p:tavLst>
                                    </p:anim>
                                  </p:childTnLst>
                                </p:cTn>
                              </p:par>
                              <p:par>
                                <p:cTn id="89" presetID="42" presetClass="entr" presetSubtype="0" fill="hold" nodeType="withEffect">
                                  <p:stCondLst>
                                    <p:cond delay="0"/>
                                  </p:stCondLst>
                                  <p:childTnLst>
                                    <p:set>
                                      <p:cBhvr>
                                        <p:cTn id="90" dur="1" fill="hold">
                                          <p:stCondLst>
                                            <p:cond delay="0"/>
                                          </p:stCondLst>
                                        </p:cTn>
                                        <p:tgtEl>
                                          <p:spTgt spid="1025"/>
                                        </p:tgtEl>
                                        <p:attrNameLst>
                                          <p:attrName>style.visibility</p:attrName>
                                        </p:attrNameLst>
                                      </p:cBhvr>
                                      <p:to>
                                        <p:strVal val="visible"/>
                                      </p:to>
                                    </p:set>
                                    <p:animEffect transition="in" filter="fade">
                                      <p:cBhvr>
                                        <p:cTn id="91" dur="1000"/>
                                        <p:tgtEl>
                                          <p:spTgt spid="1025"/>
                                        </p:tgtEl>
                                      </p:cBhvr>
                                    </p:animEffect>
                                    <p:anim calcmode="lin" valueType="num">
                                      <p:cBhvr>
                                        <p:cTn id="92" dur="1000" fill="hold"/>
                                        <p:tgtEl>
                                          <p:spTgt spid="1025"/>
                                        </p:tgtEl>
                                        <p:attrNameLst>
                                          <p:attrName>ppt_x</p:attrName>
                                        </p:attrNameLst>
                                      </p:cBhvr>
                                      <p:tavLst>
                                        <p:tav tm="0">
                                          <p:val>
                                            <p:strVal val="#ppt_x"/>
                                          </p:val>
                                        </p:tav>
                                        <p:tav tm="100000">
                                          <p:val>
                                            <p:strVal val="#ppt_x"/>
                                          </p:val>
                                        </p:tav>
                                      </p:tavLst>
                                    </p:anim>
                                    <p:anim calcmode="lin" valueType="num">
                                      <p:cBhvr>
                                        <p:cTn id="93" dur="1000" fill="hold"/>
                                        <p:tgtEl>
                                          <p:spTgt spid="1025"/>
                                        </p:tgtEl>
                                        <p:attrNameLst>
                                          <p:attrName>ppt_y</p:attrName>
                                        </p:attrNameLst>
                                      </p:cBhvr>
                                      <p:tavLst>
                                        <p:tav tm="0">
                                          <p:val>
                                            <p:strVal val="#ppt_y+.1"/>
                                          </p:val>
                                        </p:tav>
                                        <p:tav tm="100000">
                                          <p:val>
                                            <p:strVal val="#ppt_y"/>
                                          </p:val>
                                        </p:tav>
                                      </p:tavLst>
                                    </p:anim>
                                  </p:childTnLst>
                                </p:cTn>
                              </p:par>
                              <p:par>
                                <p:cTn id="94" presetID="42" presetClass="entr" presetSubtype="0" fill="hold" nodeType="withEffect">
                                  <p:stCondLst>
                                    <p:cond delay="0"/>
                                  </p:stCondLst>
                                  <p:childTnLst>
                                    <p:set>
                                      <p:cBhvr>
                                        <p:cTn id="95" dur="1" fill="hold">
                                          <p:stCondLst>
                                            <p:cond delay="0"/>
                                          </p:stCondLst>
                                        </p:cTn>
                                        <p:tgtEl>
                                          <p:spTgt spid="1027"/>
                                        </p:tgtEl>
                                        <p:attrNameLst>
                                          <p:attrName>style.visibility</p:attrName>
                                        </p:attrNameLst>
                                      </p:cBhvr>
                                      <p:to>
                                        <p:strVal val="visible"/>
                                      </p:to>
                                    </p:set>
                                    <p:animEffect transition="in" filter="fade">
                                      <p:cBhvr>
                                        <p:cTn id="96" dur="1000"/>
                                        <p:tgtEl>
                                          <p:spTgt spid="1027"/>
                                        </p:tgtEl>
                                      </p:cBhvr>
                                    </p:animEffect>
                                    <p:anim calcmode="lin" valueType="num">
                                      <p:cBhvr>
                                        <p:cTn id="97" dur="1000" fill="hold"/>
                                        <p:tgtEl>
                                          <p:spTgt spid="1027"/>
                                        </p:tgtEl>
                                        <p:attrNameLst>
                                          <p:attrName>ppt_x</p:attrName>
                                        </p:attrNameLst>
                                      </p:cBhvr>
                                      <p:tavLst>
                                        <p:tav tm="0">
                                          <p:val>
                                            <p:strVal val="#ppt_x"/>
                                          </p:val>
                                        </p:tav>
                                        <p:tav tm="100000">
                                          <p:val>
                                            <p:strVal val="#ppt_x"/>
                                          </p:val>
                                        </p:tav>
                                      </p:tavLst>
                                    </p:anim>
                                    <p:anim calcmode="lin" valueType="num">
                                      <p:cBhvr>
                                        <p:cTn id="98" dur="1000" fill="hold"/>
                                        <p:tgtEl>
                                          <p:spTgt spid="1027"/>
                                        </p:tgtEl>
                                        <p:attrNameLst>
                                          <p:attrName>ppt_y</p:attrName>
                                        </p:attrNameLst>
                                      </p:cBhvr>
                                      <p:tavLst>
                                        <p:tav tm="0">
                                          <p:val>
                                            <p:strVal val="#ppt_y+.1"/>
                                          </p:val>
                                        </p:tav>
                                        <p:tav tm="100000">
                                          <p:val>
                                            <p:strVal val="#ppt_y"/>
                                          </p:val>
                                        </p:tav>
                                      </p:tavLst>
                                    </p:anim>
                                  </p:childTnLst>
                                </p:cTn>
                              </p:par>
                              <p:par>
                                <p:cTn id="99" presetID="42" presetClass="entr" presetSubtype="0" fill="hold" nodeType="withEffect">
                                  <p:stCondLst>
                                    <p:cond delay="0"/>
                                  </p:stCondLst>
                                  <p:childTnLst>
                                    <p:set>
                                      <p:cBhvr>
                                        <p:cTn id="100" dur="1" fill="hold">
                                          <p:stCondLst>
                                            <p:cond delay="0"/>
                                          </p:stCondLst>
                                        </p:cTn>
                                        <p:tgtEl>
                                          <p:spTgt spid="1028"/>
                                        </p:tgtEl>
                                        <p:attrNameLst>
                                          <p:attrName>style.visibility</p:attrName>
                                        </p:attrNameLst>
                                      </p:cBhvr>
                                      <p:to>
                                        <p:strVal val="visible"/>
                                      </p:to>
                                    </p:set>
                                    <p:animEffect transition="in" filter="fade">
                                      <p:cBhvr>
                                        <p:cTn id="101" dur="1000"/>
                                        <p:tgtEl>
                                          <p:spTgt spid="1028"/>
                                        </p:tgtEl>
                                      </p:cBhvr>
                                    </p:animEffect>
                                    <p:anim calcmode="lin" valueType="num">
                                      <p:cBhvr>
                                        <p:cTn id="102" dur="1000" fill="hold"/>
                                        <p:tgtEl>
                                          <p:spTgt spid="1028"/>
                                        </p:tgtEl>
                                        <p:attrNameLst>
                                          <p:attrName>ppt_x</p:attrName>
                                        </p:attrNameLst>
                                      </p:cBhvr>
                                      <p:tavLst>
                                        <p:tav tm="0">
                                          <p:val>
                                            <p:strVal val="#ppt_x"/>
                                          </p:val>
                                        </p:tav>
                                        <p:tav tm="100000">
                                          <p:val>
                                            <p:strVal val="#ppt_x"/>
                                          </p:val>
                                        </p:tav>
                                      </p:tavLst>
                                    </p:anim>
                                    <p:anim calcmode="lin" valueType="num">
                                      <p:cBhvr>
                                        <p:cTn id="103" dur="1000" fill="hold"/>
                                        <p:tgtEl>
                                          <p:spTgt spid="10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86DF29C-5D7B-253E-94F2-AEE637DFF215}"/>
              </a:ext>
            </a:extLst>
          </p:cNvPr>
          <p:cNvGrpSpPr/>
          <p:nvPr/>
        </p:nvGrpSpPr>
        <p:grpSpPr>
          <a:xfrm>
            <a:off x="765082" y="964132"/>
            <a:ext cx="10378438" cy="5063822"/>
            <a:chOff x="829624" y="1419617"/>
            <a:chExt cx="10378438" cy="5063822"/>
          </a:xfrm>
        </p:grpSpPr>
        <p:sp>
          <p:nvSpPr>
            <p:cNvPr id="2" name="Austria" descr="© INSCALE GmbH, 05.05.2010&#10;http://www.presentationload.com/">
              <a:extLst>
                <a:ext uri="{FF2B5EF4-FFF2-40B4-BE49-F238E27FC236}">
                  <a16:creationId xmlns:a16="http://schemas.microsoft.com/office/drawing/2014/main" id="{5B31907F-E61A-5A75-2F47-22B04A215DF6}"/>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Italy" descr="© INSCALE GmbH, 05.05.2010&#10;http://www.presentationload.com/">
              <a:extLst>
                <a:ext uri="{FF2B5EF4-FFF2-40B4-BE49-F238E27FC236}">
                  <a16:creationId xmlns:a16="http://schemas.microsoft.com/office/drawing/2014/main" id="{5C06A058-341C-DB45-5EA7-655B06E20EB8}"/>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Croatia" descr="© INSCALE GmbH, 05.05.2010&#10;http://www.presentationload.com/">
              <a:extLst>
                <a:ext uri="{FF2B5EF4-FFF2-40B4-BE49-F238E27FC236}">
                  <a16:creationId xmlns:a16="http://schemas.microsoft.com/office/drawing/2014/main" id="{719660C8-EEC6-8BD6-DA64-DCA68093F99D}"/>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Zimbabwe" descr="© INSCALE GmbH, 05.05.2010&#10;http://www.presentationload.com/">
              <a:extLst>
                <a:ext uri="{FF2B5EF4-FFF2-40B4-BE49-F238E27FC236}">
                  <a16:creationId xmlns:a16="http://schemas.microsoft.com/office/drawing/2014/main" id="{17C7BD01-83E6-5516-216B-1F81CDB62A30}"/>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46C8B692-8375-0BB3-A845-D397AF6E8B41}"/>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5CAE63F0-2434-D01C-8A5E-E8D8E1B7C160}"/>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C660C22B-E5E7-787B-E0EA-01E311F6A71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9F6F4DB3-905C-BE18-E2F9-6B603AE46E70}"/>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BC7C5FC3-84BD-0E95-6246-F2AA2E548CDC}"/>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B1529ACA-5F74-736D-6AE4-02E6BE1B70FC}"/>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C05F5915-9A95-8F12-979B-F56B60F78F9E}"/>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98627801-C575-FF19-71FA-8D3BB1325E6F}"/>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EF6713E5-A07A-3915-C2DA-C785746D91A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29802186-20F2-7FCB-BBB4-026AEDB0D803}"/>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41A888C7-6B06-A3A0-91B9-9FE0E7312F83}"/>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5ADD907B-5742-DDAA-9190-74179F5D4882}"/>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2A6DD2EA-BEB7-2FFF-D0B1-CF55429B1662}"/>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0B1ABE20-FF90-4C1F-923E-2D7253B7F086}"/>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F1ED1E76-2A73-163C-7320-89AF98EAA42A}"/>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4F2D5A09-76CA-8177-E87B-FEA7619ACA1C}"/>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464D7DA8-A6D9-804A-2DDB-335690DBF5B7}"/>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5F2668FC-B611-CA69-5244-73D118955F92}"/>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56FA9B51-A071-46D6-D414-3613C07B0F77}"/>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B5262C0F-399F-AFF8-848F-B533514AD64A}"/>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58C0F3EF-0D24-29F8-DFDF-41897D621235}"/>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A141E53D-9988-7FDF-EDF5-3AC58F77B5FB}"/>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A80CBC0F-917D-0917-0087-350F0B57BD57}"/>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D355CB63-0BE3-6DB8-D2FE-075853A88E96}"/>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7B523804-FFDA-FBB8-69E5-76E433D5AA92}"/>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73B6BCC0-0DDF-5658-903F-8C3C6E21184F}"/>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6C5CE1EA-4142-8DA2-39D8-C1188BCB233E}"/>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92264711-626B-A6C9-196D-A5DA69E6279C}"/>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24812D54-21EC-477B-5979-9519D3BF94C0}"/>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0785348D-F6FA-E369-9A61-D0C937B541C0}"/>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EDD46E93-C257-6E29-93BC-D0FE09C06A4B}"/>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46682431-3DD5-A039-0184-0B0612A804D6}"/>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1A36AA64-3019-6DD4-AE21-35951570B7D3}"/>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C4632C74-8497-F77B-D3F0-01593D91469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3DEBE5A6-27F2-54AD-37ED-7E54F2C03E39}"/>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2497C612-5E53-1010-B683-56BB810A5598}"/>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83D07024-29D9-4AD1-CA1F-7CD16F0D76E6}"/>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54E334A7-C2F3-E6BE-75BA-BD036CC25990}"/>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4BDFD034-7790-CEC9-685F-3EE283F8DC5A}"/>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4CAECC69-A3F5-143A-AEE5-D0EF67E4A969}"/>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8D4575BB-B29D-A031-AA12-20D13E90A712}"/>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167024BD-1D2D-709A-655C-CF3F2C4A3F39}"/>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DFD287CA-4F7C-9259-B870-AAE4CFEC8023}"/>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F9673AC5-E7CE-2917-54AC-9EE238366342}"/>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3654BEB4-0F0C-4BD1-36EC-4AE5E76C9E44}"/>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C94E88AB-6099-E921-FB91-FB64619F2803}"/>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62E3D244-D493-B6D5-34EB-9A6404A4A1A0}"/>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B19EA45C-3089-84CF-DADB-F33607A6E734}"/>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CA3E4924-7ECF-CDBE-C337-E4C21A8EC7F4}"/>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3B4AE502-4CCB-65F4-B907-0DE7724932C4}"/>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B18EF051-9C3A-A999-7FF9-A6BBA2483BA0}"/>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D87C6ED1-6EC4-8659-D6DE-8FB2242245A1}"/>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1CD7B67A-CDBA-31E4-F690-2BAC936DC1DF}"/>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1C96AE17-4010-2BED-093B-F6EB3921A97B}"/>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0DDE143E-12E8-8791-1252-656A38F3A5D0}"/>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A66D60C7-D10D-A81D-1F6F-DD11D75881CF}"/>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E3C98525-1984-A752-BDA4-FC2606135B15}"/>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145D226F-1F55-FC51-3739-C099B9D90A29}"/>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5761D95A-2DC7-27D3-6AD5-5241D0952C79}"/>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2C42B8EB-ED58-E042-2CF3-25F0220AE7AC}"/>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34CC749F-176F-D79F-E5D6-071BD6BC9AB8}"/>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A15E7FEB-353A-3E13-F774-FA711582016D}"/>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3798AEB0-E9CF-9FA5-C6A0-0F30F8A4BDEC}"/>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F30D54BF-C1CF-9E4B-64E0-6048C3D60FBC}"/>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11293016-A022-A88A-B3ED-1084CD872821}"/>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BAFDFC3E-5365-A3C4-239E-3F1AC6056AD2}"/>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FBE6492B-1E93-78BB-0DF8-CD4523E2F663}"/>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06501819-6465-44ED-73A6-334A7905AB2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A24791E2-D09B-80A6-7931-24971B94ED03}"/>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A2266CF3-A9F3-6301-028B-050542D68FBE}"/>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B9743687-9524-5333-BC81-54C6C71D6770}"/>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85BDE4B9-D914-36EA-62C7-FF953D6B792F}"/>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75BFE0EC-EA4E-71CF-83BA-EF719F8B3AA3}"/>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B9A4C089-52BF-2CDB-AA7D-9682689D7570}"/>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291124EC-182C-FE44-B362-5CBD301E5882}"/>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57DEF490-80EF-5D6B-2C34-8A9CDB26201A}"/>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410676B9-CDF7-F9A1-6EC0-EF81260B443E}"/>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746F9D33-0414-BC10-984F-379EF4CB82C4}"/>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F5A8114C-3CF2-13BB-5399-EE487BBF493E}"/>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AE7430F4-8101-2E78-4CAF-37B10B2E7899}"/>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7DA730CD-A85D-0FAF-5110-B2B4C867CEF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0781C04C-44B2-4DEF-857A-750FA41E8E2B}"/>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B5A73EAC-2D4F-A878-1FFB-931871595F96}"/>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6E5EBE60-1A0E-EAD7-D298-7F3B51A1892C}"/>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50A91C7E-A421-225E-C506-44B3786613BE}"/>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C20D3247-F5EE-47A7-44B1-C6199AE3F4F1}"/>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DBA29F95-1098-9B14-F128-E4FDB232C66D}"/>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6D949038-437C-3E5C-8540-2FC37D76874B}"/>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C01EB6CF-0E62-B0DF-6B0F-2FB13D854188}"/>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426603E1-395A-4DD7-4F98-21DAFDEB3A3A}"/>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AFF6DF7D-2258-9706-B7DD-2E8838228779}"/>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58D40656-8187-18CA-B88A-0CECE1F5EC61}"/>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231E27EB-CBCA-8A1A-1719-DB1BFBD83B86}"/>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07AEB8F5-6A5F-0516-8508-8D7E36B23BAA}"/>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3339CC29-2734-5DB2-3DAD-862E22EF9389}"/>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552093FC-2476-9CE3-CAEF-6F4448C14804}"/>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7F1DAC5E-DF87-BECD-6011-7A2EDF8F96CD}"/>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6B323C0A-7A52-4827-45B1-9973F7E3FA7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A9E4DCF3-D432-7735-43B1-A8845DD6861A}"/>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srael" descr="© INSCALE GmbH, 05.05.2010&#10;http://www.presentationload.com/">
              <a:extLst>
                <a:ext uri="{FF2B5EF4-FFF2-40B4-BE49-F238E27FC236}">
                  <a16:creationId xmlns:a16="http://schemas.microsoft.com/office/drawing/2014/main" id="{ADF2B86B-BCD9-48E8-5D94-7560985165C2}"/>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eland" descr="© INSCALE GmbH, 05.05.2010&#10;http://www.presentationload.com/">
              <a:extLst>
                <a:ext uri="{FF2B5EF4-FFF2-40B4-BE49-F238E27FC236}">
                  <a16:creationId xmlns:a16="http://schemas.microsoft.com/office/drawing/2014/main" id="{072746AF-2E4E-7CFE-5AD1-1B6FFA7A9BCA}"/>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aq" descr="© INSCALE GmbH, 05.05.2010&#10;http://www.presentationload.com/">
              <a:extLst>
                <a:ext uri="{FF2B5EF4-FFF2-40B4-BE49-F238E27FC236}">
                  <a16:creationId xmlns:a16="http://schemas.microsoft.com/office/drawing/2014/main" id="{EB60A132-CEE6-B9E8-E4DC-B28CD55D695A}"/>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n" descr="© INSCALE GmbH, 05.05.2010&#10;http://www.presentationload.com/">
              <a:extLst>
                <a:ext uri="{FF2B5EF4-FFF2-40B4-BE49-F238E27FC236}">
                  <a16:creationId xmlns:a16="http://schemas.microsoft.com/office/drawing/2014/main" id="{79044E91-E195-63ED-9BC7-F7BD0B577375}"/>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ndonesia" descr="© INSCALE GmbH, 05.05.2010&#10;http://www.presentationload.com/">
              <a:extLst>
                <a:ext uri="{FF2B5EF4-FFF2-40B4-BE49-F238E27FC236}">
                  <a16:creationId xmlns:a16="http://schemas.microsoft.com/office/drawing/2014/main" id="{66751A95-24EF-6190-CF15-234C3B09ADD1}"/>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ia" descr="© INSCALE GmbH, 05.05.2010&#10;http://www.presentationload.com/">
              <a:extLst>
                <a:ext uri="{FF2B5EF4-FFF2-40B4-BE49-F238E27FC236}">
                  <a16:creationId xmlns:a16="http://schemas.microsoft.com/office/drawing/2014/main" id="{855C5258-93C3-1671-5F78-406897F57D19}"/>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celand" descr="© INSCALE GmbH, 05.05.2010&#10;http://www.presentationload.com/">
              <a:extLst>
                <a:ext uri="{FF2B5EF4-FFF2-40B4-BE49-F238E27FC236}">
                  <a16:creationId xmlns:a16="http://schemas.microsoft.com/office/drawing/2014/main" id="{8037C0AC-EB12-A32F-4757-FDF087B1705C}"/>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ungary" descr="© INSCALE GmbH, 05.05.2010&#10;http://www.presentationload.com/">
              <a:extLst>
                <a:ext uri="{FF2B5EF4-FFF2-40B4-BE49-F238E27FC236}">
                  <a16:creationId xmlns:a16="http://schemas.microsoft.com/office/drawing/2014/main" id="{1EEC957F-7CE5-FEBD-6353-5776CA694A9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onduras" descr="© INSCALE GmbH, 05.05.2010&#10;http://www.presentationload.com/">
              <a:extLst>
                <a:ext uri="{FF2B5EF4-FFF2-40B4-BE49-F238E27FC236}">
                  <a16:creationId xmlns:a16="http://schemas.microsoft.com/office/drawing/2014/main" id="{5C5EFE4D-92E8-1D1A-A6E1-728FDF78387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aiti" descr="© INSCALE GmbH, 05.05.2010&#10;http://www.presentationload.com/">
              <a:extLst>
                <a:ext uri="{FF2B5EF4-FFF2-40B4-BE49-F238E27FC236}">
                  <a16:creationId xmlns:a16="http://schemas.microsoft.com/office/drawing/2014/main" id="{02A6AF71-BEC2-07B7-9D2D-6922596627A2}"/>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yane (French Guiana)" descr="© INSCALE GmbH, 05.05.2010&#10;http://www.presentationload.com/">
              <a:extLst>
                <a:ext uri="{FF2B5EF4-FFF2-40B4-BE49-F238E27FC236}">
                  <a16:creationId xmlns:a16="http://schemas.microsoft.com/office/drawing/2014/main" id="{E8E11F6B-052B-F42A-5B11-245161F50D90}"/>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a" descr="© INSCALE GmbH, 05.05.2010&#10;http://www.presentationload.com/">
              <a:extLst>
                <a:ext uri="{FF2B5EF4-FFF2-40B4-BE49-F238E27FC236}">
                  <a16:creationId xmlns:a16="http://schemas.microsoft.com/office/drawing/2014/main" id="{C577E7ED-BBED-DEBB-3D63-2D76969C61E2}"/>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inea-Bissau" descr="© INSCALE GmbH, 05.05.2010&#10;http://www.presentationload.com/">
              <a:extLst>
                <a:ext uri="{FF2B5EF4-FFF2-40B4-BE49-F238E27FC236}">
                  <a16:creationId xmlns:a16="http://schemas.microsoft.com/office/drawing/2014/main" id="{1000B30F-DB09-6CDB-57FD-37B48FF3FB79}"/>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 descr="© INSCALE GmbH, 05.05.2010&#10;http://www.presentationload.com/">
              <a:extLst>
                <a:ext uri="{FF2B5EF4-FFF2-40B4-BE49-F238E27FC236}">
                  <a16:creationId xmlns:a16="http://schemas.microsoft.com/office/drawing/2014/main" id="{9804D331-A7E0-79D4-538C-91A9437E2AF9}"/>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atemala" descr="© INSCALE GmbH, 05.05.2010&#10;http://www.presentationload.com/">
              <a:extLst>
                <a:ext uri="{FF2B5EF4-FFF2-40B4-BE49-F238E27FC236}">
                  <a16:creationId xmlns:a16="http://schemas.microsoft.com/office/drawing/2014/main" id="{6FBC2C5E-A576-8331-6890-05185CDDDF23}"/>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reenland" descr="© INSCALE GmbH, 05.05.2010&#10;http://www.presentationload.com/">
              <a:extLst>
                <a:ext uri="{FF2B5EF4-FFF2-40B4-BE49-F238E27FC236}">
                  <a16:creationId xmlns:a16="http://schemas.microsoft.com/office/drawing/2014/main" id="{44AE446A-276B-ED5E-5C16-FAFD42A0721C}"/>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ce" descr="© INSCALE GmbH, 05.05.2010&#10;http://www.presentationload.com/">
              <a:extLst>
                <a:ext uri="{FF2B5EF4-FFF2-40B4-BE49-F238E27FC236}">
                  <a16:creationId xmlns:a16="http://schemas.microsoft.com/office/drawing/2014/main" id="{D314A78E-9DAA-F347-0ABC-BA9B5ED93F5B}"/>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hana" descr="© INSCALE GmbH, 05.05.2010&#10;http://www.presentationload.com/">
              <a:extLst>
                <a:ext uri="{FF2B5EF4-FFF2-40B4-BE49-F238E27FC236}">
                  <a16:creationId xmlns:a16="http://schemas.microsoft.com/office/drawing/2014/main" id="{48EC0A70-A152-5371-E003-0BECDF1F4434}"/>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ermany" descr="© INSCALE GmbH, 05.05.2010&#10;http://www.presentationload.com/">
              <a:extLst>
                <a:ext uri="{FF2B5EF4-FFF2-40B4-BE49-F238E27FC236}">
                  <a16:creationId xmlns:a16="http://schemas.microsoft.com/office/drawing/2014/main" id="{C15DEECD-B25B-DD10-E720-D3E53D7589C4}"/>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orgia" descr="© INSCALE GmbH, 05.05.2010&#10;http://www.presentationload.com/">
              <a:extLst>
                <a:ext uri="{FF2B5EF4-FFF2-40B4-BE49-F238E27FC236}">
                  <a16:creationId xmlns:a16="http://schemas.microsoft.com/office/drawing/2014/main" id="{616EA077-92D8-AD8E-CDFD-FAB6641CC766}"/>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The Gambia" descr="© INSCALE GmbH, 05.05.2010&#10;http://www.presentationload.com/">
              <a:extLst>
                <a:ext uri="{FF2B5EF4-FFF2-40B4-BE49-F238E27FC236}">
                  <a16:creationId xmlns:a16="http://schemas.microsoft.com/office/drawing/2014/main" id="{04B008AF-0E6A-D8DF-3875-17EC22C37F1A}"/>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Gabon" descr="© INSCALE GmbH, 05.05.2010&#10;http://www.presentationload.com/">
              <a:extLst>
                <a:ext uri="{FF2B5EF4-FFF2-40B4-BE49-F238E27FC236}">
                  <a16:creationId xmlns:a16="http://schemas.microsoft.com/office/drawing/2014/main" id="{500E322A-B02B-57E0-161E-0ED56F883D21}"/>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France" descr="© INSCALE GmbH, 05.05.2010&#10;http://www.presentationload.com/">
              <a:extLst>
                <a:ext uri="{FF2B5EF4-FFF2-40B4-BE49-F238E27FC236}">
                  <a16:creationId xmlns:a16="http://schemas.microsoft.com/office/drawing/2014/main" id="{C431B6E8-4B44-DFF8-F4AD-188E579579B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inland" descr="© INSCALE GmbH, 05.05.2010&#10;http://www.presentationload.com/">
              <a:extLst>
                <a:ext uri="{FF2B5EF4-FFF2-40B4-BE49-F238E27FC236}">
                  <a16:creationId xmlns:a16="http://schemas.microsoft.com/office/drawing/2014/main" id="{83B5F108-8C96-4993-1385-04FB57E53C54}"/>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thiopia" descr="© INSCALE GmbH, 05.05.2010&#10;http://www.presentationload.com/">
              <a:extLst>
                <a:ext uri="{FF2B5EF4-FFF2-40B4-BE49-F238E27FC236}">
                  <a16:creationId xmlns:a16="http://schemas.microsoft.com/office/drawing/2014/main" id="{5A17D3B5-B984-07F5-FB21-172F78C3A719}"/>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stonia" descr="© INSCALE GmbH, 05.05.2010&#10;http://www.presentationload.com/">
              <a:extLst>
                <a:ext uri="{FF2B5EF4-FFF2-40B4-BE49-F238E27FC236}">
                  <a16:creationId xmlns:a16="http://schemas.microsoft.com/office/drawing/2014/main" id="{0A403F8A-9E1D-1263-1BBE-320E9C33EB15}"/>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ritrea" descr="© INSCALE GmbH, 05.05.2010&#10;http://www.presentationload.com/">
              <a:extLst>
                <a:ext uri="{FF2B5EF4-FFF2-40B4-BE49-F238E27FC236}">
                  <a16:creationId xmlns:a16="http://schemas.microsoft.com/office/drawing/2014/main" id="{78D7CB07-38AB-EC62-ACB7-A7B545FA3D4B}"/>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quatorial Guinea" descr="© INSCALE GmbH, 05.05.2010&#10;http://www.presentationload.com/">
              <a:extLst>
                <a:ext uri="{FF2B5EF4-FFF2-40B4-BE49-F238E27FC236}">
                  <a16:creationId xmlns:a16="http://schemas.microsoft.com/office/drawing/2014/main" id="{9B80D81B-F33F-45AD-6865-4CB4A5E48239}"/>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l Salvador" descr="© INSCALE GmbH, 05.05.2010&#10;http://www.presentationload.com/">
              <a:extLst>
                <a:ext uri="{FF2B5EF4-FFF2-40B4-BE49-F238E27FC236}">
                  <a16:creationId xmlns:a16="http://schemas.microsoft.com/office/drawing/2014/main" id="{EB155433-EEA6-3AD2-4A22-62EE2442F8D3}"/>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gypt" descr="© INSCALE GmbH, 05.05.2010&#10;http://www.presentationload.com/">
              <a:extLst>
                <a:ext uri="{FF2B5EF4-FFF2-40B4-BE49-F238E27FC236}">
                  <a16:creationId xmlns:a16="http://schemas.microsoft.com/office/drawing/2014/main" id="{B2CA4EA3-E308-962B-AE3E-159A759469E9}"/>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cuador" descr="© INSCALE GmbH, 05.05.2010&#10;http://www.presentationload.com/">
              <a:extLst>
                <a:ext uri="{FF2B5EF4-FFF2-40B4-BE49-F238E27FC236}">
                  <a16:creationId xmlns:a16="http://schemas.microsoft.com/office/drawing/2014/main" id="{E4B5EB09-868A-396F-E142-8AD81F5D287F}"/>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ast Timor" descr="© INSCALE GmbH, 05.05.2010&#10;http://www.presentationload.com/">
              <a:extLst>
                <a:ext uri="{FF2B5EF4-FFF2-40B4-BE49-F238E27FC236}">
                  <a16:creationId xmlns:a16="http://schemas.microsoft.com/office/drawing/2014/main" id="{864E47C0-44D9-61FD-EF7D-57F01AC767D3}"/>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ominican Republic" descr="© INSCALE GmbH, 05.05.2010&#10;http://www.presentationload.com/">
              <a:extLst>
                <a:ext uri="{FF2B5EF4-FFF2-40B4-BE49-F238E27FC236}">
                  <a16:creationId xmlns:a16="http://schemas.microsoft.com/office/drawing/2014/main" id="{223D2E17-DC14-85C6-6490-7C0D203927E3}"/>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jibouti" descr="© INSCALE GmbH, 05.05.2010&#10;http://www.presentationload.com/">
              <a:extLst>
                <a:ext uri="{FF2B5EF4-FFF2-40B4-BE49-F238E27FC236}">
                  <a16:creationId xmlns:a16="http://schemas.microsoft.com/office/drawing/2014/main" id="{6DA4500E-5987-7117-81A6-FBF619D5A4E2}"/>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enmark" descr="© INSCALE GmbH, 05.05.2010&#10;http://www.presentationload.com/">
              <a:extLst>
                <a:ext uri="{FF2B5EF4-FFF2-40B4-BE49-F238E27FC236}">
                  <a16:creationId xmlns:a16="http://schemas.microsoft.com/office/drawing/2014/main" id="{1F8415A2-F537-A9C4-9DFA-6E9BE38EFD80}"/>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zech Republic" descr="© INSCALE GmbH, 05.05.2010&#10;http://www.presentationload.com/">
              <a:extLst>
                <a:ext uri="{FF2B5EF4-FFF2-40B4-BE49-F238E27FC236}">
                  <a16:creationId xmlns:a16="http://schemas.microsoft.com/office/drawing/2014/main" id="{6CEE91C4-30FA-082A-C3FE-FA503454C285}"/>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yprus" descr="© INSCALE GmbH, 05.05.2010&#10;http://www.presentationload.com/">
              <a:extLst>
                <a:ext uri="{FF2B5EF4-FFF2-40B4-BE49-F238E27FC236}">
                  <a16:creationId xmlns:a16="http://schemas.microsoft.com/office/drawing/2014/main" id="{DEC49ADA-0FCD-7672-EC46-0E741A3C3666}"/>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uba" descr="© INSCALE GmbH, 05.05.2010&#10;http://www.presentationload.com/">
              <a:extLst>
                <a:ext uri="{FF2B5EF4-FFF2-40B4-BE49-F238E27FC236}">
                  <a16:creationId xmlns:a16="http://schemas.microsoft.com/office/drawing/2014/main" id="{D461F2C0-36C0-BFEB-72CF-615570A585D7}"/>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ôte d'Ivoire" descr="© INSCALE GmbH, 05.05.2010&#10;http://www.presentationload.com/">
              <a:extLst>
                <a:ext uri="{FF2B5EF4-FFF2-40B4-BE49-F238E27FC236}">
                  <a16:creationId xmlns:a16="http://schemas.microsoft.com/office/drawing/2014/main" id="{394E7428-98C4-199D-CC66-3C33D8111056}"/>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sta Rica" descr="© INSCALE GmbH, 05.05.2010&#10;http://www.presentationload.com/">
              <a:extLst>
                <a:ext uri="{FF2B5EF4-FFF2-40B4-BE49-F238E27FC236}">
                  <a16:creationId xmlns:a16="http://schemas.microsoft.com/office/drawing/2014/main" id="{1D2D742E-AADD-9807-7DA4-E5C3C023CF14}"/>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descr="© INSCALE GmbH, 05.05.2010&#10;http://www.presentationload.com/">
              <a:extLst>
                <a:ext uri="{FF2B5EF4-FFF2-40B4-BE49-F238E27FC236}">
                  <a16:creationId xmlns:a16="http://schemas.microsoft.com/office/drawing/2014/main" id="{001A27CD-D90E-A4E6-FCDF-A2CA5B13E37F}"/>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Brazzaville)" descr="© INSCALE GmbH, 05.05.2010&#10;http://www.presentationload.com/">
              <a:extLst>
                <a:ext uri="{FF2B5EF4-FFF2-40B4-BE49-F238E27FC236}">
                  <a16:creationId xmlns:a16="http://schemas.microsoft.com/office/drawing/2014/main" id="{8A40A0B3-CD86-DB03-6546-3EB91B9DC32E}"/>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lombia" descr="© INSCALE GmbH, 05.05.2010&#10;http://www.presentationload.com/">
              <a:extLst>
                <a:ext uri="{FF2B5EF4-FFF2-40B4-BE49-F238E27FC236}">
                  <a16:creationId xmlns:a16="http://schemas.microsoft.com/office/drawing/2014/main" id="{54030720-BF86-FAF7-14FC-9FCDB372B17A}"/>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le" descr="© INSCALE GmbH, 05.05.2010&#10;http://www.presentationload.com/">
              <a:extLst>
                <a:ext uri="{FF2B5EF4-FFF2-40B4-BE49-F238E27FC236}">
                  <a16:creationId xmlns:a16="http://schemas.microsoft.com/office/drawing/2014/main" id="{BBACD3A9-28FB-9AC2-86EF-A16792791A5C}"/>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na" descr="© INSCALE GmbH, 05.05.2010&#10;http://www.presentationload.com/">
              <a:extLst>
                <a:ext uri="{FF2B5EF4-FFF2-40B4-BE49-F238E27FC236}">
                  <a16:creationId xmlns:a16="http://schemas.microsoft.com/office/drawing/2014/main" id="{ADE21CDE-E0D0-CC01-77E4-187AEEBF858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ad" descr="© INSCALE GmbH, 05.05.2010&#10;http://www.presentationload.com/">
              <a:extLst>
                <a:ext uri="{FF2B5EF4-FFF2-40B4-BE49-F238E27FC236}">
                  <a16:creationId xmlns:a16="http://schemas.microsoft.com/office/drawing/2014/main" id="{960AB8B0-A5DD-783E-7619-88697416064E}"/>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entral African Republic" descr="© INSCALE GmbH, 05.05.2010&#10;http://www.presentationload.com/">
              <a:extLst>
                <a:ext uri="{FF2B5EF4-FFF2-40B4-BE49-F238E27FC236}">
                  <a16:creationId xmlns:a16="http://schemas.microsoft.com/office/drawing/2014/main" id="{538FCF82-B5F9-22EE-C391-A0405516AADA}"/>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nada" descr="© INSCALE GmbH, 05.05.2010&#10;http://www.presentationload.com/">
              <a:extLst>
                <a:ext uri="{FF2B5EF4-FFF2-40B4-BE49-F238E27FC236}">
                  <a16:creationId xmlns:a16="http://schemas.microsoft.com/office/drawing/2014/main" id="{E3D9B71E-3452-86AB-7EBC-D7539DF6A7D2}"/>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eroon" descr="© INSCALE GmbH, 05.05.2010&#10;http://www.presentationload.com/">
              <a:extLst>
                <a:ext uri="{FF2B5EF4-FFF2-40B4-BE49-F238E27FC236}">
                  <a16:creationId xmlns:a16="http://schemas.microsoft.com/office/drawing/2014/main" id="{99B6386B-30C7-D5E1-EBDC-D6D13A14833D}"/>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bodia" descr="© INSCALE GmbH, 05.05.2010&#10;http://www.presentationload.com/">
              <a:extLst>
                <a:ext uri="{FF2B5EF4-FFF2-40B4-BE49-F238E27FC236}">
                  <a16:creationId xmlns:a16="http://schemas.microsoft.com/office/drawing/2014/main" id="{AA2442DF-D7F1-F080-2B24-6DF557DE4C67}"/>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undi" descr="© INSCALE GmbH, 05.05.2010&#10;http://www.presentationload.com/">
              <a:extLst>
                <a:ext uri="{FF2B5EF4-FFF2-40B4-BE49-F238E27FC236}">
                  <a16:creationId xmlns:a16="http://schemas.microsoft.com/office/drawing/2014/main" id="{820A9AA9-392E-9D55-2DCE-FF80DA8F702F}"/>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kina Faso" descr="© INSCALE GmbH, 05.05.2010&#10;http://www.presentationload.com/">
              <a:extLst>
                <a:ext uri="{FF2B5EF4-FFF2-40B4-BE49-F238E27FC236}">
                  <a16:creationId xmlns:a16="http://schemas.microsoft.com/office/drawing/2014/main" id="{D6735C56-1875-B7E8-9A98-D6EC913CB981}"/>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lgaria" descr="© INSCALE GmbH, 05.05.2010&#10;http://www.presentationload.com/">
              <a:extLst>
                <a:ext uri="{FF2B5EF4-FFF2-40B4-BE49-F238E27FC236}">
                  <a16:creationId xmlns:a16="http://schemas.microsoft.com/office/drawing/2014/main" id="{822CF2A5-A80F-29AA-3F52-E5C2FC62C3DA}"/>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razil" descr="© INSCALE GmbH, 05.05.2010&#10;http://www.presentationload.com/">
              <a:extLst>
                <a:ext uri="{FF2B5EF4-FFF2-40B4-BE49-F238E27FC236}">
                  <a16:creationId xmlns:a16="http://schemas.microsoft.com/office/drawing/2014/main" id="{163DE4A7-3BC7-BB1B-F07F-95F3667E1EF9}"/>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tswana" descr="© INSCALE GmbH, 05.05.2010&#10;http://www.presentationload.com/">
              <a:extLst>
                <a:ext uri="{FF2B5EF4-FFF2-40B4-BE49-F238E27FC236}">
                  <a16:creationId xmlns:a16="http://schemas.microsoft.com/office/drawing/2014/main" id="{E8051DDC-6B35-753A-4261-12005D2C44A0}"/>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snia and Herzegovina" descr="© INSCALE GmbH, 05.05.2010&#10;http://www.presentationload.com/">
              <a:extLst>
                <a:ext uri="{FF2B5EF4-FFF2-40B4-BE49-F238E27FC236}">
                  <a16:creationId xmlns:a16="http://schemas.microsoft.com/office/drawing/2014/main" id="{8164B6BB-9117-0C79-0F5D-E24672B7ACF6}"/>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livia" descr="© INSCALE GmbH, 05.05.2010&#10;http://www.presentationload.com/">
              <a:extLst>
                <a:ext uri="{FF2B5EF4-FFF2-40B4-BE49-F238E27FC236}">
                  <a16:creationId xmlns:a16="http://schemas.microsoft.com/office/drawing/2014/main" id="{D2660B0D-39A2-9679-CD41-6AB41B4BA6F0}"/>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hutan" descr="© INSCALE GmbH, 05.05.2010&#10;http://www.presentationload.com/">
              <a:extLst>
                <a:ext uri="{FF2B5EF4-FFF2-40B4-BE49-F238E27FC236}">
                  <a16:creationId xmlns:a16="http://schemas.microsoft.com/office/drawing/2014/main" id="{74B89195-E822-DA83-02BF-B9AA3C4DC54D}"/>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nin" descr="© INSCALE GmbH, 05.05.2010&#10;http://www.presentationload.com/">
              <a:extLst>
                <a:ext uri="{FF2B5EF4-FFF2-40B4-BE49-F238E27FC236}">
                  <a16:creationId xmlns:a16="http://schemas.microsoft.com/office/drawing/2014/main" id="{D27FAA71-F577-49B7-7954-6585F11D8728}"/>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ize" descr="© INSCALE GmbH, 05.05.2010&#10;http://www.presentationload.com/">
              <a:extLst>
                <a:ext uri="{FF2B5EF4-FFF2-40B4-BE49-F238E27FC236}">
                  <a16:creationId xmlns:a16="http://schemas.microsoft.com/office/drawing/2014/main" id="{947B5628-9CE6-F96E-6209-7826AD7A18A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gium" descr="© INSCALE GmbH, 05.05.2010&#10;http://www.presentationload.com/">
              <a:extLst>
                <a:ext uri="{FF2B5EF4-FFF2-40B4-BE49-F238E27FC236}">
                  <a16:creationId xmlns:a16="http://schemas.microsoft.com/office/drawing/2014/main" id="{E543A318-5779-3B62-7B4A-82856F4D99E8}"/>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ngladesh" descr="© INSCALE GmbH, 05.05.2010&#10;http://www.presentationload.com/">
              <a:extLst>
                <a:ext uri="{FF2B5EF4-FFF2-40B4-BE49-F238E27FC236}">
                  <a16:creationId xmlns:a16="http://schemas.microsoft.com/office/drawing/2014/main" id="{01C1315C-B37E-9F26-5EA9-8C61FC7D399F}"/>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hrain" descr="© INSCALE GmbH, 05.05.2010&#10;http://www.presentationload.com/">
              <a:extLst>
                <a:ext uri="{FF2B5EF4-FFF2-40B4-BE49-F238E27FC236}">
                  <a16:creationId xmlns:a16="http://schemas.microsoft.com/office/drawing/2014/main" id="{4F29D106-27D4-0559-6906-8F81066A9353}"/>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elarus" descr="© INSCALE GmbH, 05.05.2010&#10;http://www.presentationload.com/">
              <a:extLst>
                <a:ext uri="{FF2B5EF4-FFF2-40B4-BE49-F238E27FC236}">
                  <a16:creationId xmlns:a16="http://schemas.microsoft.com/office/drawing/2014/main" id="{AEBC7627-4505-85DA-FF12-282766BA21AA}"/>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zerbaijan" descr="© INSCALE GmbH, 05.05.2010&#10;http://www.presentationload.com/">
              <a:extLst>
                <a:ext uri="{FF2B5EF4-FFF2-40B4-BE49-F238E27FC236}">
                  <a16:creationId xmlns:a16="http://schemas.microsoft.com/office/drawing/2014/main" id="{F20A0C8D-AA60-5445-F7BA-9005D4CCDD2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BA021D6E-416A-3E36-5522-6D4695AB8DFA}"/>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D96D90CF-28AE-F0D7-A81F-863C07CB0DB4}"/>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C5F00511-DE25-02D5-D454-59ED22F1F661}"/>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94305D8A-EFDF-ABD9-2CD0-62BBB83C7BF9}"/>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D9C8DE4C-8746-968D-D7FB-943096016401}"/>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2B4B016B-8496-3B2C-0BCD-F4B02D30CC93}"/>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EF7BE008-2138-82CA-7181-0812394E4EFF}"/>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E008A815-8074-51BE-3260-E81CA79CBBBB}"/>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79" name="Text Placeholder 3">
            <a:extLst>
              <a:ext uri="{FF2B5EF4-FFF2-40B4-BE49-F238E27FC236}">
                <a16:creationId xmlns:a16="http://schemas.microsoft.com/office/drawing/2014/main" id="{598E6C06-0AD4-B7A0-B56A-0E941E9ADDE8}"/>
              </a:ext>
            </a:extLst>
          </p:cNvPr>
          <p:cNvSpPr txBox="1">
            <a:spLocks/>
          </p:cNvSpPr>
          <p:nvPr/>
        </p:nvSpPr>
        <p:spPr>
          <a:xfrm>
            <a:off x="8875310" y="6145171"/>
            <a:ext cx="3503901" cy="620652"/>
          </a:xfrm>
          <a:prstGeom prst="rect">
            <a:avLst/>
          </a:prstGeom>
          <a:noFill/>
        </p:spPr>
        <p:txBody>
          <a:bodyPr lIns="91440" tIns="45720" rIns="91440" bIns="45720" anchor="t"/>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200" b="0" i="0" u="none" strike="noStrike" kern="1200" cap="none" spc="0" normalizeH="0" baseline="0" noProof="0" dirty="0">
                <a:ln>
                  <a:noFill/>
                </a:ln>
                <a:solidFill>
                  <a:srgbClr val="F6C36F"/>
                </a:solidFill>
                <a:effectLst/>
                <a:uLnTx/>
                <a:uFillTx/>
                <a:latin typeface="Segoe UI"/>
                <a:ea typeface="+mn-ea"/>
                <a:cs typeface="Segoe UI"/>
              </a:rPr>
              <a:t>Vision - Europe</a:t>
            </a:r>
          </a:p>
        </p:txBody>
      </p:sp>
      <p:sp>
        <p:nvSpPr>
          <p:cNvPr id="1024" name="Speech Bubble: Rectangle 1023">
            <a:extLst>
              <a:ext uri="{FF2B5EF4-FFF2-40B4-BE49-F238E27FC236}">
                <a16:creationId xmlns:a16="http://schemas.microsoft.com/office/drawing/2014/main" id="{1008E796-B932-F993-3CC4-A2BCA06E4C10}"/>
              </a:ext>
            </a:extLst>
          </p:cNvPr>
          <p:cNvSpPr/>
          <p:nvPr/>
        </p:nvSpPr>
        <p:spPr>
          <a:xfrm>
            <a:off x="7669286" y="570488"/>
            <a:ext cx="4085812" cy="5125535"/>
          </a:xfrm>
          <a:prstGeom prst="wedgeRectCallout">
            <a:avLst>
              <a:gd name="adj1" fmla="val -97175"/>
              <a:gd name="adj2" fmla="val -19886"/>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025" name="Picture 1024">
            <a:extLst>
              <a:ext uri="{FF2B5EF4-FFF2-40B4-BE49-F238E27FC236}">
                <a16:creationId xmlns:a16="http://schemas.microsoft.com/office/drawing/2014/main" id="{68FF7523-DFF6-B134-5EDD-01F0C03180DB}"/>
              </a:ext>
            </a:extLst>
          </p:cNvPr>
          <p:cNvPicPr>
            <a:picLocks noChangeAspect="1"/>
          </p:cNvPicPr>
          <p:nvPr/>
        </p:nvPicPr>
        <p:blipFill>
          <a:blip r:embed="rId3"/>
          <a:stretch>
            <a:fillRect/>
          </a:stretch>
        </p:blipFill>
        <p:spPr>
          <a:xfrm>
            <a:off x="8229644" y="957529"/>
            <a:ext cx="1182342" cy="345590"/>
          </a:xfrm>
          <a:prstGeom prst="rect">
            <a:avLst/>
          </a:prstGeom>
        </p:spPr>
      </p:pic>
      <p:pic>
        <p:nvPicPr>
          <p:cNvPr id="1028" name="Picture 4" descr="Worldline Company | Central Portal">
            <a:extLst>
              <a:ext uri="{FF2B5EF4-FFF2-40B4-BE49-F238E27FC236}">
                <a16:creationId xmlns:a16="http://schemas.microsoft.com/office/drawing/2014/main" id="{525E0079-1B9D-D212-C9BC-85B9481C48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08950" y="1010284"/>
            <a:ext cx="1375573" cy="1375573"/>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Rabobank logo and symbol, meaning, history, PNG">
            <a:extLst>
              <a:ext uri="{FF2B5EF4-FFF2-40B4-BE49-F238E27FC236}">
                <a16:creationId xmlns:a16="http://schemas.microsoft.com/office/drawing/2014/main" id="{E9CFC1BA-1BAA-0F0B-1BB0-733CE9EA84F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030930" y="1713892"/>
            <a:ext cx="1559134" cy="877013"/>
          </a:xfrm>
          <a:prstGeom prst="rect">
            <a:avLst/>
          </a:prstGeom>
          <a:noFill/>
          <a:extLst>
            <a:ext uri="{909E8E84-426E-40DD-AFC4-6F175D3DCCD1}">
              <a14:hiddenFill xmlns:a14="http://schemas.microsoft.com/office/drawing/2010/main">
                <a:solidFill>
                  <a:srgbClr val="FFFFFF"/>
                </a:solidFill>
              </a14:hiddenFill>
            </a:ext>
          </a:extLst>
        </p:spPr>
      </p:pic>
      <p:pic>
        <p:nvPicPr>
          <p:cNvPr id="1029" name="Picture 2" descr="Image result for klarna logo transparent">
            <a:extLst>
              <a:ext uri="{FF2B5EF4-FFF2-40B4-BE49-F238E27FC236}">
                <a16:creationId xmlns:a16="http://schemas.microsoft.com/office/drawing/2014/main" id="{19B10329-0A35-5B4D-A352-D96B7A2223E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535672" y="5017404"/>
            <a:ext cx="918226" cy="204927"/>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10" descr="Image result for alipay logo transparent">
            <a:extLst>
              <a:ext uri="{FF2B5EF4-FFF2-40B4-BE49-F238E27FC236}">
                <a16:creationId xmlns:a16="http://schemas.microsoft.com/office/drawing/2014/main" id="{81232ABA-EC0C-862B-EEAC-FECB7306A2A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266960" y="3053158"/>
            <a:ext cx="1146630" cy="298124"/>
          </a:xfrm>
          <a:prstGeom prst="rect">
            <a:avLst/>
          </a:prstGeom>
          <a:noFill/>
          <a:extLst>
            <a:ext uri="{909E8E84-426E-40DD-AFC4-6F175D3DCCD1}">
              <a14:hiddenFill xmlns:a14="http://schemas.microsoft.com/office/drawing/2010/main">
                <a:solidFill>
                  <a:srgbClr val="FFFFFF"/>
                </a:solidFill>
              </a14:hiddenFill>
            </a:ext>
          </a:extLst>
        </p:spPr>
      </p:pic>
      <p:pic>
        <p:nvPicPr>
          <p:cNvPr id="1031" name="Picture 4" descr="Image result for barcleycard logo transparent&quot;">
            <a:extLst>
              <a:ext uri="{FF2B5EF4-FFF2-40B4-BE49-F238E27FC236}">
                <a16:creationId xmlns:a16="http://schemas.microsoft.com/office/drawing/2014/main" id="{FF37D5FB-409B-504B-4A17-DA1E090AC61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128574" y="3407530"/>
            <a:ext cx="1289708" cy="1289708"/>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1031">
            <a:extLst>
              <a:ext uri="{FF2B5EF4-FFF2-40B4-BE49-F238E27FC236}">
                <a16:creationId xmlns:a16="http://schemas.microsoft.com/office/drawing/2014/main" id="{A918F475-9270-1A49-C86E-E00D139AE2E3}"/>
              </a:ext>
            </a:extLst>
          </p:cNvPr>
          <p:cNvPicPr>
            <a:picLocks noChangeAspect="1"/>
          </p:cNvPicPr>
          <p:nvPr/>
        </p:nvPicPr>
        <p:blipFill>
          <a:blip r:embed="rId9"/>
          <a:stretch>
            <a:fillRect/>
          </a:stretch>
        </p:blipFill>
        <p:spPr>
          <a:xfrm>
            <a:off x="10201201" y="2945372"/>
            <a:ext cx="890424" cy="412365"/>
          </a:xfrm>
          <a:prstGeom prst="rect">
            <a:avLst/>
          </a:prstGeom>
        </p:spPr>
      </p:pic>
      <p:pic>
        <p:nvPicPr>
          <p:cNvPr id="3082" name="Picture 10" descr="MultiPay Merchant Services Limited - Bishop's Stortford Chamber of Commerce">
            <a:extLst>
              <a:ext uri="{FF2B5EF4-FFF2-40B4-BE49-F238E27FC236}">
                <a16:creationId xmlns:a16="http://schemas.microsoft.com/office/drawing/2014/main" id="{F6609109-D87B-2D33-96DA-C077CF7E989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241871" y="3829816"/>
            <a:ext cx="1266878" cy="425099"/>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2" descr="Image result for wechat pay logo transparent">
            <a:extLst>
              <a:ext uri="{FF2B5EF4-FFF2-40B4-BE49-F238E27FC236}">
                <a16:creationId xmlns:a16="http://schemas.microsoft.com/office/drawing/2014/main" id="{227B0971-55E6-C063-E88E-1314E50715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896763" y="4321572"/>
            <a:ext cx="1336458" cy="615474"/>
          </a:xfrm>
          <a:prstGeom prst="rect">
            <a:avLst/>
          </a:prstGeom>
          <a:noFill/>
          <a:extLst>
            <a:ext uri="{909E8E84-426E-40DD-AFC4-6F175D3DCCD1}">
              <a14:hiddenFill xmlns:a14="http://schemas.microsoft.com/office/drawing/2010/main">
                <a:solidFill>
                  <a:srgbClr val="FFFFFF"/>
                </a:solidFill>
              </a14:hiddenFill>
            </a:ext>
          </a:extLst>
        </p:spPr>
      </p:pic>
      <p:pic>
        <p:nvPicPr>
          <p:cNvPr id="1035" name="Picture 2" descr="Monerium granted world's first licence to issue e-money on blockchains">
            <a:extLst>
              <a:ext uri="{FF2B5EF4-FFF2-40B4-BE49-F238E27FC236}">
                <a16:creationId xmlns:a16="http://schemas.microsoft.com/office/drawing/2014/main" id="{E6249D0B-5D09-CB35-AB1C-218DF581C89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165743" y="5094855"/>
            <a:ext cx="1399249" cy="285498"/>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035">
            <a:extLst>
              <a:ext uri="{FF2B5EF4-FFF2-40B4-BE49-F238E27FC236}">
                <a16:creationId xmlns:a16="http://schemas.microsoft.com/office/drawing/2014/main" id="{DED619D0-A432-8919-9AED-C6E6504B4777}"/>
              </a:ext>
            </a:extLst>
          </p:cNvPr>
          <p:cNvPicPr>
            <a:picLocks noChangeAspect="1"/>
          </p:cNvPicPr>
          <p:nvPr/>
        </p:nvPicPr>
        <p:blipFill>
          <a:blip r:embed="rId13"/>
          <a:stretch>
            <a:fillRect/>
          </a:stretch>
        </p:blipFill>
        <p:spPr>
          <a:xfrm>
            <a:off x="9887453" y="687018"/>
            <a:ext cx="1643272" cy="1162615"/>
          </a:xfrm>
          <a:prstGeom prst="rect">
            <a:avLst/>
          </a:prstGeom>
        </p:spPr>
      </p:pic>
      <p:pic>
        <p:nvPicPr>
          <p:cNvPr id="3086" name="Picture 14" descr="About us - Easy Payment Services">
            <a:extLst>
              <a:ext uri="{FF2B5EF4-FFF2-40B4-BE49-F238E27FC236}">
                <a16:creationId xmlns:a16="http://schemas.microsoft.com/office/drawing/2014/main" id="{6813FCF0-6BF2-14A7-4E07-51C18422CA14}"/>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166924" y="1929407"/>
            <a:ext cx="1455578" cy="970385"/>
          </a:xfrm>
          <a:prstGeom prst="rect">
            <a:avLst/>
          </a:prstGeom>
          <a:noFill/>
          <a:extLst>
            <a:ext uri="{909E8E84-426E-40DD-AFC4-6F175D3DCCD1}">
              <a14:hiddenFill xmlns:a14="http://schemas.microsoft.com/office/drawing/2010/main">
                <a:solidFill>
                  <a:srgbClr val="FFFFFF"/>
                </a:solidFill>
              </a14:hiddenFill>
            </a:ext>
          </a:extLst>
        </p:spPr>
      </p:pic>
      <p:sp>
        <p:nvSpPr>
          <p:cNvPr id="1033" name="Speech Bubble: Rectangle 1032">
            <a:extLst>
              <a:ext uri="{FF2B5EF4-FFF2-40B4-BE49-F238E27FC236}">
                <a16:creationId xmlns:a16="http://schemas.microsoft.com/office/drawing/2014/main" id="{82152D4A-B792-2E27-8644-961E7FEEE74E}"/>
              </a:ext>
            </a:extLst>
          </p:cNvPr>
          <p:cNvSpPr/>
          <p:nvPr/>
        </p:nvSpPr>
        <p:spPr>
          <a:xfrm>
            <a:off x="457468" y="330011"/>
            <a:ext cx="3875549" cy="6087091"/>
          </a:xfrm>
          <a:prstGeom prst="wedgeRectCallout">
            <a:avLst>
              <a:gd name="adj1" fmla="val 85108"/>
              <a:gd name="adj2" fmla="val -18861"/>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037" name="Picture 14" descr="Image result for optomany logo transparent">
            <a:extLst>
              <a:ext uri="{FF2B5EF4-FFF2-40B4-BE49-F238E27FC236}">
                <a16:creationId xmlns:a16="http://schemas.microsoft.com/office/drawing/2014/main" id="{6BBEA064-55FF-8233-E42E-A08DC7E33067}"/>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657258" y="3162677"/>
            <a:ext cx="1266719" cy="667139"/>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037">
            <a:extLst>
              <a:ext uri="{FF2B5EF4-FFF2-40B4-BE49-F238E27FC236}">
                <a16:creationId xmlns:a16="http://schemas.microsoft.com/office/drawing/2014/main" id="{F95CEE65-E6F9-2655-5EF1-447D8D1AAC58}"/>
              </a:ext>
            </a:extLst>
          </p:cNvPr>
          <p:cNvPicPr>
            <a:picLocks noChangeAspect="1"/>
          </p:cNvPicPr>
          <p:nvPr/>
        </p:nvPicPr>
        <p:blipFill>
          <a:blip r:embed="rId16"/>
          <a:stretch>
            <a:fillRect/>
          </a:stretch>
        </p:blipFill>
        <p:spPr>
          <a:xfrm>
            <a:off x="2841741" y="1551649"/>
            <a:ext cx="934711" cy="934711"/>
          </a:xfrm>
          <a:prstGeom prst="rect">
            <a:avLst/>
          </a:prstGeom>
        </p:spPr>
      </p:pic>
      <p:pic>
        <p:nvPicPr>
          <p:cNvPr id="1039" name="Picture 6" descr="Image result for adyen logo transparent">
            <a:extLst>
              <a:ext uri="{FF2B5EF4-FFF2-40B4-BE49-F238E27FC236}">
                <a16:creationId xmlns:a16="http://schemas.microsoft.com/office/drawing/2014/main" id="{07EB5E7B-A48F-7790-D751-E21455B39748}"/>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904224" y="578879"/>
            <a:ext cx="1062205" cy="343556"/>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039">
            <a:extLst>
              <a:ext uri="{FF2B5EF4-FFF2-40B4-BE49-F238E27FC236}">
                <a16:creationId xmlns:a16="http://schemas.microsoft.com/office/drawing/2014/main" id="{27A1CBA0-BB8C-2124-5390-5C8F1EE685AF}"/>
              </a:ext>
            </a:extLst>
          </p:cNvPr>
          <p:cNvPicPr>
            <a:picLocks noChangeAspect="1"/>
          </p:cNvPicPr>
          <p:nvPr/>
        </p:nvPicPr>
        <p:blipFill>
          <a:blip r:embed="rId18"/>
          <a:stretch>
            <a:fillRect/>
          </a:stretch>
        </p:blipFill>
        <p:spPr>
          <a:xfrm>
            <a:off x="1016448" y="1213707"/>
            <a:ext cx="1094285" cy="238853"/>
          </a:xfrm>
          <a:prstGeom prst="rect">
            <a:avLst/>
          </a:prstGeom>
        </p:spPr>
      </p:pic>
      <p:pic>
        <p:nvPicPr>
          <p:cNvPr id="1041" name="Picture 4" descr="Image result for nets.eu logo transparent">
            <a:extLst>
              <a:ext uri="{FF2B5EF4-FFF2-40B4-BE49-F238E27FC236}">
                <a16:creationId xmlns:a16="http://schemas.microsoft.com/office/drawing/2014/main" id="{CC1FE63D-6F68-37C9-F122-3323D6C865E1}"/>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477300" y="1017611"/>
            <a:ext cx="1334046" cy="592238"/>
          </a:xfrm>
          <a:prstGeom prst="rect">
            <a:avLst/>
          </a:prstGeom>
          <a:noFill/>
          <a:extLst>
            <a:ext uri="{909E8E84-426E-40DD-AFC4-6F175D3DCCD1}">
              <a14:hiddenFill xmlns:a14="http://schemas.microsoft.com/office/drawing/2010/main">
                <a:solidFill>
                  <a:srgbClr val="FFFFFF"/>
                </a:solidFill>
              </a14:hiddenFill>
            </a:ext>
          </a:extLst>
        </p:spPr>
      </p:pic>
      <p:pic>
        <p:nvPicPr>
          <p:cNvPr id="1042" name="Picture 4" descr="Image result for payworks logo transparent">
            <a:extLst>
              <a:ext uri="{FF2B5EF4-FFF2-40B4-BE49-F238E27FC236}">
                <a16:creationId xmlns:a16="http://schemas.microsoft.com/office/drawing/2014/main" id="{10405CE0-B8DC-1C52-FC70-C9197D6BA49C}"/>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53712" y="4234607"/>
            <a:ext cx="1703512" cy="413645"/>
          </a:xfrm>
          <a:prstGeom prst="rect">
            <a:avLst/>
          </a:prstGeom>
          <a:noFill/>
          <a:extLst>
            <a:ext uri="{909E8E84-426E-40DD-AFC4-6F175D3DCCD1}">
              <a14:hiddenFill xmlns:a14="http://schemas.microsoft.com/office/drawing/2010/main">
                <a:solidFill>
                  <a:srgbClr val="FFFFFF"/>
                </a:solidFill>
              </a14:hiddenFill>
            </a:ext>
          </a:extLst>
        </p:spPr>
      </p:pic>
      <p:pic>
        <p:nvPicPr>
          <p:cNvPr id="1043" name="Picture 1042">
            <a:extLst>
              <a:ext uri="{FF2B5EF4-FFF2-40B4-BE49-F238E27FC236}">
                <a16:creationId xmlns:a16="http://schemas.microsoft.com/office/drawing/2014/main" id="{FDB1F601-D045-28EA-9866-93D590F2A925}"/>
              </a:ext>
            </a:extLst>
          </p:cNvPr>
          <p:cNvPicPr>
            <a:picLocks noChangeAspect="1"/>
          </p:cNvPicPr>
          <p:nvPr/>
        </p:nvPicPr>
        <p:blipFill>
          <a:blip r:embed="rId21"/>
          <a:stretch>
            <a:fillRect/>
          </a:stretch>
        </p:blipFill>
        <p:spPr>
          <a:xfrm>
            <a:off x="2584099" y="2421449"/>
            <a:ext cx="1377111" cy="248977"/>
          </a:xfrm>
          <a:prstGeom prst="rect">
            <a:avLst/>
          </a:prstGeom>
        </p:spPr>
      </p:pic>
      <p:pic>
        <p:nvPicPr>
          <p:cNvPr id="1044" name="Picture 4" descr="Image result for global payments logo transparent">
            <a:extLst>
              <a:ext uri="{FF2B5EF4-FFF2-40B4-BE49-F238E27FC236}">
                <a16:creationId xmlns:a16="http://schemas.microsoft.com/office/drawing/2014/main" id="{40ADEF39-42AF-3BAE-2118-56052E3FE8E0}"/>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89352" y="1833475"/>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045" name="Picture 1044" descr="A picture containing object, clock&#10;&#10;Description automatically generated">
            <a:extLst>
              <a:ext uri="{FF2B5EF4-FFF2-40B4-BE49-F238E27FC236}">
                <a16:creationId xmlns:a16="http://schemas.microsoft.com/office/drawing/2014/main" id="{BFF456C7-7749-07A7-C099-DCD30157E386}"/>
              </a:ext>
            </a:extLst>
          </p:cNvPr>
          <p:cNvPicPr>
            <a:picLocks noChangeAspect="1"/>
          </p:cNvPicPr>
          <p:nvPr/>
        </p:nvPicPr>
        <p:blipFill>
          <a:blip r:embed="rId23"/>
          <a:stretch>
            <a:fillRect/>
          </a:stretch>
        </p:blipFill>
        <p:spPr>
          <a:xfrm>
            <a:off x="1016448" y="2983478"/>
            <a:ext cx="1299621" cy="469550"/>
          </a:xfrm>
          <a:prstGeom prst="rect">
            <a:avLst/>
          </a:prstGeom>
        </p:spPr>
      </p:pic>
      <p:pic>
        <p:nvPicPr>
          <p:cNvPr id="1046" name="Picture 2" descr="Image result for https://www.valitor.com logo transparent">
            <a:extLst>
              <a:ext uri="{FF2B5EF4-FFF2-40B4-BE49-F238E27FC236}">
                <a16:creationId xmlns:a16="http://schemas.microsoft.com/office/drawing/2014/main" id="{09FB0753-465E-34E2-51C4-A57C6AA80869}"/>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866117" y="3242902"/>
            <a:ext cx="1322272" cy="1322272"/>
          </a:xfrm>
          <a:prstGeom prst="rect">
            <a:avLst/>
          </a:prstGeom>
          <a:noFill/>
          <a:extLst>
            <a:ext uri="{909E8E84-426E-40DD-AFC4-6F175D3DCCD1}">
              <a14:hiddenFill xmlns:a14="http://schemas.microsoft.com/office/drawing/2010/main">
                <a:solidFill>
                  <a:srgbClr val="FFFFFF"/>
                </a:solidFill>
              </a14:hiddenFill>
            </a:ext>
          </a:extLst>
        </p:spPr>
      </p:pic>
      <p:pic>
        <p:nvPicPr>
          <p:cNvPr id="1047" name="Picture 2" descr="Salt Pay | Alfreð">
            <a:extLst>
              <a:ext uri="{FF2B5EF4-FFF2-40B4-BE49-F238E27FC236}">
                <a16:creationId xmlns:a16="http://schemas.microsoft.com/office/drawing/2014/main" id="{C20FD854-549E-4374-6BF4-04E30ED12FF1}"/>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609490" y="3706272"/>
            <a:ext cx="1447491" cy="1056669"/>
          </a:xfrm>
          <a:prstGeom prst="rect">
            <a:avLst/>
          </a:prstGeom>
          <a:noFill/>
          <a:extLst>
            <a:ext uri="{909E8E84-426E-40DD-AFC4-6F175D3DCCD1}">
              <a14:hiddenFill xmlns:a14="http://schemas.microsoft.com/office/drawing/2010/main">
                <a:solidFill>
                  <a:srgbClr val="FFFFFF"/>
                </a:solidFill>
              </a14:hiddenFill>
            </a:ext>
          </a:extLst>
        </p:spPr>
      </p:pic>
      <p:pic>
        <p:nvPicPr>
          <p:cNvPr id="1048" name="Picture 2" descr="FIS (company) - Wikipedia">
            <a:extLst>
              <a:ext uri="{FF2B5EF4-FFF2-40B4-BE49-F238E27FC236}">
                <a16:creationId xmlns:a16="http://schemas.microsoft.com/office/drawing/2014/main" id="{37A81F3D-BA5E-DFE8-5DE5-DD0D414FFACD}"/>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3041390" y="2903835"/>
            <a:ext cx="750535" cy="313974"/>
          </a:xfrm>
          <a:prstGeom prst="rect">
            <a:avLst/>
          </a:prstGeom>
          <a:noFill/>
          <a:extLst>
            <a:ext uri="{909E8E84-426E-40DD-AFC4-6F175D3DCCD1}">
              <a14:hiddenFill xmlns:a14="http://schemas.microsoft.com/office/drawing/2010/main">
                <a:solidFill>
                  <a:srgbClr val="FFFFFF"/>
                </a:solidFill>
              </a14:hiddenFill>
            </a:ext>
          </a:extLst>
        </p:spPr>
      </p:pic>
      <p:pic>
        <p:nvPicPr>
          <p:cNvPr id="1049" name="Picture 1048">
            <a:extLst>
              <a:ext uri="{FF2B5EF4-FFF2-40B4-BE49-F238E27FC236}">
                <a16:creationId xmlns:a16="http://schemas.microsoft.com/office/drawing/2014/main" id="{52691AC4-9128-8787-10B3-485ECF784EDE}"/>
              </a:ext>
            </a:extLst>
          </p:cNvPr>
          <p:cNvPicPr>
            <a:picLocks noChangeAspect="1"/>
          </p:cNvPicPr>
          <p:nvPr/>
        </p:nvPicPr>
        <p:blipFill>
          <a:blip r:embed="rId27"/>
          <a:stretch>
            <a:fillRect/>
          </a:stretch>
        </p:blipFill>
        <p:spPr>
          <a:xfrm>
            <a:off x="732701" y="5033572"/>
            <a:ext cx="1011622" cy="310863"/>
          </a:xfrm>
          <a:prstGeom prst="rect">
            <a:avLst/>
          </a:prstGeom>
        </p:spPr>
      </p:pic>
      <p:pic>
        <p:nvPicPr>
          <p:cNvPr id="1050" name="Picture 2" descr="Explore Digital Wallets Digital Banking Alternative Lending Vendor Payments  Disbursements Visa Card Designer Learn Programs Fintech Fast Track Fintech  Partner Connect Visa Ready Certification Visa Licensing Program Visa Direct  Preferred Partner ...">
            <a:extLst>
              <a:ext uri="{FF2B5EF4-FFF2-40B4-BE49-F238E27FC236}">
                <a16:creationId xmlns:a16="http://schemas.microsoft.com/office/drawing/2014/main" id="{240155E1-11F0-27D5-F012-C7E28B855468}"/>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13779" y="5709948"/>
            <a:ext cx="1181709" cy="436390"/>
          </a:xfrm>
          <a:prstGeom prst="rect">
            <a:avLst/>
          </a:prstGeom>
          <a:noFill/>
          <a:extLst>
            <a:ext uri="{909E8E84-426E-40DD-AFC4-6F175D3DCCD1}">
              <a14:hiddenFill xmlns:a14="http://schemas.microsoft.com/office/drawing/2010/main">
                <a:solidFill>
                  <a:srgbClr val="FFFFFF"/>
                </a:solidFill>
              </a14:hiddenFill>
            </a:ext>
          </a:extLst>
        </p:spPr>
      </p:pic>
      <p:pic>
        <p:nvPicPr>
          <p:cNvPr id="1051" name="Picture 2">
            <a:extLst>
              <a:ext uri="{FF2B5EF4-FFF2-40B4-BE49-F238E27FC236}">
                <a16:creationId xmlns:a16="http://schemas.microsoft.com/office/drawing/2014/main" id="{D721F4C9-E336-A55C-F03D-AD8A338C2A6B}"/>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188389" y="4577621"/>
            <a:ext cx="1883647" cy="455951"/>
          </a:xfrm>
          <a:prstGeom prst="rect">
            <a:avLst/>
          </a:prstGeom>
          <a:noFill/>
          <a:extLst>
            <a:ext uri="{909E8E84-426E-40DD-AFC4-6F175D3DCCD1}">
              <a14:hiddenFill xmlns:a14="http://schemas.microsoft.com/office/drawing/2010/main">
                <a:solidFill>
                  <a:srgbClr val="FFFFFF"/>
                </a:solidFill>
              </a14:hiddenFill>
            </a:ext>
          </a:extLst>
        </p:spPr>
      </p:pic>
      <p:pic>
        <p:nvPicPr>
          <p:cNvPr id="1052" name="Picture 12" descr="Online Payment Collection Software | Sign Up for Free - Clearone by Cleartax">
            <a:extLst>
              <a:ext uri="{FF2B5EF4-FFF2-40B4-BE49-F238E27FC236}">
                <a16:creationId xmlns:a16="http://schemas.microsoft.com/office/drawing/2014/main" id="{1BCEF4FF-A0E2-BA0E-CE8C-F0326BE03ABC}"/>
              </a:ext>
            </a:extLst>
          </p:cNvPr>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786476" y="2376999"/>
            <a:ext cx="1488830" cy="322386"/>
          </a:xfrm>
          <a:prstGeom prst="rect">
            <a:avLst/>
          </a:prstGeom>
          <a:noFill/>
          <a:extLst>
            <a:ext uri="{909E8E84-426E-40DD-AFC4-6F175D3DCCD1}">
              <a14:hiddenFill xmlns:a14="http://schemas.microsoft.com/office/drawing/2010/main">
                <a:solidFill>
                  <a:srgbClr val="FFFFFF"/>
                </a:solidFill>
              </a14:hiddenFill>
            </a:ext>
          </a:extLst>
        </p:spPr>
      </p:pic>
      <p:pic>
        <p:nvPicPr>
          <p:cNvPr id="1053" name="Picture 2" descr="pay icon png - Shift4 - Shift4 Payments | #3605063 - Vippng">
            <a:extLst>
              <a:ext uri="{FF2B5EF4-FFF2-40B4-BE49-F238E27FC236}">
                <a16:creationId xmlns:a16="http://schemas.microsoft.com/office/drawing/2014/main" id="{AEC2159C-0119-564C-6B50-3DCC5E374509}"/>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028308" y="5217658"/>
            <a:ext cx="1196210" cy="350764"/>
          </a:xfrm>
          <a:prstGeom prst="rect">
            <a:avLst/>
          </a:prstGeom>
          <a:noFill/>
          <a:extLst>
            <a:ext uri="{909E8E84-426E-40DD-AFC4-6F175D3DCCD1}">
              <a14:hiddenFill xmlns:a14="http://schemas.microsoft.com/office/drawing/2010/main">
                <a:solidFill>
                  <a:srgbClr val="FFFFFF"/>
                </a:solidFill>
              </a14:hiddenFill>
            </a:ext>
          </a:extLst>
        </p:spPr>
      </p:pic>
      <p:pic>
        <p:nvPicPr>
          <p:cNvPr id="1054" name="Picture 2" descr="FreedomPay - Account Manager">
            <a:extLst>
              <a:ext uri="{FF2B5EF4-FFF2-40B4-BE49-F238E27FC236}">
                <a16:creationId xmlns:a16="http://schemas.microsoft.com/office/drawing/2014/main" id="{79658B89-77B2-831C-7B52-02DE2DD43250}"/>
              </a:ext>
            </a:extLst>
          </p:cNvPr>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254298" y="5862940"/>
            <a:ext cx="1841974" cy="178547"/>
          </a:xfrm>
          <a:prstGeom prst="rect">
            <a:avLst/>
          </a:prstGeom>
          <a:noFill/>
          <a:extLst>
            <a:ext uri="{909E8E84-426E-40DD-AFC4-6F175D3DCCD1}">
              <a14:hiddenFill xmlns:a14="http://schemas.microsoft.com/office/drawing/2010/main">
                <a:solidFill>
                  <a:srgbClr val="FFFFFF"/>
                </a:solidFill>
              </a14:hiddenFill>
            </a:ext>
          </a:extLst>
        </p:spPr>
      </p:pic>
      <p:pic>
        <p:nvPicPr>
          <p:cNvPr id="182" name="Picture 181">
            <a:extLst>
              <a:ext uri="{FF2B5EF4-FFF2-40B4-BE49-F238E27FC236}">
                <a16:creationId xmlns:a16="http://schemas.microsoft.com/office/drawing/2014/main" id="{3250CA8E-2056-44EA-D599-F5F04AA35ACF}"/>
              </a:ext>
            </a:extLst>
          </p:cNvPr>
          <p:cNvPicPr>
            <a:picLocks noChangeAspect="1"/>
          </p:cNvPicPr>
          <p:nvPr/>
        </p:nvPicPr>
        <p:blipFill>
          <a:blip r:embed="rId33"/>
          <a:stretch>
            <a:fillRect/>
          </a:stretch>
        </p:blipFill>
        <p:spPr>
          <a:xfrm>
            <a:off x="2462657" y="39074"/>
            <a:ext cx="1390354" cy="1390354"/>
          </a:xfrm>
          <a:prstGeom prst="rect">
            <a:avLst/>
          </a:prstGeom>
        </p:spPr>
      </p:pic>
    </p:spTree>
    <p:extLst>
      <p:ext uri="{BB962C8B-B14F-4D97-AF65-F5344CB8AC3E}">
        <p14:creationId xmlns:p14="http://schemas.microsoft.com/office/powerpoint/2010/main" val="428270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24"/>
                                        </p:tgtEl>
                                        <p:attrNameLst>
                                          <p:attrName>style.visibility</p:attrName>
                                        </p:attrNameLst>
                                      </p:cBhvr>
                                      <p:to>
                                        <p:strVal val="visible"/>
                                      </p:to>
                                    </p:set>
                                    <p:animEffect transition="in" filter="fade">
                                      <p:cBhvr>
                                        <p:cTn id="7" dur="1000"/>
                                        <p:tgtEl>
                                          <p:spTgt spid="1024"/>
                                        </p:tgtEl>
                                      </p:cBhvr>
                                    </p:animEffect>
                                  </p:childTnLst>
                                </p:cTn>
                              </p:par>
                              <p:par>
                                <p:cTn id="8" presetID="42" presetClass="entr" presetSubtype="0" fill="hold" nodeType="withEffect">
                                  <p:stCondLst>
                                    <p:cond delay="0"/>
                                  </p:stCondLst>
                                  <p:childTnLst>
                                    <p:set>
                                      <p:cBhvr>
                                        <p:cTn id="9" dur="1" fill="hold">
                                          <p:stCondLst>
                                            <p:cond delay="0"/>
                                          </p:stCondLst>
                                        </p:cTn>
                                        <p:tgtEl>
                                          <p:spTgt spid="1025"/>
                                        </p:tgtEl>
                                        <p:attrNameLst>
                                          <p:attrName>style.visibility</p:attrName>
                                        </p:attrNameLst>
                                      </p:cBhvr>
                                      <p:to>
                                        <p:strVal val="visible"/>
                                      </p:to>
                                    </p:set>
                                    <p:animEffect transition="in" filter="fade">
                                      <p:cBhvr>
                                        <p:cTn id="10" dur="1000"/>
                                        <p:tgtEl>
                                          <p:spTgt spid="1025"/>
                                        </p:tgtEl>
                                      </p:cBhvr>
                                    </p:animEffect>
                                    <p:anim calcmode="lin" valueType="num">
                                      <p:cBhvr>
                                        <p:cTn id="11" dur="1000" fill="hold"/>
                                        <p:tgtEl>
                                          <p:spTgt spid="1025"/>
                                        </p:tgtEl>
                                        <p:attrNameLst>
                                          <p:attrName>ppt_x</p:attrName>
                                        </p:attrNameLst>
                                      </p:cBhvr>
                                      <p:tavLst>
                                        <p:tav tm="0">
                                          <p:val>
                                            <p:strVal val="#ppt_x"/>
                                          </p:val>
                                        </p:tav>
                                        <p:tav tm="100000">
                                          <p:val>
                                            <p:strVal val="#ppt_x"/>
                                          </p:val>
                                        </p:tav>
                                      </p:tavLst>
                                    </p:anim>
                                    <p:anim calcmode="lin" valueType="num">
                                      <p:cBhvr>
                                        <p:cTn id="12" dur="1000" fill="hold"/>
                                        <p:tgtEl>
                                          <p:spTgt spid="1025"/>
                                        </p:tgtEl>
                                        <p:attrNameLst>
                                          <p:attrName>ppt_y</p:attrName>
                                        </p:attrNameLst>
                                      </p:cBhvr>
                                      <p:tavLst>
                                        <p:tav tm="0">
                                          <p:val>
                                            <p:strVal val="#ppt_y+.1"/>
                                          </p:val>
                                        </p:tav>
                                        <p:tav tm="100000">
                                          <p:val>
                                            <p:strVal val="#ppt_y"/>
                                          </p:val>
                                        </p:tav>
                                      </p:tavLst>
                                    </p:anim>
                                  </p:childTnLst>
                                </p:cTn>
                              </p:par>
                              <p:par>
                                <p:cTn id="13" presetID="42" presetClass="entr" presetSubtype="0"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animEffect transition="in" filter="fade">
                                      <p:cBhvr>
                                        <p:cTn id="15" dur="1000"/>
                                        <p:tgtEl>
                                          <p:spTgt spid="1028"/>
                                        </p:tgtEl>
                                      </p:cBhvr>
                                    </p:animEffect>
                                    <p:anim calcmode="lin" valueType="num">
                                      <p:cBhvr>
                                        <p:cTn id="16" dur="1000" fill="hold"/>
                                        <p:tgtEl>
                                          <p:spTgt spid="1028"/>
                                        </p:tgtEl>
                                        <p:attrNameLst>
                                          <p:attrName>ppt_x</p:attrName>
                                        </p:attrNameLst>
                                      </p:cBhvr>
                                      <p:tavLst>
                                        <p:tav tm="0">
                                          <p:val>
                                            <p:strVal val="#ppt_x"/>
                                          </p:val>
                                        </p:tav>
                                        <p:tav tm="100000">
                                          <p:val>
                                            <p:strVal val="#ppt_x"/>
                                          </p:val>
                                        </p:tav>
                                      </p:tavLst>
                                    </p:anim>
                                    <p:anim calcmode="lin" valueType="num">
                                      <p:cBhvr>
                                        <p:cTn id="17" dur="1000" fill="hold"/>
                                        <p:tgtEl>
                                          <p:spTgt spid="1028"/>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1029"/>
                                        </p:tgtEl>
                                        <p:attrNameLst>
                                          <p:attrName>style.visibility</p:attrName>
                                        </p:attrNameLst>
                                      </p:cBhvr>
                                      <p:to>
                                        <p:strVal val="visible"/>
                                      </p:to>
                                    </p:set>
                                    <p:animEffect transition="in" filter="fade">
                                      <p:cBhvr>
                                        <p:cTn id="20" dur="1000"/>
                                        <p:tgtEl>
                                          <p:spTgt spid="1029"/>
                                        </p:tgtEl>
                                      </p:cBhvr>
                                    </p:animEffect>
                                    <p:anim calcmode="lin" valueType="num">
                                      <p:cBhvr>
                                        <p:cTn id="21" dur="1000" fill="hold"/>
                                        <p:tgtEl>
                                          <p:spTgt spid="1029"/>
                                        </p:tgtEl>
                                        <p:attrNameLst>
                                          <p:attrName>ppt_x</p:attrName>
                                        </p:attrNameLst>
                                      </p:cBhvr>
                                      <p:tavLst>
                                        <p:tav tm="0">
                                          <p:val>
                                            <p:strVal val="#ppt_x"/>
                                          </p:val>
                                        </p:tav>
                                        <p:tav tm="100000">
                                          <p:val>
                                            <p:strVal val="#ppt_x"/>
                                          </p:val>
                                        </p:tav>
                                      </p:tavLst>
                                    </p:anim>
                                    <p:anim calcmode="lin" valueType="num">
                                      <p:cBhvr>
                                        <p:cTn id="22" dur="1000" fill="hold"/>
                                        <p:tgtEl>
                                          <p:spTgt spid="1029"/>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1030"/>
                                        </p:tgtEl>
                                        <p:attrNameLst>
                                          <p:attrName>style.visibility</p:attrName>
                                        </p:attrNameLst>
                                      </p:cBhvr>
                                      <p:to>
                                        <p:strVal val="visible"/>
                                      </p:to>
                                    </p:set>
                                    <p:animEffect transition="in" filter="fade">
                                      <p:cBhvr>
                                        <p:cTn id="25" dur="1000"/>
                                        <p:tgtEl>
                                          <p:spTgt spid="1030"/>
                                        </p:tgtEl>
                                      </p:cBhvr>
                                    </p:animEffect>
                                    <p:anim calcmode="lin" valueType="num">
                                      <p:cBhvr>
                                        <p:cTn id="26" dur="1000" fill="hold"/>
                                        <p:tgtEl>
                                          <p:spTgt spid="1030"/>
                                        </p:tgtEl>
                                        <p:attrNameLst>
                                          <p:attrName>ppt_x</p:attrName>
                                        </p:attrNameLst>
                                      </p:cBhvr>
                                      <p:tavLst>
                                        <p:tav tm="0">
                                          <p:val>
                                            <p:strVal val="#ppt_x"/>
                                          </p:val>
                                        </p:tav>
                                        <p:tav tm="100000">
                                          <p:val>
                                            <p:strVal val="#ppt_x"/>
                                          </p:val>
                                        </p:tav>
                                      </p:tavLst>
                                    </p:anim>
                                    <p:anim calcmode="lin" valueType="num">
                                      <p:cBhvr>
                                        <p:cTn id="27" dur="1000" fill="hold"/>
                                        <p:tgtEl>
                                          <p:spTgt spid="1030"/>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1031"/>
                                        </p:tgtEl>
                                        <p:attrNameLst>
                                          <p:attrName>style.visibility</p:attrName>
                                        </p:attrNameLst>
                                      </p:cBhvr>
                                      <p:to>
                                        <p:strVal val="visible"/>
                                      </p:to>
                                    </p:set>
                                    <p:animEffect transition="in" filter="fade">
                                      <p:cBhvr>
                                        <p:cTn id="30" dur="1000"/>
                                        <p:tgtEl>
                                          <p:spTgt spid="1031"/>
                                        </p:tgtEl>
                                      </p:cBhvr>
                                    </p:animEffect>
                                    <p:anim calcmode="lin" valueType="num">
                                      <p:cBhvr>
                                        <p:cTn id="31" dur="1000" fill="hold"/>
                                        <p:tgtEl>
                                          <p:spTgt spid="1031"/>
                                        </p:tgtEl>
                                        <p:attrNameLst>
                                          <p:attrName>ppt_x</p:attrName>
                                        </p:attrNameLst>
                                      </p:cBhvr>
                                      <p:tavLst>
                                        <p:tav tm="0">
                                          <p:val>
                                            <p:strVal val="#ppt_x"/>
                                          </p:val>
                                        </p:tav>
                                        <p:tav tm="100000">
                                          <p:val>
                                            <p:strVal val="#ppt_x"/>
                                          </p:val>
                                        </p:tav>
                                      </p:tavLst>
                                    </p:anim>
                                    <p:anim calcmode="lin" valueType="num">
                                      <p:cBhvr>
                                        <p:cTn id="32" dur="1000" fill="hold"/>
                                        <p:tgtEl>
                                          <p:spTgt spid="1031"/>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1032"/>
                                        </p:tgtEl>
                                        <p:attrNameLst>
                                          <p:attrName>style.visibility</p:attrName>
                                        </p:attrNameLst>
                                      </p:cBhvr>
                                      <p:to>
                                        <p:strVal val="visible"/>
                                      </p:to>
                                    </p:set>
                                    <p:animEffect transition="in" filter="fade">
                                      <p:cBhvr>
                                        <p:cTn id="35" dur="1000"/>
                                        <p:tgtEl>
                                          <p:spTgt spid="1032"/>
                                        </p:tgtEl>
                                      </p:cBhvr>
                                    </p:animEffect>
                                    <p:anim calcmode="lin" valueType="num">
                                      <p:cBhvr>
                                        <p:cTn id="36" dur="1000" fill="hold"/>
                                        <p:tgtEl>
                                          <p:spTgt spid="1032"/>
                                        </p:tgtEl>
                                        <p:attrNameLst>
                                          <p:attrName>ppt_x</p:attrName>
                                        </p:attrNameLst>
                                      </p:cBhvr>
                                      <p:tavLst>
                                        <p:tav tm="0">
                                          <p:val>
                                            <p:strVal val="#ppt_x"/>
                                          </p:val>
                                        </p:tav>
                                        <p:tav tm="100000">
                                          <p:val>
                                            <p:strVal val="#ppt_x"/>
                                          </p:val>
                                        </p:tav>
                                      </p:tavLst>
                                    </p:anim>
                                    <p:anim calcmode="lin" valueType="num">
                                      <p:cBhvr>
                                        <p:cTn id="37" dur="1000" fill="hold"/>
                                        <p:tgtEl>
                                          <p:spTgt spid="1032"/>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1034"/>
                                        </p:tgtEl>
                                        <p:attrNameLst>
                                          <p:attrName>style.visibility</p:attrName>
                                        </p:attrNameLst>
                                      </p:cBhvr>
                                      <p:to>
                                        <p:strVal val="visible"/>
                                      </p:to>
                                    </p:set>
                                    <p:animEffect transition="in" filter="fade">
                                      <p:cBhvr>
                                        <p:cTn id="40" dur="1000"/>
                                        <p:tgtEl>
                                          <p:spTgt spid="1034"/>
                                        </p:tgtEl>
                                      </p:cBhvr>
                                    </p:animEffect>
                                    <p:anim calcmode="lin" valueType="num">
                                      <p:cBhvr>
                                        <p:cTn id="41" dur="1000" fill="hold"/>
                                        <p:tgtEl>
                                          <p:spTgt spid="1034"/>
                                        </p:tgtEl>
                                        <p:attrNameLst>
                                          <p:attrName>ppt_x</p:attrName>
                                        </p:attrNameLst>
                                      </p:cBhvr>
                                      <p:tavLst>
                                        <p:tav tm="0">
                                          <p:val>
                                            <p:strVal val="#ppt_x"/>
                                          </p:val>
                                        </p:tav>
                                        <p:tav tm="100000">
                                          <p:val>
                                            <p:strVal val="#ppt_x"/>
                                          </p:val>
                                        </p:tav>
                                      </p:tavLst>
                                    </p:anim>
                                    <p:anim calcmode="lin" valueType="num">
                                      <p:cBhvr>
                                        <p:cTn id="42" dur="1000" fill="hold"/>
                                        <p:tgtEl>
                                          <p:spTgt spid="1034"/>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1035"/>
                                        </p:tgtEl>
                                        <p:attrNameLst>
                                          <p:attrName>style.visibility</p:attrName>
                                        </p:attrNameLst>
                                      </p:cBhvr>
                                      <p:to>
                                        <p:strVal val="visible"/>
                                      </p:to>
                                    </p:set>
                                    <p:animEffect transition="in" filter="fade">
                                      <p:cBhvr>
                                        <p:cTn id="45" dur="1000"/>
                                        <p:tgtEl>
                                          <p:spTgt spid="1035"/>
                                        </p:tgtEl>
                                      </p:cBhvr>
                                    </p:animEffect>
                                    <p:anim calcmode="lin" valueType="num">
                                      <p:cBhvr>
                                        <p:cTn id="46" dur="1000" fill="hold"/>
                                        <p:tgtEl>
                                          <p:spTgt spid="1035"/>
                                        </p:tgtEl>
                                        <p:attrNameLst>
                                          <p:attrName>ppt_x</p:attrName>
                                        </p:attrNameLst>
                                      </p:cBhvr>
                                      <p:tavLst>
                                        <p:tav tm="0">
                                          <p:val>
                                            <p:strVal val="#ppt_x"/>
                                          </p:val>
                                        </p:tav>
                                        <p:tav tm="100000">
                                          <p:val>
                                            <p:strVal val="#ppt_x"/>
                                          </p:val>
                                        </p:tav>
                                      </p:tavLst>
                                    </p:anim>
                                    <p:anim calcmode="lin" valueType="num">
                                      <p:cBhvr>
                                        <p:cTn id="47" dur="1000" fill="hold"/>
                                        <p:tgtEl>
                                          <p:spTgt spid="103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1036"/>
                                        </p:tgtEl>
                                        <p:attrNameLst>
                                          <p:attrName>style.visibility</p:attrName>
                                        </p:attrNameLst>
                                      </p:cBhvr>
                                      <p:to>
                                        <p:strVal val="visible"/>
                                      </p:to>
                                    </p:set>
                                    <p:animEffect transition="in" filter="fade">
                                      <p:cBhvr>
                                        <p:cTn id="50" dur="1000"/>
                                        <p:tgtEl>
                                          <p:spTgt spid="1036"/>
                                        </p:tgtEl>
                                      </p:cBhvr>
                                    </p:animEffect>
                                    <p:anim calcmode="lin" valueType="num">
                                      <p:cBhvr>
                                        <p:cTn id="51" dur="1000" fill="hold"/>
                                        <p:tgtEl>
                                          <p:spTgt spid="1036"/>
                                        </p:tgtEl>
                                        <p:attrNameLst>
                                          <p:attrName>ppt_x</p:attrName>
                                        </p:attrNameLst>
                                      </p:cBhvr>
                                      <p:tavLst>
                                        <p:tav tm="0">
                                          <p:val>
                                            <p:strVal val="#ppt_x"/>
                                          </p:val>
                                        </p:tav>
                                        <p:tav tm="100000">
                                          <p:val>
                                            <p:strVal val="#ppt_x"/>
                                          </p:val>
                                        </p:tav>
                                      </p:tavLst>
                                    </p:anim>
                                    <p:anim calcmode="lin" valueType="num">
                                      <p:cBhvr>
                                        <p:cTn id="52" dur="1000" fill="hold"/>
                                        <p:tgtEl>
                                          <p:spTgt spid="1036"/>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3082"/>
                                        </p:tgtEl>
                                        <p:attrNameLst>
                                          <p:attrName>style.visibility</p:attrName>
                                        </p:attrNameLst>
                                      </p:cBhvr>
                                      <p:to>
                                        <p:strVal val="visible"/>
                                      </p:to>
                                    </p:set>
                                    <p:animEffect transition="in" filter="fade">
                                      <p:cBhvr>
                                        <p:cTn id="55" dur="1000"/>
                                        <p:tgtEl>
                                          <p:spTgt spid="3082"/>
                                        </p:tgtEl>
                                      </p:cBhvr>
                                    </p:animEffect>
                                    <p:anim calcmode="lin" valueType="num">
                                      <p:cBhvr>
                                        <p:cTn id="56" dur="1000" fill="hold"/>
                                        <p:tgtEl>
                                          <p:spTgt spid="3082"/>
                                        </p:tgtEl>
                                        <p:attrNameLst>
                                          <p:attrName>ppt_x</p:attrName>
                                        </p:attrNameLst>
                                      </p:cBhvr>
                                      <p:tavLst>
                                        <p:tav tm="0">
                                          <p:val>
                                            <p:strVal val="#ppt_x"/>
                                          </p:val>
                                        </p:tav>
                                        <p:tav tm="100000">
                                          <p:val>
                                            <p:strVal val="#ppt_x"/>
                                          </p:val>
                                        </p:tav>
                                      </p:tavLst>
                                    </p:anim>
                                    <p:anim calcmode="lin" valueType="num">
                                      <p:cBhvr>
                                        <p:cTn id="57" dur="1000" fill="hold"/>
                                        <p:tgtEl>
                                          <p:spTgt spid="3082"/>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3078"/>
                                        </p:tgtEl>
                                        <p:attrNameLst>
                                          <p:attrName>style.visibility</p:attrName>
                                        </p:attrNameLst>
                                      </p:cBhvr>
                                      <p:to>
                                        <p:strVal val="visible"/>
                                      </p:to>
                                    </p:set>
                                    <p:animEffect transition="in" filter="fade">
                                      <p:cBhvr>
                                        <p:cTn id="60" dur="1000"/>
                                        <p:tgtEl>
                                          <p:spTgt spid="3078"/>
                                        </p:tgtEl>
                                      </p:cBhvr>
                                    </p:animEffect>
                                    <p:anim calcmode="lin" valueType="num">
                                      <p:cBhvr>
                                        <p:cTn id="61" dur="1000" fill="hold"/>
                                        <p:tgtEl>
                                          <p:spTgt spid="3078"/>
                                        </p:tgtEl>
                                        <p:attrNameLst>
                                          <p:attrName>ppt_x</p:attrName>
                                        </p:attrNameLst>
                                      </p:cBhvr>
                                      <p:tavLst>
                                        <p:tav tm="0">
                                          <p:val>
                                            <p:strVal val="#ppt_x"/>
                                          </p:val>
                                        </p:tav>
                                        <p:tav tm="100000">
                                          <p:val>
                                            <p:strVal val="#ppt_x"/>
                                          </p:val>
                                        </p:tav>
                                      </p:tavLst>
                                    </p:anim>
                                    <p:anim calcmode="lin" valueType="num">
                                      <p:cBhvr>
                                        <p:cTn id="62" dur="1000" fill="hold"/>
                                        <p:tgtEl>
                                          <p:spTgt spid="3078"/>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086"/>
                                        </p:tgtEl>
                                        <p:attrNameLst>
                                          <p:attrName>style.visibility</p:attrName>
                                        </p:attrNameLst>
                                      </p:cBhvr>
                                      <p:to>
                                        <p:strVal val="visible"/>
                                      </p:to>
                                    </p:set>
                                    <p:animEffect transition="in" filter="fade">
                                      <p:cBhvr>
                                        <p:cTn id="65" dur="1000"/>
                                        <p:tgtEl>
                                          <p:spTgt spid="3086"/>
                                        </p:tgtEl>
                                      </p:cBhvr>
                                    </p:animEffect>
                                    <p:anim calcmode="lin" valueType="num">
                                      <p:cBhvr>
                                        <p:cTn id="66" dur="1000" fill="hold"/>
                                        <p:tgtEl>
                                          <p:spTgt spid="3086"/>
                                        </p:tgtEl>
                                        <p:attrNameLst>
                                          <p:attrName>ppt_x</p:attrName>
                                        </p:attrNameLst>
                                      </p:cBhvr>
                                      <p:tavLst>
                                        <p:tav tm="0">
                                          <p:val>
                                            <p:strVal val="#ppt_x"/>
                                          </p:val>
                                        </p:tav>
                                        <p:tav tm="100000">
                                          <p:val>
                                            <p:strVal val="#ppt_x"/>
                                          </p:val>
                                        </p:tav>
                                      </p:tavLst>
                                    </p:anim>
                                    <p:anim calcmode="lin" valueType="num">
                                      <p:cBhvr>
                                        <p:cTn id="67" dur="1000" fill="hold"/>
                                        <p:tgtEl>
                                          <p:spTgt spid="3086"/>
                                        </p:tgtEl>
                                        <p:attrNameLst>
                                          <p:attrName>ppt_y</p:attrName>
                                        </p:attrNameLst>
                                      </p:cBhvr>
                                      <p:tavLst>
                                        <p:tav tm="0">
                                          <p:val>
                                            <p:strVal val="#ppt_y+.1"/>
                                          </p:val>
                                        </p:tav>
                                        <p:tav tm="100000">
                                          <p:val>
                                            <p:strVal val="#ppt_y"/>
                                          </p:val>
                                        </p:tav>
                                      </p:tavLst>
                                    </p:anim>
                                  </p:childTnLst>
                                </p:cTn>
                              </p:par>
                              <p:par>
                                <p:cTn id="68" presetID="10" presetClass="entr" presetSubtype="0" fill="hold" grpId="0" nodeType="withEffect">
                                  <p:stCondLst>
                                    <p:cond delay="0"/>
                                  </p:stCondLst>
                                  <p:childTnLst>
                                    <p:set>
                                      <p:cBhvr>
                                        <p:cTn id="69" dur="1" fill="hold">
                                          <p:stCondLst>
                                            <p:cond delay="0"/>
                                          </p:stCondLst>
                                        </p:cTn>
                                        <p:tgtEl>
                                          <p:spTgt spid="1033"/>
                                        </p:tgtEl>
                                        <p:attrNameLst>
                                          <p:attrName>style.visibility</p:attrName>
                                        </p:attrNameLst>
                                      </p:cBhvr>
                                      <p:to>
                                        <p:strVal val="visible"/>
                                      </p:to>
                                    </p:set>
                                    <p:animEffect transition="in" filter="fade">
                                      <p:cBhvr>
                                        <p:cTn id="70" dur="1000"/>
                                        <p:tgtEl>
                                          <p:spTgt spid="1033"/>
                                        </p:tgtEl>
                                      </p:cBhvr>
                                    </p:animEffect>
                                  </p:childTnLst>
                                </p:cTn>
                              </p:par>
                              <p:par>
                                <p:cTn id="71" presetID="42" presetClass="entr" presetSubtype="0" fill="hold" nodeType="withEffect">
                                  <p:stCondLst>
                                    <p:cond delay="0"/>
                                  </p:stCondLst>
                                  <p:childTnLst>
                                    <p:set>
                                      <p:cBhvr>
                                        <p:cTn id="72" dur="1" fill="hold">
                                          <p:stCondLst>
                                            <p:cond delay="0"/>
                                          </p:stCondLst>
                                        </p:cTn>
                                        <p:tgtEl>
                                          <p:spTgt spid="1037"/>
                                        </p:tgtEl>
                                        <p:attrNameLst>
                                          <p:attrName>style.visibility</p:attrName>
                                        </p:attrNameLst>
                                      </p:cBhvr>
                                      <p:to>
                                        <p:strVal val="visible"/>
                                      </p:to>
                                    </p:set>
                                    <p:animEffect transition="in" filter="fade">
                                      <p:cBhvr>
                                        <p:cTn id="73" dur="1000"/>
                                        <p:tgtEl>
                                          <p:spTgt spid="1037"/>
                                        </p:tgtEl>
                                      </p:cBhvr>
                                    </p:animEffect>
                                    <p:anim calcmode="lin" valueType="num">
                                      <p:cBhvr>
                                        <p:cTn id="74" dur="1000" fill="hold"/>
                                        <p:tgtEl>
                                          <p:spTgt spid="1037"/>
                                        </p:tgtEl>
                                        <p:attrNameLst>
                                          <p:attrName>ppt_x</p:attrName>
                                        </p:attrNameLst>
                                      </p:cBhvr>
                                      <p:tavLst>
                                        <p:tav tm="0">
                                          <p:val>
                                            <p:strVal val="#ppt_x"/>
                                          </p:val>
                                        </p:tav>
                                        <p:tav tm="100000">
                                          <p:val>
                                            <p:strVal val="#ppt_x"/>
                                          </p:val>
                                        </p:tav>
                                      </p:tavLst>
                                    </p:anim>
                                    <p:anim calcmode="lin" valueType="num">
                                      <p:cBhvr>
                                        <p:cTn id="75" dur="1000" fill="hold"/>
                                        <p:tgtEl>
                                          <p:spTgt spid="1037"/>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0"/>
                                  </p:stCondLst>
                                  <p:childTnLst>
                                    <p:set>
                                      <p:cBhvr>
                                        <p:cTn id="77" dur="1" fill="hold">
                                          <p:stCondLst>
                                            <p:cond delay="0"/>
                                          </p:stCondLst>
                                        </p:cTn>
                                        <p:tgtEl>
                                          <p:spTgt spid="1038"/>
                                        </p:tgtEl>
                                        <p:attrNameLst>
                                          <p:attrName>style.visibility</p:attrName>
                                        </p:attrNameLst>
                                      </p:cBhvr>
                                      <p:to>
                                        <p:strVal val="visible"/>
                                      </p:to>
                                    </p:set>
                                    <p:animEffect transition="in" filter="fade">
                                      <p:cBhvr>
                                        <p:cTn id="78" dur="1000"/>
                                        <p:tgtEl>
                                          <p:spTgt spid="1038"/>
                                        </p:tgtEl>
                                      </p:cBhvr>
                                    </p:animEffect>
                                    <p:anim calcmode="lin" valueType="num">
                                      <p:cBhvr>
                                        <p:cTn id="79" dur="1000" fill="hold"/>
                                        <p:tgtEl>
                                          <p:spTgt spid="1038"/>
                                        </p:tgtEl>
                                        <p:attrNameLst>
                                          <p:attrName>ppt_x</p:attrName>
                                        </p:attrNameLst>
                                      </p:cBhvr>
                                      <p:tavLst>
                                        <p:tav tm="0">
                                          <p:val>
                                            <p:strVal val="#ppt_x"/>
                                          </p:val>
                                        </p:tav>
                                        <p:tav tm="100000">
                                          <p:val>
                                            <p:strVal val="#ppt_x"/>
                                          </p:val>
                                        </p:tav>
                                      </p:tavLst>
                                    </p:anim>
                                    <p:anim calcmode="lin" valueType="num">
                                      <p:cBhvr>
                                        <p:cTn id="80" dur="1000" fill="hold"/>
                                        <p:tgtEl>
                                          <p:spTgt spid="1038"/>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1039"/>
                                        </p:tgtEl>
                                        <p:attrNameLst>
                                          <p:attrName>style.visibility</p:attrName>
                                        </p:attrNameLst>
                                      </p:cBhvr>
                                      <p:to>
                                        <p:strVal val="visible"/>
                                      </p:to>
                                    </p:set>
                                    <p:animEffect transition="in" filter="fade">
                                      <p:cBhvr>
                                        <p:cTn id="83" dur="1000"/>
                                        <p:tgtEl>
                                          <p:spTgt spid="1039"/>
                                        </p:tgtEl>
                                      </p:cBhvr>
                                    </p:animEffect>
                                    <p:anim calcmode="lin" valueType="num">
                                      <p:cBhvr>
                                        <p:cTn id="84" dur="1000" fill="hold"/>
                                        <p:tgtEl>
                                          <p:spTgt spid="1039"/>
                                        </p:tgtEl>
                                        <p:attrNameLst>
                                          <p:attrName>ppt_x</p:attrName>
                                        </p:attrNameLst>
                                      </p:cBhvr>
                                      <p:tavLst>
                                        <p:tav tm="0">
                                          <p:val>
                                            <p:strVal val="#ppt_x"/>
                                          </p:val>
                                        </p:tav>
                                        <p:tav tm="100000">
                                          <p:val>
                                            <p:strVal val="#ppt_x"/>
                                          </p:val>
                                        </p:tav>
                                      </p:tavLst>
                                    </p:anim>
                                    <p:anim calcmode="lin" valueType="num">
                                      <p:cBhvr>
                                        <p:cTn id="85" dur="1000" fill="hold"/>
                                        <p:tgtEl>
                                          <p:spTgt spid="1039"/>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1041"/>
                                        </p:tgtEl>
                                        <p:attrNameLst>
                                          <p:attrName>style.visibility</p:attrName>
                                        </p:attrNameLst>
                                      </p:cBhvr>
                                      <p:to>
                                        <p:strVal val="visible"/>
                                      </p:to>
                                    </p:set>
                                    <p:animEffect transition="in" filter="fade">
                                      <p:cBhvr>
                                        <p:cTn id="88" dur="1000"/>
                                        <p:tgtEl>
                                          <p:spTgt spid="1041"/>
                                        </p:tgtEl>
                                      </p:cBhvr>
                                    </p:animEffect>
                                    <p:anim calcmode="lin" valueType="num">
                                      <p:cBhvr>
                                        <p:cTn id="89" dur="1000" fill="hold"/>
                                        <p:tgtEl>
                                          <p:spTgt spid="1041"/>
                                        </p:tgtEl>
                                        <p:attrNameLst>
                                          <p:attrName>ppt_x</p:attrName>
                                        </p:attrNameLst>
                                      </p:cBhvr>
                                      <p:tavLst>
                                        <p:tav tm="0">
                                          <p:val>
                                            <p:strVal val="#ppt_x"/>
                                          </p:val>
                                        </p:tav>
                                        <p:tav tm="100000">
                                          <p:val>
                                            <p:strVal val="#ppt_x"/>
                                          </p:val>
                                        </p:tav>
                                      </p:tavLst>
                                    </p:anim>
                                    <p:anim calcmode="lin" valueType="num">
                                      <p:cBhvr>
                                        <p:cTn id="90" dur="1000" fill="hold"/>
                                        <p:tgtEl>
                                          <p:spTgt spid="1041"/>
                                        </p:tgtEl>
                                        <p:attrNameLst>
                                          <p:attrName>ppt_y</p:attrName>
                                        </p:attrNameLst>
                                      </p:cBhvr>
                                      <p:tavLst>
                                        <p:tav tm="0">
                                          <p:val>
                                            <p:strVal val="#ppt_y+.1"/>
                                          </p:val>
                                        </p:tav>
                                        <p:tav tm="100000">
                                          <p:val>
                                            <p:strVal val="#ppt_y"/>
                                          </p:val>
                                        </p:tav>
                                      </p:tavLst>
                                    </p:anim>
                                  </p:childTnLst>
                                </p:cTn>
                              </p:par>
                              <p:par>
                                <p:cTn id="91" presetID="42" presetClass="entr" presetSubtype="0" fill="hold" nodeType="withEffect">
                                  <p:stCondLst>
                                    <p:cond delay="0"/>
                                  </p:stCondLst>
                                  <p:childTnLst>
                                    <p:set>
                                      <p:cBhvr>
                                        <p:cTn id="92" dur="1" fill="hold">
                                          <p:stCondLst>
                                            <p:cond delay="0"/>
                                          </p:stCondLst>
                                        </p:cTn>
                                        <p:tgtEl>
                                          <p:spTgt spid="1040"/>
                                        </p:tgtEl>
                                        <p:attrNameLst>
                                          <p:attrName>style.visibility</p:attrName>
                                        </p:attrNameLst>
                                      </p:cBhvr>
                                      <p:to>
                                        <p:strVal val="visible"/>
                                      </p:to>
                                    </p:set>
                                    <p:animEffect transition="in" filter="fade">
                                      <p:cBhvr>
                                        <p:cTn id="93" dur="1000"/>
                                        <p:tgtEl>
                                          <p:spTgt spid="1040"/>
                                        </p:tgtEl>
                                      </p:cBhvr>
                                    </p:animEffect>
                                    <p:anim calcmode="lin" valueType="num">
                                      <p:cBhvr>
                                        <p:cTn id="94" dur="1000" fill="hold"/>
                                        <p:tgtEl>
                                          <p:spTgt spid="1040"/>
                                        </p:tgtEl>
                                        <p:attrNameLst>
                                          <p:attrName>ppt_x</p:attrName>
                                        </p:attrNameLst>
                                      </p:cBhvr>
                                      <p:tavLst>
                                        <p:tav tm="0">
                                          <p:val>
                                            <p:strVal val="#ppt_x"/>
                                          </p:val>
                                        </p:tav>
                                        <p:tav tm="100000">
                                          <p:val>
                                            <p:strVal val="#ppt_x"/>
                                          </p:val>
                                        </p:tav>
                                      </p:tavLst>
                                    </p:anim>
                                    <p:anim calcmode="lin" valueType="num">
                                      <p:cBhvr>
                                        <p:cTn id="95" dur="1000" fill="hold"/>
                                        <p:tgtEl>
                                          <p:spTgt spid="1040"/>
                                        </p:tgtEl>
                                        <p:attrNameLst>
                                          <p:attrName>ppt_y</p:attrName>
                                        </p:attrNameLst>
                                      </p:cBhvr>
                                      <p:tavLst>
                                        <p:tav tm="0">
                                          <p:val>
                                            <p:strVal val="#ppt_y+.1"/>
                                          </p:val>
                                        </p:tav>
                                        <p:tav tm="100000">
                                          <p:val>
                                            <p:strVal val="#ppt_y"/>
                                          </p:val>
                                        </p:tav>
                                      </p:tavLst>
                                    </p:anim>
                                  </p:childTnLst>
                                </p:cTn>
                              </p:par>
                              <p:par>
                                <p:cTn id="96" presetID="42" presetClass="entr" presetSubtype="0" fill="hold" nodeType="withEffect">
                                  <p:stCondLst>
                                    <p:cond delay="0"/>
                                  </p:stCondLst>
                                  <p:childTnLst>
                                    <p:set>
                                      <p:cBhvr>
                                        <p:cTn id="97" dur="1" fill="hold">
                                          <p:stCondLst>
                                            <p:cond delay="0"/>
                                          </p:stCondLst>
                                        </p:cTn>
                                        <p:tgtEl>
                                          <p:spTgt spid="1042"/>
                                        </p:tgtEl>
                                        <p:attrNameLst>
                                          <p:attrName>style.visibility</p:attrName>
                                        </p:attrNameLst>
                                      </p:cBhvr>
                                      <p:to>
                                        <p:strVal val="visible"/>
                                      </p:to>
                                    </p:set>
                                    <p:animEffect transition="in" filter="fade">
                                      <p:cBhvr>
                                        <p:cTn id="98" dur="1000"/>
                                        <p:tgtEl>
                                          <p:spTgt spid="1042"/>
                                        </p:tgtEl>
                                      </p:cBhvr>
                                    </p:animEffect>
                                    <p:anim calcmode="lin" valueType="num">
                                      <p:cBhvr>
                                        <p:cTn id="99" dur="1000" fill="hold"/>
                                        <p:tgtEl>
                                          <p:spTgt spid="1042"/>
                                        </p:tgtEl>
                                        <p:attrNameLst>
                                          <p:attrName>ppt_x</p:attrName>
                                        </p:attrNameLst>
                                      </p:cBhvr>
                                      <p:tavLst>
                                        <p:tav tm="0">
                                          <p:val>
                                            <p:strVal val="#ppt_x"/>
                                          </p:val>
                                        </p:tav>
                                        <p:tav tm="100000">
                                          <p:val>
                                            <p:strVal val="#ppt_x"/>
                                          </p:val>
                                        </p:tav>
                                      </p:tavLst>
                                    </p:anim>
                                    <p:anim calcmode="lin" valueType="num">
                                      <p:cBhvr>
                                        <p:cTn id="100" dur="1000" fill="hold"/>
                                        <p:tgtEl>
                                          <p:spTgt spid="1042"/>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0"/>
                                  </p:stCondLst>
                                  <p:childTnLst>
                                    <p:set>
                                      <p:cBhvr>
                                        <p:cTn id="102" dur="1" fill="hold">
                                          <p:stCondLst>
                                            <p:cond delay="0"/>
                                          </p:stCondLst>
                                        </p:cTn>
                                        <p:tgtEl>
                                          <p:spTgt spid="1043"/>
                                        </p:tgtEl>
                                        <p:attrNameLst>
                                          <p:attrName>style.visibility</p:attrName>
                                        </p:attrNameLst>
                                      </p:cBhvr>
                                      <p:to>
                                        <p:strVal val="visible"/>
                                      </p:to>
                                    </p:set>
                                    <p:animEffect transition="in" filter="fade">
                                      <p:cBhvr>
                                        <p:cTn id="103" dur="1000"/>
                                        <p:tgtEl>
                                          <p:spTgt spid="1043"/>
                                        </p:tgtEl>
                                      </p:cBhvr>
                                    </p:animEffect>
                                    <p:anim calcmode="lin" valueType="num">
                                      <p:cBhvr>
                                        <p:cTn id="104" dur="1000" fill="hold"/>
                                        <p:tgtEl>
                                          <p:spTgt spid="1043"/>
                                        </p:tgtEl>
                                        <p:attrNameLst>
                                          <p:attrName>ppt_x</p:attrName>
                                        </p:attrNameLst>
                                      </p:cBhvr>
                                      <p:tavLst>
                                        <p:tav tm="0">
                                          <p:val>
                                            <p:strVal val="#ppt_x"/>
                                          </p:val>
                                        </p:tav>
                                        <p:tav tm="100000">
                                          <p:val>
                                            <p:strVal val="#ppt_x"/>
                                          </p:val>
                                        </p:tav>
                                      </p:tavLst>
                                    </p:anim>
                                    <p:anim calcmode="lin" valueType="num">
                                      <p:cBhvr>
                                        <p:cTn id="105" dur="1000" fill="hold"/>
                                        <p:tgtEl>
                                          <p:spTgt spid="1043"/>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0"/>
                                  </p:stCondLst>
                                  <p:childTnLst>
                                    <p:set>
                                      <p:cBhvr>
                                        <p:cTn id="107" dur="1" fill="hold">
                                          <p:stCondLst>
                                            <p:cond delay="0"/>
                                          </p:stCondLst>
                                        </p:cTn>
                                        <p:tgtEl>
                                          <p:spTgt spid="1044"/>
                                        </p:tgtEl>
                                        <p:attrNameLst>
                                          <p:attrName>style.visibility</p:attrName>
                                        </p:attrNameLst>
                                      </p:cBhvr>
                                      <p:to>
                                        <p:strVal val="visible"/>
                                      </p:to>
                                    </p:set>
                                    <p:animEffect transition="in" filter="fade">
                                      <p:cBhvr>
                                        <p:cTn id="108" dur="1000"/>
                                        <p:tgtEl>
                                          <p:spTgt spid="1044"/>
                                        </p:tgtEl>
                                      </p:cBhvr>
                                    </p:animEffect>
                                    <p:anim calcmode="lin" valueType="num">
                                      <p:cBhvr>
                                        <p:cTn id="109" dur="1000" fill="hold"/>
                                        <p:tgtEl>
                                          <p:spTgt spid="1044"/>
                                        </p:tgtEl>
                                        <p:attrNameLst>
                                          <p:attrName>ppt_x</p:attrName>
                                        </p:attrNameLst>
                                      </p:cBhvr>
                                      <p:tavLst>
                                        <p:tav tm="0">
                                          <p:val>
                                            <p:strVal val="#ppt_x"/>
                                          </p:val>
                                        </p:tav>
                                        <p:tav tm="100000">
                                          <p:val>
                                            <p:strVal val="#ppt_x"/>
                                          </p:val>
                                        </p:tav>
                                      </p:tavLst>
                                    </p:anim>
                                    <p:anim calcmode="lin" valueType="num">
                                      <p:cBhvr>
                                        <p:cTn id="110" dur="1000" fill="hold"/>
                                        <p:tgtEl>
                                          <p:spTgt spid="1044"/>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0"/>
                                  </p:stCondLst>
                                  <p:childTnLst>
                                    <p:set>
                                      <p:cBhvr>
                                        <p:cTn id="112" dur="1" fill="hold">
                                          <p:stCondLst>
                                            <p:cond delay="0"/>
                                          </p:stCondLst>
                                        </p:cTn>
                                        <p:tgtEl>
                                          <p:spTgt spid="1045"/>
                                        </p:tgtEl>
                                        <p:attrNameLst>
                                          <p:attrName>style.visibility</p:attrName>
                                        </p:attrNameLst>
                                      </p:cBhvr>
                                      <p:to>
                                        <p:strVal val="visible"/>
                                      </p:to>
                                    </p:set>
                                    <p:animEffect transition="in" filter="fade">
                                      <p:cBhvr>
                                        <p:cTn id="113" dur="1000"/>
                                        <p:tgtEl>
                                          <p:spTgt spid="1045"/>
                                        </p:tgtEl>
                                      </p:cBhvr>
                                    </p:animEffect>
                                    <p:anim calcmode="lin" valueType="num">
                                      <p:cBhvr>
                                        <p:cTn id="114" dur="1000" fill="hold"/>
                                        <p:tgtEl>
                                          <p:spTgt spid="1045"/>
                                        </p:tgtEl>
                                        <p:attrNameLst>
                                          <p:attrName>ppt_x</p:attrName>
                                        </p:attrNameLst>
                                      </p:cBhvr>
                                      <p:tavLst>
                                        <p:tav tm="0">
                                          <p:val>
                                            <p:strVal val="#ppt_x"/>
                                          </p:val>
                                        </p:tav>
                                        <p:tav tm="100000">
                                          <p:val>
                                            <p:strVal val="#ppt_x"/>
                                          </p:val>
                                        </p:tav>
                                      </p:tavLst>
                                    </p:anim>
                                    <p:anim calcmode="lin" valueType="num">
                                      <p:cBhvr>
                                        <p:cTn id="115" dur="1000" fill="hold"/>
                                        <p:tgtEl>
                                          <p:spTgt spid="1045"/>
                                        </p:tgtEl>
                                        <p:attrNameLst>
                                          <p:attrName>ppt_y</p:attrName>
                                        </p:attrNameLst>
                                      </p:cBhvr>
                                      <p:tavLst>
                                        <p:tav tm="0">
                                          <p:val>
                                            <p:strVal val="#ppt_y+.1"/>
                                          </p:val>
                                        </p:tav>
                                        <p:tav tm="100000">
                                          <p:val>
                                            <p:strVal val="#ppt_y"/>
                                          </p:val>
                                        </p:tav>
                                      </p:tavLst>
                                    </p:anim>
                                  </p:childTnLst>
                                </p:cTn>
                              </p:par>
                              <p:par>
                                <p:cTn id="116" presetID="42" presetClass="entr" presetSubtype="0" fill="hold" nodeType="withEffect">
                                  <p:stCondLst>
                                    <p:cond delay="0"/>
                                  </p:stCondLst>
                                  <p:childTnLst>
                                    <p:set>
                                      <p:cBhvr>
                                        <p:cTn id="117" dur="1" fill="hold">
                                          <p:stCondLst>
                                            <p:cond delay="0"/>
                                          </p:stCondLst>
                                        </p:cTn>
                                        <p:tgtEl>
                                          <p:spTgt spid="1046"/>
                                        </p:tgtEl>
                                        <p:attrNameLst>
                                          <p:attrName>style.visibility</p:attrName>
                                        </p:attrNameLst>
                                      </p:cBhvr>
                                      <p:to>
                                        <p:strVal val="visible"/>
                                      </p:to>
                                    </p:set>
                                    <p:animEffect transition="in" filter="fade">
                                      <p:cBhvr>
                                        <p:cTn id="118" dur="1000"/>
                                        <p:tgtEl>
                                          <p:spTgt spid="1046"/>
                                        </p:tgtEl>
                                      </p:cBhvr>
                                    </p:animEffect>
                                    <p:anim calcmode="lin" valueType="num">
                                      <p:cBhvr>
                                        <p:cTn id="119" dur="1000" fill="hold"/>
                                        <p:tgtEl>
                                          <p:spTgt spid="1046"/>
                                        </p:tgtEl>
                                        <p:attrNameLst>
                                          <p:attrName>ppt_x</p:attrName>
                                        </p:attrNameLst>
                                      </p:cBhvr>
                                      <p:tavLst>
                                        <p:tav tm="0">
                                          <p:val>
                                            <p:strVal val="#ppt_x"/>
                                          </p:val>
                                        </p:tav>
                                        <p:tav tm="100000">
                                          <p:val>
                                            <p:strVal val="#ppt_x"/>
                                          </p:val>
                                        </p:tav>
                                      </p:tavLst>
                                    </p:anim>
                                    <p:anim calcmode="lin" valueType="num">
                                      <p:cBhvr>
                                        <p:cTn id="120" dur="1000" fill="hold"/>
                                        <p:tgtEl>
                                          <p:spTgt spid="1046"/>
                                        </p:tgtEl>
                                        <p:attrNameLst>
                                          <p:attrName>ppt_y</p:attrName>
                                        </p:attrNameLst>
                                      </p:cBhvr>
                                      <p:tavLst>
                                        <p:tav tm="0">
                                          <p:val>
                                            <p:strVal val="#ppt_y+.1"/>
                                          </p:val>
                                        </p:tav>
                                        <p:tav tm="100000">
                                          <p:val>
                                            <p:strVal val="#ppt_y"/>
                                          </p:val>
                                        </p:tav>
                                      </p:tavLst>
                                    </p:anim>
                                  </p:childTnLst>
                                </p:cTn>
                              </p:par>
                              <p:par>
                                <p:cTn id="121" presetID="42" presetClass="entr" presetSubtype="0" fill="hold" nodeType="withEffect">
                                  <p:stCondLst>
                                    <p:cond delay="0"/>
                                  </p:stCondLst>
                                  <p:childTnLst>
                                    <p:set>
                                      <p:cBhvr>
                                        <p:cTn id="122" dur="1" fill="hold">
                                          <p:stCondLst>
                                            <p:cond delay="0"/>
                                          </p:stCondLst>
                                        </p:cTn>
                                        <p:tgtEl>
                                          <p:spTgt spid="1047"/>
                                        </p:tgtEl>
                                        <p:attrNameLst>
                                          <p:attrName>style.visibility</p:attrName>
                                        </p:attrNameLst>
                                      </p:cBhvr>
                                      <p:to>
                                        <p:strVal val="visible"/>
                                      </p:to>
                                    </p:set>
                                    <p:animEffect transition="in" filter="fade">
                                      <p:cBhvr>
                                        <p:cTn id="123" dur="1000"/>
                                        <p:tgtEl>
                                          <p:spTgt spid="1047"/>
                                        </p:tgtEl>
                                      </p:cBhvr>
                                    </p:animEffect>
                                    <p:anim calcmode="lin" valueType="num">
                                      <p:cBhvr>
                                        <p:cTn id="124" dur="1000" fill="hold"/>
                                        <p:tgtEl>
                                          <p:spTgt spid="1047"/>
                                        </p:tgtEl>
                                        <p:attrNameLst>
                                          <p:attrName>ppt_x</p:attrName>
                                        </p:attrNameLst>
                                      </p:cBhvr>
                                      <p:tavLst>
                                        <p:tav tm="0">
                                          <p:val>
                                            <p:strVal val="#ppt_x"/>
                                          </p:val>
                                        </p:tav>
                                        <p:tav tm="100000">
                                          <p:val>
                                            <p:strVal val="#ppt_x"/>
                                          </p:val>
                                        </p:tav>
                                      </p:tavLst>
                                    </p:anim>
                                    <p:anim calcmode="lin" valueType="num">
                                      <p:cBhvr>
                                        <p:cTn id="125" dur="1000" fill="hold"/>
                                        <p:tgtEl>
                                          <p:spTgt spid="1047"/>
                                        </p:tgtEl>
                                        <p:attrNameLst>
                                          <p:attrName>ppt_y</p:attrName>
                                        </p:attrNameLst>
                                      </p:cBhvr>
                                      <p:tavLst>
                                        <p:tav tm="0">
                                          <p:val>
                                            <p:strVal val="#ppt_y+.1"/>
                                          </p:val>
                                        </p:tav>
                                        <p:tav tm="100000">
                                          <p:val>
                                            <p:strVal val="#ppt_y"/>
                                          </p:val>
                                        </p:tav>
                                      </p:tavLst>
                                    </p:anim>
                                  </p:childTnLst>
                                </p:cTn>
                              </p:par>
                              <p:par>
                                <p:cTn id="126" presetID="42" presetClass="entr" presetSubtype="0" fill="hold" nodeType="withEffect">
                                  <p:stCondLst>
                                    <p:cond delay="0"/>
                                  </p:stCondLst>
                                  <p:childTnLst>
                                    <p:set>
                                      <p:cBhvr>
                                        <p:cTn id="127" dur="1" fill="hold">
                                          <p:stCondLst>
                                            <p:cond delay="0"/>
                                          </p:stCondLst>
                                        </p:cTn>
                                        <p:tgtEl>
                                          <p:spTgt spid="1048"/>
                                        </p:tgtEl>
                                        <p:attrNameLst>
                                          <p:attrName>style.visibility</p:attrName>
                                        </p:attrNameLst>
                                      </p:cBhvr>
                                      <p:to>
                                        <p:strVal val="visible"/>
                                      </p:to>
                                    </p:set>
                                    <p:animEffect transition="in" filter="fade">
                                      <p:cBhvr>
                                        <p:cTn id="128" dur="1000"/>
                                        <p:tgtEl>
                                          <p:spTgt spid="1048"/>
                                        </p:tgtEl>
                                      </p:cBhvr>
                                    </p:animEffect>
                                    <p:anim calcmode="lin" valueType="num">
                                      <p:cBhvr>
                                        <p:cTn id="129" dur="1000" fill="hold"/>
                                        <p:tgtEl>
                                          <p:spTgt spid="1048"/>
                                        </p:tgtEl>
                                        <p:attrNameLst>
                                          <p:attrName>ppt_x</p:attrName>
                                        </p:attrNameLst>
                                      </p:cBhvr>
                                      <p:tavLst>
                                        <p:tav tm="0">
                                          <p:val>
                                            <p:strVal val="#ppt_x"/>
                                          </p:val>
                                        </p:tav>
                                        <p:tav tm="100000">
                                          <p:val>
                                            <p:strVal val="#ppt_x"/>
                                          </p:val>
                                        </p:tav>
                                      </p:tavLst>
                                    </p:anim>
                                    <p:anim calcmode="lin" valueType="num">
                                      <p:cBhvr>
                                        <p:cTn id="130" dur="1000" fill="hold"/>
                                        <p:tgtEl>
                                          <p:spTgt spid="1048"/>
                                        </p:tgtEl>
                                        <p:attrNameLst>
                                          <p:attrName>ppt_y</p:attrName>
                                        </p:attrNameLst>
                                      </p:cBhvr>
                                      <p:tavLst>
                                        <p:tav tm="0">
                                          <p:val>
                                            <p:strVal val="#ppt_y+.1"/>
                                          </p:val>
                                        </p:tav>
                                        <p:tav tm="100000">
                                          <p:val>
                                            <p:strVal val="#ppt_y"/>
                                          </p:val>
                                        </p:tav>
                                      </p:tavLst>
                                    </p:anim>
                                  </p:childTnLst>
                                </p:cTn>
                              </p:par>
                              <p:par>
                                <p:cTn id="131" presetID="42" presetClass="entr" presetSubtype="0" fill="hold" nodeType="withEffect">
                                  <p:stCondLst>
                                    <p:cond delay="0"/>
                                  </p:stCondLst>
                                  <p:childTnLst>
                                    <p:set>
                                      <p:cBhvr>
                                        <p:cTn id="132" dur="1" fill="hold">
                                          <p:stCondLst>
                                            <p:cond delay="0"/>
                                          </p:stCondLst>
                                        </p:cTn>
                                        <p:tgtEl>
                                          <p:spTgt spid="1049"/>
                                        </p:tgtEl>
                                        <p:attrNameLst>
                                          <p:attrName>style.visibility</p:attrName>
                                        </p:attrNameLst>
                                      </p:cBhvr>
                                      <p:to>
                                        <p:strVal val="visible"/>
                                      </p:to>
                                    </p:set>
                                    <p:animEffect transition="in" filter="fade">
                                      <p:cBhvr>
                                        <p:cTn id="133" dur="1000"/>
                                        <p:tgtEl>
                                          <p:spTgt spid="1049"/>
                                        </p:tgtEl>
                                      </p:cBhvr>
                                    </p:animEffect>
                                    <p:anim calcmode="lin" valueType="num">
                                      <p:cBhvr>
                                        <p:cTn id="134" dur="1000" fill="hold"/>
                                        <p:tgtEl>
                                          <p:spTgt spid="1049"/>
                                        </p:tgtEl>
                                        <p:attrNameLst>
                                          <p:attrName>ppt_x</p:attrName>
                                        </p:attrNameLst>
                                      </p:cBhvr>
                                      <p:tavLst>
                                        <p:tav tm="0">
                                          <p:val>
                                            <p:strVal val="#ppt_x"/>
                                          </p:val>
                                        </p:tav>
                                        <p:tav tm="100000">
                                          <p:val>
                                            <p:strVal val="#ppt_x"/>
                                          </p:val>
                                        </p:tav>
                                      </p:tavLst>
                                    </p:anim>
                                    <p:anim calcmode="lin" valueType="num">
                                      <p:cBhvr>
                                        <p:cTn id="135" dur="1000" fill="hold"/>
                                        <p:tgtEl>
                                          <p:spTgt spid="1049"/>
                                        </p:tgtEl>
                                        <p:attrNameLst>
                                          <p:attrName>ppt_y</p:attrName>
                                        </p:attrNameLst>
                                      </p:cBhvr>
                                      <p:tavLst>
                                        <p:tav tm="0">
                                          <p:val>
                                            <p:strVal val="#ppt_y+.1"/>
                                          </p:val>
                                        </p:tav>
                                        <p:tav tm="100000">
                                          <p:val>
                                            <p:strVal val="#ppt_y"/>
                                          </p:val>
                                        </p:tav>
                                      </p:tavLst>
                                    </p:anim>
                                  </p:childTnLst>
                                </p:cTn>
                              </p:par>
                              <p:par>
                                <p:cTn id="136" presetID="42" presetClass="entr" presetSubtype="0" fill="hold" nodeType="withEffect">
                                  <p:stCondLst>
                                    <p:cond delay="0"/>
                                  </p:stCondLst>
                                  <p:childTnLst>
                                    <p:set>
                                      <p:cBhvr>
                                        <p:cTn id="137" dur="1" fill="hold">
                                          <p:stCondLst>
                                            <p:cond delay="0"/>
                                          </p:stCondLst>
                                        </p:cTn>
                                        <p:tgtEl>
                                          <p:spTgt spid="1050"/>
                                        </p:tgtEl>
                                        <p:attrNameLst>
                                          <p:attrName>style.visibility</p:attrName>
                                        </p:attrNameLst>
                                      </p:cBhvr>
                                      <p:to>
                                        <p:strVal val="visible"/>
                                      </p:to>
                                    </p:set>
                                    <p:animEffect transition="in" filter="fade">
                                      <p:cBhvr>
                                        <p:cTn id="138" dur="1000"/>
                                        <p:tgtEl>
                                          <p:spTgt spid="1050"/>
                                        </p:tgtEl>
                                      </p:cBhvr>
                                    </p:animEffect>
                                    <p:anim calcmode="lin" valueType="num">
                                      <p:cBhvr>
                                        <p:cTn id="139" dur="1000" fill="hold"/>
                                        <p:tgtEl>
                                          <p:spTgt spid="1050"/>
                                        </p:tgtEl>
                                        <p:attrNameLst>
                                          <p:attrName>ppt_x</p:attrName>
                                        </p:attrNameLst>
                                      </p:cBhvr>
                                      <p:tavLst>
                                        <p:tav tm="0">
                                          <p:val>
                                            <p:strVal val="#ppt_x"/>
                                          </p:val>
                                        </p:tav>
                                        <p:tav tm="100000">
                                          <p:val>
                                            <p:strVal val="#ppt_x"/>
                                          </p:val>
                                        </p:tav>
                                      </p:tavLst>
                                    </p:anim>
                                    <p:anim calcmode="lin" valueType="num">
                                      <p:cBhvr>
                                        <p:cTn id="140" dur="1000" fill="hold"/>
                                        <p:tgtEl>
                                          <p:spTgt spid="1050"/>
                                        </p:tgtEl>
                                        <p:attrNameLst>
                                          <p:attrName>ppt_y</p:attrName>
                                        </p:attrNameLst>
                                      </p:cBhvr>
                                      <p:tavLst>
                                        <p:tav tm="0">
                                          <p:val>
                                            <p:strVal val="#ppt_y+.1"/>
                                          </p:val>
                                        </p:tav>
                                        <p:tav tm="100000">
                                          <p:val>
                                            <p:strVal val="#ppt_y"/>
                                          </p:val>
                                        </p:tav>
                                      </p:tavLst>
                                    </p:anim>
                                  </p:childTnLst>
                                </p:cTn>
                              </p:par>
                              <p:par>
                                <p:cTn id="141" presetID="42" presetClass="entr" presetSubtype="0" fill="hold" nodeType="withEffect">
                                  <p:stCondLst>
                                    <p:cond delay="0"/>
                                  </p:stCondLst>
                                  <p:childTnLst>
                                    <p:set>
                                      <p:cBhvr>
                                        <p:cTn id="142" dur="1" fill="hold">
                                          <p:stCondLst>
                                            <p:cond delay="0"/>
                                          </p:stCondLst>
                                        </p:cTn>
                                        <p:tgtEl>
                                          <p:spTgt spid="1051"/>
                                        </p:tgtEl>
                                        <p:attrNameLst>
                                          <p:attrName>style.visibility</p:attrName>
                                        </p:attrNameLst>
                                      </p:cBhvr>
                                      <p:to>
                                        <p:strVal val="visible"/>
                                      </p:to>
                                    </p:set>
                                    <p:animEffect transition="in" filter="fade">
                                      <p:cBhvr>
                                        <p:cTn id="143" dur="1000"/>
                                        <p:tgtEl>
                                          <p:spTgt spid="1051"/>
                                        </p:tgtEl>
                                      </p:cBhvr>
                                    </p:animEffect>
                                    <p:anim calcmode="lin" valueType="num">
                                      <p:cBhvr>
                                        <p:cTn id="144" dur="1000" fill="hold"/>
                                        <p:tgtEl>
                                          <p:spTgt spid="1051"/>
                                        </p:tgtEl>
                                        <p:attrNameLst>
                                          <p:attrName>ppt_x</p:attrName>
                                        </p:attrNameLst>
                                      </p:cBhvr>
                                      <p:tavLst>
                                        <p:tav tm="0">
                                          <p:val>
                                            <p:strVal val="#ppt_x"/>
                                          </p:val>
                                        </p:tav>
                                        <p:tav tm="100000">
                                          <p:val>
                                            <p:strVal val="#ppt_x"/>
                                          </p:val>
                                        </p:tav>
                                      </p:tavLst>
                                    </p:anim>
                                    <p:anim calcmode="lin" valueType="num">
                                      <p:cBhvr>
                                        <p:cTn id="145" dur="1000" fill="hold"/>
                                        <p:tgtEl>
                                          <p:spTgt spid="1051"/>
                                        </p:tgtEl>
                                        <p:attrNameLst>
                                          <p:attrName>ppt_y</p:attrName>
                                        </p:attrNameLst>
                                      </p:cBhvr>
                                      <p:tavLst>
                                        <p:tav tm="0">
                                          <p:val>
                                            <p:strVal val="#ppt_y+.1"/>
                                          </p:val>
                                        </p:tav>
                                        <p:tav tm="100000">
                                          <p:val>
                                            <p:strVal val="#ppt_y"/>
                                          </p:val>
                                        </p:tav>
                                      </p:tavLst>
                                    </p:anim>
                                  </p:childTnLst>
                                </p:cTn>
                              </p:par>
                              <p:par>
                                <p:cTn id="146" presetID="42" presetClass="entr" presetSubtype="0" fill="hold" nodeType="withEffect">
                                  <p:stCondLst>
                                    <p:cond delay="0"/>
                                  </p:stCondLst>
                                  <p:childTnLst>
                                    <p:set>
                                      <p:cBhvr>
                                        <p:cTn id="147" dur="1" fill="hold">
                                          <p:stCondLst>
                                            <p:cond delay="0"/>
                                          </p:stCondLst>
                                        </p:cTn>
                                        <p:tgtEl>
                                          <p:spTgt spid="1052"/>
                                        </p:tgtEl>
                                        <p:attrNameLst>
                                          <p:attrName>style.visibility</p:attrName>
                                        </p:attrNameLst>
                                      </p:cBhvr>
                                      <p:to>
                                        <p:strVal val="visible"/>
                                      </p:to>
                                    </p:set>
                                    <p:animEffect transition="in" filter="fade">
                                      <p:cBhvr>
                                        <p:cTn id="148" dur="1000"/>
                                        <p:tgtEl>
                                          <p:spTgt spid="1052"/>
                                        </p:tgtEl>
                                      </p:cBhvr>
                                    </p:animEffect>
                                    <p:anim calcmode="lin" valueType="num">
                                      <p:cBhvr>
                                        <p:cTn id="149" dur="1000" fill="hold"/>
                                        <p:tgtEl>
                                          <p:spTgt spid="1052"/>
                                        </p:tgtEl>
                                        <p:attrNameLst>
                                          <p:attrName>ppt_x</p:attrName>
                                        </p:attrNameLst>
                                      </p:cBhvr>
                                      <p:tavLst>
                                        <p:tav tm="0">
                                          <p:val>
                                            <p:strVal val="#ppt_x"/>
                                          </p:val>
                                        </p:tav>
                                        <p:tav tm="100000">
                                          <p:val>
                                            <p:strVal val="#ppt_x"/>
                                          </p:val>
                                        </p:tav>
                                      </p:tavLst>
                                    </p:anim>
                                    <p:anim calcmode="lin" valueType="num">
                                      <p:cBhvr>
                                        <p:cTn id="150" dur="1000" fill="hold"/>
                                        <p:tgtEl>
                                          <p:spTgt spid="1052"/>
                                        </p:tgtEl>
                                        <p:attrNameLst>
                                          <p:attrName>ppt_y</p:attrName>
                                        </p:attrNameLst>
                                      </p:cBhvr>
                                      <p:tavLst>
                                        <p:tav tm="0">
                                          <p:val>
                                            <p:strVal val="#ppt_y+.1"/>
                                          </p:val>
                                        </p:tav>
                                        <p:tav tm="100000">
                                          <p:val>
                                            <p:strVal val="#ppt_y"/>
                                          </p:val>
                                        </p:tav>
                                      </p:tavLst>
                                    </p:anim>
                                  </p:childTnLst>
                                </p:cTn>
                              </p:par>
                              <p:par>
                                <p:cTn id="151" presetID="42" presetClass="entr" presetSubtype="0" fill="hold" nodeType="withEffect">
                                  <p:stCondLst>
                                    <p:cond delay="0"/>
                                  </p:stCondLst>
                                  <p:childTnLst>
                                    <p:set>
                                      <p:cBhvr>
                                        <p:cTn id="152" dur="1" fill="hold">
                                          <p:stCondLst>
                                            <p:cond delay="0"/>
                                          </p:stCondLst>
                                        </p:cTn>
                                        <p:tgtEl>
                                          <p:spTgt spid="1053"/>
                                        </p:tgtEl>
                                        <p:attrNameLst>
                                          <p:attrName>style.visibility</p:attrName>
                                        </p:attrNameLst>
                                      </p:cBhvr>
                                      <p:to>
                                        <p:strVal val="visible"/>
                                      </p:to>
                                    </p:set>
                                    <p:animEffect transition="in" filter="fade">
                                      <p:cBhvr>
                                        <p:cTn id="153" dur="1000"/>
                                        <p:tgtEl>
                                          <p:spTgt spid="1053"/>
                                        </p:tgtEl>
                                      </p:cBhvr>
                                    </p:animEffect>
                                    <p:anim calcmode="lin" valueType="num">
                                      <p:cBhvr>
                                        <p:cTn id="154" dur="1000" fill="hold"/>
                                        <p:tgtEl>
                                          <p:spTgt spid="1053"/>
                                        </p:tgtEl>
                                        <p:attrNameLst>
                                          <p:attrName>ppt_x</p:attrName>
                                        </p:attrNameLst>
                                      </p:cBhvr>
                                      <p:tavLst>
                                        <p:tav tm="0">
                                          <p:val>
                                            <p:strVal val="#ppt_x"/>
                                          </p:val>
                                        </p:tav>
                                        <p:tav tm="100000">
                                          <p:val>
                                            <p:strVal val="#ppt_x"/>
                                          </p:val>
                                        </p:tav>
                                      </p:tavLst>
                                    </p:anim>
                                    <p:anim calcmode="lin" valueType="num">
                                      <p:cBhvr>
                                        <p:cTn id="155" dur="1000" fill="hold"/>
                                        <p:tgtEl>
                                          <p:spTgt spid="1053"/>
                                        </p:tgtEl>
                                        <p:attrNameLst>
                                          <p:attrName>ppt_y</p:attrName>
                                        </p:attrNameLst>
                                      </p:cBhvr>
                                      <p:tavLst>
                                        <p:tav tm="0">
                                          <p:val>
                                            <p:strVal val="#ppt_y+.1"/>
                                          </p:val>
                                        </p:tav>
                                        <p:tav tm="100000">
                                          <p:val>
                                            <p:strVal val="#ppt_y"/>
                                          </p:val>
                                        </p:tav>
                                      </p:tavLst>
                                    </p:anim>
                                  </p:childTnLst>
                                </p:cTn>
                              </p:par>
                              <p:par>
                                <p:cTn id="156" presetID="42" presetClass="entr" presetSubtype="0" fill="hold" nodeType="withEffect">
                                  <p:stCondLst>
                                    <p:cond delay="0"/>
                                  </p:stCondLst>
                                  <p:childTnLst>
                                    <p:set>
                                      <p:cBhvr>
                                        <p:cTn id="157" dur="1" fill="hold">
                                          <p:stCondLst>
                                            <p:cond delay="0"/>
                                          </p:stCondLst>
                                        </p:cTn>
                                        <p:tgtEl>
                                          <p:spTgt spid="1054"/>
                                        </p:tgtEl>
                                        <p:attrNameLst>
                                          <p:attrName>style.visibility</p:attrName>
                                        </p:attrNameLst>
                                      </p:cBhvr>
                                      <p:to>
                                        <p:strVal val="visible"/>
                                      </p:to>
                                    </p:set>
                                    <p:animEffect transition="in" filter="fade">
                                      <p:cBhvr>
                                        <p:cTn id="158" dur="1000"/>
                                        <p:tgtEl>
                                          <p:spTgt spid="1054"/>
                                        </p:tgtEl>
                                      </p:cBhvr>
                                    </p:animEffect>
                                    <p:anim calcmode="lin" valueType="num">
                                      <p:cBhvr>
                                        <p:cTn id="159" dur="1000" fill="hold"/>
                                        <p:tgtEl>
                                          <p:spTgt spid="1054"/>
                                        </p:tgtEl>
                                        <p:attrNameLst>
                                          <p:attrName>ppt_x</p:attrName>
                                        </p:attrNameLst>
                                      </p:cBhvr>
                                      <p:tavLst>
                                        <p:tav tm="0">
                                          <p:val>
                                            <p:strVal val="#ppt_x"/>
                                          </p:val>
                                        </p:tav>
                                        <p:tav tm="100000">
                                          <p:val>
                                            <p:strVal val="#ppt_x"/>
                                          </p:val>
                                        </p:tav>
                                      </p:tavLst>
                                    </p:anim>
                                    <p:anim calcmode="lin" valueType="num">
                                      <p:cBhvr>
                                        <p:cTn id="160" dur="1000" fill="hold"/>
                                        <p:tgtEl>
                                          <p:spTgt spid="1054"/>
                                        </p:tgtEl>
                                        <p:attrNameLst>
                                          <p:attrName>ppt_y</p:attrName>
                                        </p:attrNameLst>
                                      </p:cBhvr>
                                      <p:tavLst>
                                        <p:tav tm="0">
                                          <p:val>
                                            <p:strVal val="#ppt_y+.1"/>
                                          </p:val>
                                        </p:tav>
                                        <p:tav tm="100000">
                                          <p:val>
                                            <p:strVal val="#ppt_y"/>
                                          </p:val>
                                        </p:tav>
                                      </p:tavLst>
                                    </p:anim>
                                  </p:childTnLst>
                                </p:cTn>
                              </p:par>
                              <p:par>
                                <p:cTn id="161" presetID="42" presetClass="entr" presetSubtype="0" fill="hold" nodeType="withEffect">
                                  <p:stCondLst>
                                    <p:cond delay="0"/>
                                  </p:stCondLst>
                                  <p:childTnLst>
                                    <p:set>
                                      <p:cBhvr>
                                        <p:cTn id="162" dur="1" fill="hold">
                                          <p:stCondLst>
                                            <p:cond delay="0"/>
                                          </p:stCondLst>
                                        </p:cTn>
                                        <p:tgtEl>
                                          <p:spTgt spid="182"/>
                                        </p:tgtEl>
                                        <p:attrNameLst>
                                          <p:attrName>style.visibility</p:attrName>
                                        </p:attrNameLst>
                                      </p:cBhvr>
                                      <p:to>
                                        <p:strVal val="visible"/>
                                      </p:to>
                                    </p:set>
                                    <p:animEffect transition="in" filter="fade">
                                      <p:cBhvr>
                                        <p:cTn id="163" dur="1000"/>
                                        <p:tgtEl>
                                          <p:spTgt spid="182"/>
                                        </p:tgtEl>
                                      </p:cBhvr>
                                    </p:animEffect>
                                    <p:anim calcmode="lin" valueType="num">
                                      <p:cBhvr>
                                        <p:cTn id="164" dur="1000" fill="hold"/>
                                        <p:tgtEl>
                                          <p:spTgt spid="182"/>
                                        </p:tgtEl>
                                        <p:attrNameLst>
                                          <p:attrName>ppt_x</p:attrName>
                                        </p:attrNameLst>
                                      </p:cBhvr>
                                      <p:tavLst>
                                        <p:tav tm="0">
                                          <p:val>
                                            <p:strVal val="#ppt_x"/>
                                          </p:val>
                                        </p:tav>
                                        <p:tav tm="100000">
                                          <p:val>
                                            <p:strVal val="#ppt_x"/>
                                          </p:val>
                                        </p:tav>
                                      </p:tavLst>
                                    </p:anim>
                                    <p:anim calcmode="lin" valueType="num">
                                      <p:cBhvr>
                                        <p:cTn id="165" dur="1000" fill="hold"/>
                                        <p:tgtEl>
                                          <p:spTgt spid="1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 grpId="0" animBg="1"/>
      <p:bldP spid="103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86DF29C-5D7B-253E-94F2-AEE637DFF215}"/>
              </a:ext>
            </a:extLst>
          </p:cNvPr>
          <p:cNvGrpSpPr/>
          <p:nvPr/>
        </p:nvGrpSpPr>
        <p:grpSpPr>
          <a:xfrm>
            <a:off x="765082" y="964132"/>
            <a:ext cx="10378438" cy="5063822"/>
            <a:chOff x="829624" y="1419617"/>
            <a:chExt cx="10378438" cy="5063822"/>
          </a:xfrm>
        </p:grpSpPr>
        <p:sp>
          <p:nvSpPr>
            <p:cNvPr id="2" name="Austria" descr="© INSCALE GmbH, 05.05.2010&#10;http://www.presentationload.com/">
              <a:extLst>
                <a:ext uri="{FF2B5EF4-FFF2-40B4-BE49-F238E27FC236}">
                  <a16:creationId xmlns:a16="http://schemas.microsoft.com/office/drawing/2014/main" id="{5B31907F-E61A-5A75-2F47-22B04A215DF6}"/>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Italy" descr="© INSCALE GmbH, 05.05.2010&#10;http://www.presentationload.com/">
              <a:extLst>
                <a:ext uri="{FF2B5EF4-FFF2-40B4-BE49-F238E27FC236}">
                  <a16:creationId xmlns:a16="http://schemas.microsoft.com/office/drawing/2014/main" id="{5C06A058-341C-DB45-5EA7-655B06E20EB8}"/>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Croatia" descr="© INSCALE GmbH, 05.05.2010&#10;http://www.presentationload.com/">
              <a:extLst>
                <a:ext uri="{FF2B5EF4-FFF2-40B4-BE49-F238E27FC236}">
                  <a16:creationId xmlns:a16="http://schemas.microsoft.com/office/drawing/2014/main" id="{719660C8-EEC6-8BD6-DA64-DCA68093F99D}"/>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Zimbabwe" descr="© INSCALE GmbH, 05.05.2010&#10;http://www.presentationload.com/">
              <a:extLst>
                <a:ext uri="{FF2B5EF4-FFF2-40B4-BE49-F238E27FC236}">
                  <a16:creationId xmlns:a16="http://schemas.microsoft.com/office/drawing/2014/main" id="{17C7BD01-83E6-5516-216B-1F81CDB62A30}"/>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46C8B692-8375-0BB3-A845-D397AF6E8B41}"/>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5CAE63F0-2434-D01C-8A5E-E8D8E1B7C160}"/>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C660C22B-E5E7-787B-E0EA-01E311F6A71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9F6F4DB3-905C-BE18-E2F9-6B603AE46E70}"/>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BC7C5FC3-84BD-0E95-6246-F2AA2E548CDC}"/>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B1529ACA-5F74-736D-6AE4-02E6BE1B70FC}"/>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C05F5915-9A95-8F12-979B-F56B60F78F9E}"/>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98627801-C575-FF19-71FA-8D3BB1325E6F}"/>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EF6713E5-A07A-3915-C2DA-C785746D91A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29802186-20F2-7FCB-BBB4-026AEDB0D803}"/>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41A888C7-6B06-A3A0-91B9-9FE0E7312F83}"/>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5ADD907B-5742-DDAA-9190-74179F5D4882}"/>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2A6DD2EA-BEB7-2FFF-D0B1-CF55429B1662}"/>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0B1ABE20-FF90-4C1F-923E-2D7253B7F086}"/>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F1ED1E76-2A73-163C-7320-89AF98EAA42A}"/>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4F2D5A09-76CA-8177-E87B-FEA7619ACA1C}"/>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464D7DA8-A6D9-804A-2DDB-335690DBF5B7}"/>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5F2668FC-B611-CA69-5244-73D118955F92}"/>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56FA9B51-A071-46D6-D414-3613C07B0F77}"/>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B5262C0F-399F-AFF8-848F-B533514AD64A}"/>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58C0F3EF-0D24-29F8-DFDF-41897D621235}"/>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A141E53D-9988-7FDF-EDF5-3AC58F77B5FB}"/>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A80CBC0F-917D-0917-0087-350F0B57BD57}"/>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D355CB63-0BE3-6DB8-D2FE-075853A88E96}"/>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7B523804-FFDA-FBB8-69E5-76E433D5AA92}"/>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73B6BCC0-0DDF-5658-903F-8C3C6E21184F}"/>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6C5CE1EA-4142-8DA2-39D8-C1188BCB233E}"/>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92264711-626B-A6C9-196D-A5DA69E6279C}"/>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24812D54-21EC-477B-5979-9519D3BF94C0}"/>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0785348D-F6FA-E369-9A61-D0C937B541C0}"/>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EDD46E93-C257-6E29-93BC-D0FE09C06A4B}"/>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46682431-3DD5-A039-0184-0B0612A804D6}"/>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1A36AA64-3019-6DD4-AE21-35951570B7D3}"/>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C4632C74-8497-F77B-D3F0-01593D91469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3DEBE5A6-27F2-54AD-37ED-7E54F2C03E39}"/>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2497C612-5E53-1010-B683-56BB810A5598}"/>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83D07024-29D9-4AD1-CA1F-7CD16F0D76E6}"/>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54E334A7-C2F3-E6BE-75BA-BD036CC25990}"/>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4BDFD034-7790-CEC9-685F-3EE283F8DC5A}"/>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4CAECC69-A3F5-143A-AEE5-D0EF67E4A969}"/>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8D4575BB-B29D-A031-AA12-20D13E90A712}"/>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167024BD-1D2D-709A-655C-CF3F2C4A3F39}"/>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DFD287CA-4F7C-9259-B870-AAE4CFEC8023}"/>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F9673AC5-E7CE-2917-54AC-9EE238366342}"/>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3654BEB4-0F0C-4BD1-36EC-4AE5E76C9E44}"/>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C94E88AB-6099-E921-FB91-FB64619F2803}"/>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62E3D244-D493-B6D5-34EB-9A6404A4A1A0}"/>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B19EA45C-3089-84CF-DADB-F33607A6E734}"/>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CA3E4924-7ECF-CDBE-C337-E4C21A8EC7F4}"/>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3B4AE502-4CCB-65F4-B907-0DE7724932C4}"/>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B18EF051-9C3A-A999-7FF9-A6BBA2483BA0}"/>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D87C6ED1-6EC4-8659-D6DE-8FB2242245A1}"/>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1CD7B67A-CDBA-31E4-F690-2BAC936DC1DF}"/>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1C96AE17-4010-2BED-093B-F6EB3921A97B}"/>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0DDE143E-12E8-8791-1252-656A38F3A5D0}"/>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A66D60C7-D10D-A81D-1F6F-DD11D75881CF}"/>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E3C98525-1984-A752-BDA4-FC2606135B15}"/>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145D226F-1F55-FC51-3739-C099B9D90A29}"/>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5761D95A-2DC7-27D3-6AD5-5241D0952C79}"/>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2C42B8EB-ED58-E042-2CF3-25F0220AE7AC}"/>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34CC749F-176F-D79F-E5D6-071BD6BC9AB8}"/>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A15E7FEB-353A-3E13-F774-FA711582016D}"/>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3798AEB0-E9CF-9FA5-C6A0-0F30F8A4BDEC}"/>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F30D54BF-C1CF-9E4B-64E0-6048C3D60FBC}"/>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11293016-A022-A88A-B3ED-1084CD872821}"/>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BAFDFC3E-5365-A3C4-239E-3F1AC6056AD2}"/>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FBE6492B-1E93-78BB-0DF8-CD4523E2F663}"/>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06501819-6465-44ED-73A6-334A7905AB2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A24791E2-D09B-80A6-7931-24971B94ED03}"/>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A2266CF3-A9F3-6301-028B-050542D68FBE}"/>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B9743687-9524-5333-BC81-54C6C71D6770}"/>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85BDE4B9-D914-36EA-62C7-FF953D6B792F}"/>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75BFE0EC-EA4E-71CF-83BA-EF719F8B3AA3}"/>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B9A4C089-52BF-2CDB-AA7D-9682689D7570}"/>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291124EC-182C-FE44-B362-5CBD301E5882}"/>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57DEF490-80EF-5D6B-2C34-8A9CDB26201A}"/>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410676B9-CDF7-F9A1-6EC0-EF81260B443E}"/>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746F9D33-0414-BC10-984F-379EF4CB82C4}"/>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F5A8114C-3CF2-13BB-5399-EE487BBF493E}"/>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AE7430F4-8101-2E78-4CAF-37B10B2E7899}"/>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7DA730CD-A85D-0FAF-5110-B2B4C867CEF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0781C04C-44B2-4DEF-857A-750FA41E8E2B}"/>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B5A73EAC-2D4F-A878-1FFB-931871595F96}"/>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6E5EBE60-1A0E-EAD7-D298-7F3B51A1892C}"/>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50A91C7E-A421-225E-C506-44B3786613BE}"/>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C20D3247-F5EE-47A7-44B1-C6199AE3F4F1}"/>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DBA29F95-1098-9B14-F128-E4FDB232C66D}"/>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6D949038-437C-3E5C-8540-2FC37D76874B}"/>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C01EB6CF-0E62-B0DF-6B0F-2FB13D854188}"/>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426603E1-395A-4DD7-4F98-21DAFDEB3A3A}"/>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AFF6DF7D-2258-9706-B7DD-2E8838228779}"/>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58D40656-8187-18CA-B88A-0CECE1F5EC61}"/>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231E27EB-CBCA-8A1A-1719-DB1BFBD83B86}"/>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07AEB8F5-6A5F-0516-8508-8D7E36B23BAA}"/>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3339CC29-2734-5DB2-3DAD-862E22EF9389}"/>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552093FC-2476-9CE3-CAEF-6F4448C14804}"/>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7F1DAC5E-DF87-BECD-6011-7A2EDF8F96CD}"/>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6B323C0A-7A52-4827-45B1-9973F7E3FA7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A9E4DCF3-D432-7735-43B1-A8845DD6861A}"/>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srael" descr="© INSCALE GmbH, 05.05.2010&#10;http://www.presentationload.com/">
              <a:extLst>
                <a:ext uri="{FF2B5EF4-FFF2-40B4-BE49-F238E27FC236}">
                  <a16:creationId xmlns:a16="http://schemas.microsoft.com/office/drawing/2014/main" id="{ADF2B86B-BCD9-48E8-5D94-7560985165C2}"/>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eland" descr="© INSCALE GmbH, 05.05.2010&#10;http://www.presentationload.com/">
              <a:extLst>
                <a:ext uri="{FF2B5EF4-FFF2-40B4-BE49-F238E27FC236}">
                  <a16:creationId xmlns:a16="http://schemas.microsoft.com/office/drawing/2014/main" id="{072746AF-2E4E-7CFE-5AD1-1B6FFA7A9BCA}"/>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aq" descr="© INSCALE GmbH, 05.05.2010&#10;http://www.presentationload.com/">
              <a:extLst>
                <a:ext uri="{FF2B5EF4-FFF2-40B4-BE49-F238E27FC236}">
                  <a16:creationId xmlns:a16="http://schemas.microsoft.com/office/drawing/2014/main" id="{EB60A132-CEE6-B9E8-E4DC-B28CD55D695A}"/>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n" descr="© INSCALE GmbH, 05.05.2010&#10;http://www.presentationload.com/">
              <a:extLst>
                <a:ext uri="{FF2B5EF4-FFF2-40B4-BE49-F238E27FC236}">
                  <a16:creationId xmlns:a16="http://schemas.microsoft.com/office/drawing/2014/main" id="{79044E91-E195-63ED-9BC7-F7BD0B577375}"/>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ndonesia" descr="© INSCALE GmbH, 05.05.2010&#10;http://www.presentationload.com/">
              <a:extLst>
                <a:ext uri="{FF2B5EF4-FFF2-40B4-BE49-F238E27FC236}">
                  <a16:creationId xmlns:a16="http://schemas.microsoft.com/office/drawing/2014/main" id="{66751A95-24EF-6190-CF15-234C3B09ADD1}"/>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ia" descr="© INSCALE GmbH, 05.05.2010&#10;http://www.presentationload.com/">
              <a:extLst>
                <a:ext uri="{FF2B5EF4-FFF2-40B4-BE49-F238E27FC236}">
                  <a16:creationId xmlns:a16="http://schemas.microsoft.com/office/drawing/2014/main" id="{855C5258-93C3-1671-5F78-406897F57D19}"/>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celand" descr="© INSCALE GmbH, 05.05.2010&#10;http://www.presentationload.com/">
              <a:extLst>
                <a:ext uri="{FF2B5EF4-FFF2-40B4-BE49-F238E27FC236}">
                  <a16:creationId xmlns:a16="http://schemas.microsoft.com/office/drawing/2014/main" id="{8037C0AC-EB12-A32F-4757-FDF087B1705C}"/>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ungary" descr="© INSCALE GmbH, 05.05.2010&#10;http://www.presentationload.com/">
              <a:extLst>
                <a:ext uri="{FF2B5EF4-FFF2-40B4-BE49-F238E27FC236}">
                  <a16:creationId xmlns:a16="http://schemas.microsoft.com/office/drawing/2014/main" id="{1EEC957F-7CE5-FEBD-6353-5776CA694A9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onduras" descr="© INSCALE GmbH, 05.05.2010&#10;http://www.presentationload.com/">
              <a:extLst>
                <a:ext uri="{FF2B5EF4-FFF2-40B4-BE49-F238E27FC236}">
                  <a16:creationId xmlns:a16="http://schemas.microsoft.com/office/drawing/2014/main" id="{5C5EFE4D-92E8-1D1A-A6E1-728FDF78387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aiti" descr="© INSCALE GmbH, 05.05.2010&#10;http://www.presentationload.com/">
              <a:extLst>
                <a:ext uri="{FF2B5EF4-FFF2-40B4-BE49-F238E27FC236}">
                  <a16:creationId xmlns:a16="http://schemas.microsoft.com/office/drawing/2014/main" id="{02A6AF71-BEC2-07B7-9D2D-6922596627A2}"/>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yane (French Guiana)" descr="© INSCALE GmbH, 05.05.2010&#10;http://www.presentationload.com/">
              <a:extLst>
                <a:ext uri="{FF2B5EF4-FFF2-40B4-BE49-F238E27FC236}">
                  <a16:creationId xmlns:a16="http://schemas.microsoft.com/office/drawing/2014/main" id="{E8E11F6B-052B-F42A-5B11-245161F50D90}"/>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a" descr="© INSCALE GmbH, 05.05.2010&#10;http://www.presentationload.com/">
              <a:extLst>
                <a:ext uri="{FF2B5EF4-FFF2-40B4-BE49-F238E27FC236}">
                  <a16:creationId xmlns:a16="http://schemas.microsoft.com/office/drawing/2014/main" id="{C577E7ED-BBED-DEBB-3D63-2D76969C61E2}"/>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inea-Bissau" descr="© INSCALE GmbH, 05.05.2010&#10;http://www.presentationload.com/">
              <a:extLst>
                <a:ext uri="{FF2B5EF4-FFF2-40B4-BE49-F238E27FC236}">
                  <a16:creationId xmlns:a16="http://schemas.microsoft.com/office/drawing/2014/main" id="{1000B30F-DB09-6CDB-57FD-37B48FF3FB79}"/>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 descr="© INSCALE GmbH, 05.05.2010&#10;http://www.presentationload.com/">
              <a:extLst>
                <a:ext uri="{FF2B5EF4-FFF2-40B4-BE49-F238E27FC236}">
                  <a16:creationId xmlns:a16="http://schemas.microsoft.com/office/drawing/2014/main" id="{9804D331-A7E0-79D4-538C-91A9437E2AF9}"/>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atemala" descr="© INSCALE GmbH, 05.05.2010&#10;http://www.presentationload.com/">
              <a:extLst>
                <a:ext uri="{FF2B5EF4-FFF2-40B4-BE49-F238E27FC236}">
                  <a16:creationId xmlns:a16="http://schemas.microsoft.com/office/drawing/2014/main" id="{6FBC2C5E-A576-8331-6890-05185CDDDF23}"/>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reenland" descr="© INSCALE GmbH, 05.05.2010&#10;http://www.presentationload.com/">
              <a:extLst>
                <a:ext uri="{FF2B5EF4-FFF2-40B4-BE49-F238E27FC236}">
                  <a16:creationId xmlns:a16="http://schemas.microsoft.com/office/drawing/2014/main" id="{44AE446A-276B-ED5E-5C16-FAFD42A0721C}"/>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ce" descr="© INSCALE GmbH, 05.05.2010&#10;http://www.presentationload.com/">
              <a:extLst>
                <a:ext uri="{FF2B5EF4-FFF2-40B4-BE49-F238E27FC236}">
                  <a16:creationId xmlns:a16="http://schemas.microsoft.com/office/drawing/2014/main" id="{D314A78E-9DAA-F347-0ABC-BA9B5ED93F5B}"/>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hana" descr="© INSCALE GmbH, 05.05.2010&#10;http://www.presentationload.com/">
              <a:extLst>
                <a:ext uri="{FF2B5EF4-FFF2-40B4-BE49-F238E27FC236}">
                  <a16:creationId xmlns:a16="http://schemas.microsoft.com/office/drawing/2014/main" id="{48EC0A70-A152-5371-E003-0BECDF1F4434}"/>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ermany" descr="© INSCALE GmbH, 05.05.2010&#10;http://www.presentationload.com/">
              <a:extLst>
                <a:ext uri="{FF2B5EF4-FFF2-40B4-BE49-F238E27FC236}">
                  <a16:creationId xmlns:a16="http://schemas.microsoft.com/office/drawing/2014/main" id="{C15DEECD-B25B-DD10-E720-D3E53D7589C4}"/>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orgia" descr="© INSCALE GmbH, 05.05.2010&#10;http://www.presentationload.com/">
              <a:extLst>
                <a:ext uri="{FF2B5EF4-FFF2-40B4-BE49-F238E27FC236}">
                  <a16:creationId xmlns:a16="http://schemas.microsoft.com/office/drawing/2014/main" id="{616EA077-92D8-AD8E-CDFD-FAB6641CC766}"/>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The Gambia" descr="© INSCALE GmbH, 05.05.2010&#10;http://www.presentationload.com/">
              <a:extLst>
                <a:ext uri="{FF2B5EF4-FFF2-40B4-BE49-F238E27FC236}">
                  <a16:creationId xmlns:a16="http://schemas.microsoft.com/office/drawing/2014/main" id="{04B008AF-0E6A-D8DF-3875-17EC22C37F1A}"/>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Gabon" descr="© INSCALE GmbH, 05.05.2010&#10;http://www.presentationload.com/">
              <a:extLst>
                <a:ext uri="{FF2B5EF4-FFF2-40B4-BE49-F238E27FC236}">
                  <a16:creationId xmlns:a16="http://schemas.microsoft.com/office/drawing/2014/main" id="{500E322A-B02B-57E0-161E-0ED56F883D21}"/>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France" descr="© INSCALE GmbH, 05.05.2010&#10;http://www.presentationload.com/">
              <a:extLst>
                <a:ext uri="{FF2B5EF4-FFF2-40B4-BE49-F238E27FC236}">
                  <a16:creationId xmlns:a16="http://schemas.microsoft.com/office/drawing/2014/main" id="{C431B6E8-4B44-DFF8-F4AD-188E579579B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inland" descr="© INSCALE GmbH, 05.05.2010&#10;http://www.presentationload.com/">
              <a:extLst>
                <a:ext uri="{FF2B5EF4-FFF2-40B4-BE49-F238E27FC236}">
                  <a16:creationId xmlns:a16="http://schemas.microsoft.com/office/drawing/2014/main" id="{83B5F108-8C96-4993-1385-04FB57E53C54}"/>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thiopia" descr="© INSCALE GmbH, 05.05.2010&#10;http://www.presentationload.com/">
              <a:extLst>
                <a:ext uri="{FF2B5EF4-FFF2-40B4-BE49-F238E27FC236}">
                  <a16:creationId xmlns:a16="http://schemas.microsoft.com/office/drawing/2014/main" id="{5A17D3B5-B984-07F5-FB21-172F78C3A719}"/>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stonia" descr="© INSCALE GmbH, 05.05.2010&#10;http://www.presentationload.com/">
              <a:extLst>
                <a:ext uri="{FF2B5EF4-FFF2-40B4-BE49-F238E27FC236}">
                  <a16:creationId xmlns:a16="http://schemas.microsoft.com/office/drawing/2014/main" id="{0A403F8A-9E1D-1263-1BBE-320E9C33EB15}"/>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ritrea" descr="© INSCALE GmbH, 05.05.2010&#10;http://www.presentationload.com/">
              <a:extLst>
                <a:ext uri="{FF2B5EF4-FFF2-40B4-BE49-F238E27FC236}">
                  <a16:creationId xmlns:a16="http://schemas.microsoft.com/office/drawing/2014/main" id="{78D7CB07-38AB-EC62-ACB7-A7B545FA3D4B}"/>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quatorial Guinea" descr="© INSCALE GmbH, 05.05.2010&#10;http://www.presentationload.com/">
              <a:extLst>
                <a:ext uri="{FF2B5EF4-FFF2-40B4-BE49-F238E27FC236}">
                  <a16:creationId xmlns:a16="http://schemas.microsoft.com/office/drawing/2014/main" id="{9B80D81B-F33F-45AD-6865-4CB4A5E48239}"/>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l Salvador" descr="© INSCALE GmbH, 05.05.2010&#10;http://www.presentationload.com/">
              <a:extLst>
                <a:ext uri="{FF2B5EF4-FFF2-40B4-BE49-F238E27FC236}">
                  <a16:creationId xmlns:a16="http://schemas.microsoft.com/office/drawing/2014/main" id="{EB155433-EEA6-3AD2-4A22-62EE2442F8D3}"/>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gypt" descr="© INSCALE GmbH, 05.05.2010&#10;http://www.presentationload.com/">
              <a:extLst>
                <a:ext uri="{FF2B5EF4-FFF2-40B4-BE49-F238E27FC236}">
                  <a16:creationId xmlns:a16="http://schemas.microsoft.com/office/drawing/2014/main" id="{B2CA4EA3-E308-962B-AE3E-159A759469E9}"/>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cuador" descr="© INSCALE GmbH, 05.05.2010&#10;http://www.presentationload.com/">
              <a:extLst>
                <a:ext uri="{FF2B5EF4-FFF2-40B4-BE49-F238E27FC236}">
                  <a16:creationId xmlns:a16="http://schemas.microsoft.com/office/drawing/2014/main" id="{E4B5EB09-868A-396F-E142-8AD81F5D287F}"/>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ast Timor" descr="© INSCALE GmbH, 05.05.2010&#10;http://www.presentationload.com/">
              <a:extLst>
                <a:ext uri="{FF2B5EF4-FFF2-40B4-BE49-F238E27FC236}">
                  <a16:creationId xmlns:a16="http://schemas.microsoft.com/office/drawing/2014/main" id="{864E47C0-44D9-61FD-EF7D-57F01AC767D3}"/>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ominican Republic" descr="© INSCALE GmbH, 05.05.2010&#10;http://www.presentationload.com/">
              <a:extLst>
                <a:ext uri="{FF2B5EF4-FFF2-40B4-BE49-F238E27FC236}">
                  <a16:creationId xmlns:a16="http://schemas.microsoft.com/office/drawing/2014/main" id="{223D2E17-DC14-85C6-6490-7C0D203927E3}"/>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jibouti" descr="© INSCALE GmbH, 05.05.2010&#10;http://www.presentationload.com/">
              <a:extLst>
                <a:ext uri="{FF2B5EF4-FFF2-40B4-BE49-F238E27FC236}">
                  <a16:creationId xmlns:a16="http://schemas.microsoft.com/office/drawing/2014/main" id="{6DA4500E-5987-7117-81A6-FBF619D5A4E2}"/>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enmark" descr="© INSCALE GmbH, 05.05.2010&#10;http://www.presentationload.com/">
              <a:extLst>
                <a:ext uri="{FF2B5EF4-FFF2-40B4-BE49-F238E27FC236}">
                  <a16:creationId xmlns:a16="http://schemas.microsoft.com/office/drawing/2014/main" id="{1F8415A2-F537-A9C4-9DFA-6E9BE38EFD80}"/>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zech Republic" descr="© INSCALE GmbH, 05.05.2010&#10;http://www.presentationload.com/">
              <a:extLst>
                <a:ext uri="{FF2B5EF4-FFF2-40B4-BE49-F238E27FC236}">
                  <a16:creationId xmlns:a16="http://schemas.microsoft.com/office/drawing/2014/main" id="{6CEE91C4-30FA-082A-C3FE-FA503454C285}"/>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yprus" descr="© INSCALE GmbH, 05.05.2010&#10;http://www.presentationload.com/">
              <a:extLst>
                <a:ext uri="{FF2B5EF4-FFF2-40B4-BE49-F238E27FC236}">
                  <a16:creationId xmlns:a16="http://schemas.microsoft.com/office/drawing/2014/main" id="{DEC49ADA-0FCD-7672-EC46-0E741A3C3666}"/>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uba" descr="© INSCALE GmbH, 05.05.2010&#10;http://www.presentationload.com/">
              <a:extLst>
                <a:ext uri="{FF2B5EF4-FFF2-40B4-BE49-F238E27FC236}">
                  <a16:creationId xmlns:a16="http://schemas.microsoft.com/office/drawing/2014/main" id="{D461F2C0-36C0-BFEB-72CF-615570A585D7}"/>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ôte d'Ivoire" descr="© INSCALE GmbH, 05.05.2010&#10;http://www.presentationload.com/">
              <a:extLst>
                <a:ext uri="{FF2B5EF4-FFF2-40B4-BE49-F238E27FC236}">
                  <a16:creationId xmlns:a16="http://schemas.microsoft.com/office/drawing/2014/main" id="{394E7428-98C4-199D-CC66-3C33D8111056}"/>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sta Rica" descr="© INSCALE GmbH, 05.05.2010&#10;http://www.presentationload.com/">
              <a:extLst>
                <a:ext uri="{FF2B5EF4-FFF2-40B4-BE49-F238E27FC236}">
                  <a16:creationId xmlns:a16="http://schemas.microsoft.com/office/drawing/2014/main" id="{1D2D742E-AADD-9807-7DA4-E5C3C023CF14}"/>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descr="© INSCALE GmbH, 05.05.2010&#10;http://www.presentationload.com/">
              <a:extLst>
                <a:ext uri="{FF2B5EF4-FFF2-40B4-BE49-F238E27FC236}">
                  <a16:creationId xmlns:a16="http://schemas.microsoft.com/office/drawing/2014/main" id="{001A27CD-D90E-A4E6-FCDF-A2CA5B13E37F}"/>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Brazzaville)" descr="© INSCALE GmbH, 05.05.2010&#10;http://www.presentationload.com/">
              <a:extLst>
                <a:ext uri="{FF2B5EF4-FFF2-40B4-BE49-F238E27FC236}">
                  <a16:creationId xmlns:a16="http://schemas.microsoft.com/office/drawing/2014/main" id="{8A40A0B3-CD86-DB03-6546-3EB91B9DC32E}"/>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lombia" descr="© INSCALE GmbH, 05.05.2010&#10;http://www.presentationload.com/">
              <a:extLst>
                <a:ext uri="{FF2B5EF4-FFF2-40B4-BE49-F238E27FC236}">
                  <a16:creationId xmlns:a16="http://schemas.microsoft.com/office/drawing/2014/main" id="{54030720-BF86-FAF7-14FC-9FCDB372B17A}"/>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le" descr="© INSCALE GmbH, 05.05.2010&#10;http://www.presentationload.com/">
              <a:extLst>
                <a:ext uri="{FF2B5EF4-FFF2-40B4-BE49-F238E27FC236}">
                  <a16:creationId xmlns:a16="http://schemas.microsoft.com/office/drawing/2014/main" id="{BBACD3A9-28FB-9AC2-86EF-A16792791A5C}"/>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na" descr="© INSCALE GmbH, 05.05.2010&#10;http://www.presentationload.com/">
              <a:extLst>
                <a:ext uri="{FF2B5EF4-FFF2-40B4-BE49-F238E27FC236}">
                  <a16:creationId xmlns:a16="http://schemas.microsoft.com/office/drawing/2014/main" id="{ADE21CDE-E0D0-CC01-77E4-187AEEBF858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ad" descr="© INSCALE GmbH, 05.05.2010&#10;http://www.presentationload.com/">
              <a:extLst>
                <a:ext uri="{FF2B5EF4-FFF2-40B4-BE49-F238E27FC236}">
                  <a16:creationId xmlns:a16="http://schemas.microsoft.com/office/drawing/2014/main" id="{960AB8B0-A5DD-783E-7619-88697416064E}"/>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entral African Republic" descr="© INSCALE GmbH, 05.05.2010&#10;http://www.presentationload.com/">
              <a:extLst>
                <a:ext uri="{FF2B5EF4-FFF2-40B4-BE49-F238E27FC236}">
                  <a16:creationId xmlns:a16="http://schemas.microsoft.com/office/drawing/2014/main" id="{538FCF82-B5F9-22EE-C391-A0405516AADA}"/>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nada" descr="© INSCALE GmbH, 05.05.2010&#10;http://www.presentationload.com/">
              <a:extLst>
                <a:ext uri="{FF2B5EF4-FFF2-40B4-BE49-F238E27FC236}">
                  <a16:creationId xmlns:a16="http://schemas.microsoft.com/office/drawing/2014/main" id="{E3D9B71E-3452-86AB-7EBC-D7539DF6A7D2}"/>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eroon" descr="© INSCALE GmbH, 05.05.2010&#10;http://www.presentationload.com/">
              <a:extLst>
                <a:ext uri="{FF2B5EF4-FFF2-40B4-BE49-F238E27FC236}">
                  <a16:creationId xmlns:a16="http://schemas.microsoft.com/office/drawing/2014/main" id="{99B6386B-30C7-D5E1-EBDC-D6D13A14833D}"/>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bodia" descr="© INSCALE GmbH, 05.05.2010&#10;http://www.presentationload.com/">
              <a:extLst>
                <a:ext uri="{FF2B5EF4-FFF2-40B4-BE49-F238E27FC236}">
                  <a16:creationId xmlns:a16="http://schemas.microsoft.com/office/drawing/2014/main" id="{AA2442DF-D7F1-F080-2B24-6DF557DE4C67}"/>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undi" descr="© INSCALE GmbH, 05.05.2010&#10;http://www.presentationload.com/">
              <a:extLst>
                <a:ext uri="{FF2B5EF4-FFF2-40B4-BE49-F238E27FC236}">
                  <a16:creationId xmlns:a16="http://schemas.microsoft.com/office/drawing/2014/main" id="{820A9AA9-392E-9D55-2DCE-FF80DA8F702F}"/>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kina Faso" descr="© INSCALE GmbH, 05.05.2010&#10;http://www.presentationload.com/">
              <a:extLst>
                <a:ext uri="{FF2B5EF4-FFF2-40B4-BE49-F238E27FC236}">
                  <a16:creationId xmlns:a16="http://schemas.microsoft.com/office/drawing/2014/main" id="{D6735C56-1875-B7E8-9A98-D6EC913CB981}"/>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lgaria" descr="© INSCALE GmbH, 05.05.2010&#10;http://www.presentationload.com/">
              <a:extLst>
                <a:ext uri="{FF2B5EF4-FFF2-40B4-BE49-F238E27FC236}">
                  <a16:creationId xmlns:a16="http://schemas.microsoft.com/office/drawing/2014/main" id="{822CF2A5-A80F-29AA-3F52-E5C2FC62C3DA}"/>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razil" descr="© INSCALE GmbH, 05.05.2010&#10;http://www.presentationload.com/">
              <a:extLst>
                <a:ext uri="{FF2B5EF4-FFF2-40B4-BE49-F238E27FC236}">
                  <a16:creationId xmlns:a16="http://schemas.microsoft.com/office/drawing/2014/main" id="{163DE4A7-3BC7-BB1B-F07F-95F3667E1EF9}"/>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tswana" descr="© INSCALE GmbH, 05.05.2010&#10;http://www.presentationload.com/">
              <a:extLst>
                <a:ext uri="{FF2B5EF4-FFF2-40B4-BE49-F238E27FC236}">
                  <a16:creationId xmlns:a16="http://schemas.microsoft.com/office/drawing/2014/main" id="{E8051DDC-6B35-753A-4261-12005D2C44A0}"/>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snia and Herzegovina" descr="© INSCALE GmbH, 05.05.2010&#10;http://www.presentationload.com/">
              <a:extLst>
                <a:ext uri="{FF2B5EF4-FFF2-40B4-BE49-F238E27FC236}">
                  <a16:creationId xmlns:a16="http://schemas.microsoft.com/office/drawing/2014/main" id="{8164B6BB-9117-0C79-0F5D-E24672B7ACF6}"/>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livia" descr="© INSCALE GmbH, 05.05.2010&#10;http://www.presentationload.com/">
              <a:extLst>
                <a:ext uri="{FF2B5EF4-FFF2-40B4-BE49-F238E27FC236}">
                  <a16:creationId xmlns:a16="http://schemas.microsoft.com/office/drawing/2014/main" id="{D2660B0D-39A2-9679-CD41-6AB41B4BA6F0}"/>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hutan" descr="© INSCALE GmbH, 05.05.2010&#10;http://www.presentationload.com/">
              <a:extLst>
                <a:ext uri="{FF2B5EF4-FFF2-40B4-BE49-F238E27FC236}">
                  <a16:creationId xmlns:a16="http://schemas.microsoft.com/office/drawing/2014/main" id="{74B89195-E822-DA83-02BF-B9AA3C4DC54D}"/>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nin" descr="© INSCALE GmbH, 05.05.2010&#10;http://www.presentationload.com/">
              <a:extLst>
                <a:ext uri="{FF2B5EF4-FFF2-40B4-BE49-F238E27FC236}">
                  <a16:creationId xmlns:a16="http://schemas.microsoft.com/office/drawing/2014/main" id="{D27FAA71-F577-49B7-7954-6585F11D8728}"/>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ize" descr="© INSCALE GmbH, 05.05.2010&#10;http://www.presentationload.com/">
              <a:extLst>
                <a:ext uri="{FF2B5EF4-FFF2-40B4-BE49-F238E27FC236}">
                  <a16:creationId xmlns:a16="http://schemas.microsoft.com/office/drawing/2014/main" id="{947B5628-9CE6-F96E-6209-7826AD7A18A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gium" descr="© INSCALE GmbH, 05.05.2010&#10;http://www.presentationload.com/">
              <a:extLst>
                <a:ext uri="{FF2B5EF4-FFF2-40B4-BE49-F238E27FC236}">
                  <a16:creationId xmlns:a16="http://schemas.microsoft.com/office/drawing/2014/main" id="{E543A318-5779-3B62-7B4A-82856F4D99E8}"/>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ngladesh" descr="© INSCALE GmbH, 05.05.2010&#10;http://www.presentationload.com/">
              <a:extLst>
                <a:ext uri="{FF2B5EF4-FFF2-40B4-BE49-F238E27FC236}">
                  <a16:creationId xmlns:a16="http://schemas.microsoft.com/office/drawing/2014/main" id="{01C1315C-B37E-9F26-5EA9-8C61FC7D399F}"/>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hrain" descr="© INSCALE GmbH, 05.05.2010&#10;http://www.presentationload.com/">
              <a:extLst>
                <a:ext uri="{FF2B5EF4-FFF2-40B4-BE49-F238E27FC236}">
                  <a16:creationId xmlns:a16="http://schemas.microsoft.com/office/drawing/2014/main" id="{4F29D106-27D4-0559-6906-8F81066A9353}"/>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elarus" descr="© INSCALE GmbH, 05.05.2010&#10;http://www.presentationload.com/">
              <a:extLst>
                <a:ext uri="{FF2B5EF4-FFF2-40B4-BE49-F238E27FC236}">
                  <a16:creationId xmlns:a16="http://schemas.microsoft.com/office/drawing/2014/main" id="{AEBC7627-4505-85DA-FF12-282766BA21AA}"/>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zerbaijan" descr="© INSCALE GmbH, 05.05.2010&#10;http://www.presentationload.com/">
              <a:extLst>
                <a:ext uri="{FF2B5EF4-FFF2-40B4-BE49-F238E27FC236}">
                  <a16:creationId xmlns:a16="http://schemas.microsoft.com/office/drawing/2014/main" id="{F20A0C8D-AA60-5445-F7BA-9005D4CCDD2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BA021D6E-416A-3E36-5522-6D4695AB8DFA}"/>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D96D90CF-28AE-F0D7-A81F-863C07CB0DB4}"/>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C5F00511-DE25-02D5-D454-59ED22F1F661}"/>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94305D8A-EFDF-ABD9-2CD0-62BBB83C7BF9}"/>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D9C8DE4C-8746-968D-D7FB-943096016401}"/>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2B4B016B-8496-3B2C-0BCD-F4B02D30CC93}"/>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EF7BE008-2138-82CA-7181-0812394E4EFF}"/>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E008A815-8074-51BE-3260-E81CA79CBBBB}"/>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79" name="Text Placeholder 3">
            <a:extLst>
              <a:ext uri="{FF2B5EF4-FFF2-40B4-BE49-F238E27FC236}">
                <a16:creationId xmlns:a16="http://schemas.microsoft.com/office/drawing/2014/main" id="{598E6C06-0AD4-B7A0-B56A-0E941E9ADDE8}"/>
              </a:ext>
            </a:extLst>
          </p:cNvPr>
          <p:cNvSpPr txBox="1">
            <a:spLocks/>
          </p:cNvSpPr>
          <p:nvPr/>
        </p:nvSpPr>
        <p:spPr>
          <a:xfrm>
            <a:off x="6055726" y="6163894"/>
            <a:ext cx="5913934" cy="620652"/>
          </a:xfrm>
          <a:prstGeom prst="rect">
            <a:avLst/>
          </a:prstGeom>
          <a:noFill/>
        </p:spPr>
        <p:txBody>
          <a:bodyPr lIns="91440" tIns="45720" rIns="91440" bIns="45720" anchor="t"/>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200" b="0" i="0" u="none" strike="noStrike" kern="1200" cap="none" spc="0" normalizeH="0" baseline="0" noProof="0" dirty="0">
                <a:ln>
                  <a:noFill/>
                </a:ln>
                <a:solidFill>
                  <a:srgbClr val="F6C36F"/>
                </a:solidFill>
                <a:effectLst/>
                <a:uLnTx/>
                <a:uFillTx/>
                <a:latin typeface="Segoe UI"/>
                <a:ea typeface="+mn-ea"/>
                <a:cs typeface="Segoe UI"/>
              </a:rPr>
              <a:t>Supported PSPs – MEA &amp;</a:t>
            </a:r>
            <a:r>
              <a:rPr kumimoji="0" lang="en-US" sz="3200" b="0" i="0" u="none" strike="noStrike" kern="1200" cap="none" spc="0" normalizeH="0" noProof="0" dirty="0">
                <a:ln>
                  <a:noFill/>
                </a:ln>
                <a:solidFill>
                  <a:srgbClr val="F6C36F"/>
                </a:solidFill>
                <a:effectLst/>
                <a:uLnTx/>
                <a:uFillTx/>
                <a:latin typeface="Segoe UI"/>
                <a:ea typeface="+mn-ea"/>
                <a:cs typeface="Segoe UI"/>
              </a:rPr>
              <a:t> </a:t>
            </a:r>
            <a:r>
              <a:rPr lang="en-US" sz="3200" dirty="0">
                <a:solidFill>
                  <a:srgbClr val="F6C36F"/>
                </a:solidFill>
                <a:latin typeface="Segoe UI"/>
                <a:cs typeface="Segoe UI"/>
              </a:rPr>
              <a:t>India</a:t>
            </a:r>
            <a:endParaRPr kumimoji="0" lang="en-US" sz="3200" b="0" i="0" u="none" strike="noStrike" kern="1200" cap="none" spc="0" normalizeH="0" baseline="0" noProof="0" dirty="0">
              <a:ln>
                <a:noFill/>
              </a:ln>
              <a:solidFill>
                <a:srgbClr val="F6C36F"/>
              </a:solidFill>
              <a:effectLst/>
              <a:uLnTx/>
              <a:uFillTx/>
              <a:latin typeface="Segoe UI"/>
              <a:ea typeface="+mn-ea"/>
              <a:cs typeface="Segoe UI"/>
            </a:endParaRPr>
          </a:p>
        </p:txBody>
      </p:sp>
      <p:sp>
        <p:nvSpPr>
          <p:cNvPr id="180" name="Speech Bubble: Rectangle 179">
            <a:extLst>
              <a:ext uri="{FF2B5EF4-FFF2-40B4-BE49-F238E27FC236}">
                <a16:creationId xmlns:a16="http://schemas.microsoft.com/office/drawing/2014/main" id="{FF79994B-A8AA-D610-42DE-56405CD81B5E}"/>
              </a:ext>
            </a:extLst>
          </p:cNvPr>
          <p:cNvSpPr/>
          <p:nvPr/>
        </p:nvSpPr>
        <p:spPr>
          <a:xfrm>
            <a:off x="633237" y="990282"/>
            <a:ext cx="4656278" cy="3239018"/>
          </a:xfrm>
          <a:prstGeom prst="wedgeRectCallout">
            <a:avLst>
              <a:gd name="adj1" fmla="val 93374"/>
              <a:gd name="adj2" fmla="val 12938"/>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83" name="Picture 6" descr="Image result for adyen logo transparent">
            <a:extLst>
              <a:ext uri="{FF2B5EF4-FFF2-40B4-BE49-F238E27FC236}">
                <a16:creationId xmlns:a16="http://schemas.microsoft.com/office/drawing/2014/main" id="{BE42EC45-9D26-26DA-3CCA-F3587162CE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3990" y="1295230"/>
            <a:ext cx="1062205" cy="343556"/>
          </a:xfrm>
          <a:prstGeom prst="rect">
            <a:avLst/>
          </a:prstGeom>
          <a:noFill/>
          <a:extLst>
            <a:ext uri="{909E8E84-426E-40DD-AFC4-6F175D3DCCD1}">
              <a14:hiddenFill xmlns:a14="http://schemas.microsoft.com/office/drawing/2010/main">
                <a:solidFill>
                  <a:srgbClr val="FFFFFF"/>
                </a:solidFill>
              </a14:hiddenFill>
            </a:ext>
          </a:extLst>
        </p:spPr>
      </p:pic>
      <p:pic>
        <p:nvPicPr>
          <p:cNvPr id="184" name="Picture 183">
            <a:extLst>
              <a:ext uri="{FF2B5EF4-FFF2-40B4-BE49-F238E27FC236}">
                <a16:creationId xmlns:a16="http://schemas.microsoft.com/office/drawing/2014/main" id="{0DA5A0EC-590E-E5A3-842A-A593C43E9937}"/>
              </a:ext>
            </a:extLst>
          </p:cNvPr>
          <p:cNvPicPr>
            <a:picLocks noChangeAspect="1"/>
          </p:cNvPicPr>
          <p:nvPr/>
        </p:nvPicPr>
        <p:blipFill>
          <a:blip r:embed="rId4"/>
          <a:stretch>
            <a:fillRect/>
          </a:stretch>
        </p:blipFill>
        <p:spPr>
          <a:xfrm>
            <a:off x="1229967" y="1973436"/>
            <a:ext cx="1094285" cy="238853"/>
          </a:xfrm>
          <a:prstGeom prst="rect">
            <a:avLst/>
          </a:prstGeom>
        </p:spPr>
      </p:pic>
      <p:pic>
        <p:nvPicPr>
          <p:cNvPr id="188" name="Picture 4" descr="Image result for global payments logo transparent">
            <a:extLst>
              <a:ext uri="{FF2B5EF4-FFF2-40B4-BE49-F238E27FC236}">
                <a16:creationId xmlns:a16="http://schemas.microsoft.com/office/drawing/2014/main" id="{8CEF19DC-D696-055C-3DEF-E3432D2A90F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5191" y="3326923"/>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85" name="Picture 2" descr="FreedomPay - Account Manager">
            <a:extLst>
              <a:ext uri="{FF2B5EF4-FFF2-40B4-BE49-F238E27FC236}">
                <a16:creationId xmlns:a16="http://schemas.microsoft.com/office/drawing/2014/main" id="{EFE4D9F5-71DE-6ED2-3DD0-B78F230B955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01027" y="2020628"/>
            <a:ext cx="1841974" cy="178547"/>
          </a:xfrm>
          <a:prstGeom prst="rect">
            <a:avLst/>
          </a:prstGeom>
          <a:noFill/>
          <a:extLst>
            <a:ext uri="{909E8E84-426E-40DD-AFC4-6F175D3DCCD1}">
              <a14:hiddenFill xmlns:a14="http://schemas.microsoft.com/office/drawing/2010/main">
                <a:solidFill>
                  <a:srgbClr val="FFFFFF"/>
                </a:solidFill>
              </a14:hiddenFill>
            </a:ext>
          </a:extLst>
        </p:spPr>
      </p:pic>
      <p:pic>
        <p:nvPicPr>
          <p:cNvPr id="186" name="Picture 185">
            <a:extLst>
              <a:ext uri="{FF2B5EF4-FFF2-40B4-BE49-F238E27FC236}">
                <a16:creationId xmlns:a16="http://schemas.microsoft.com/office/drawing/2014/main" id="{1678702B-41EA-DBF9-0CF0-55BBB6702A5E}"/>
              </a:ext>
            </a:extLst>
          </p:cNvPr>
          <p:cNvPicPr>
            <a:picLocks noChangeAspect="1"/>
          </p:cNvPicPr>
          <p:nvPr/>
        </p:nvPicPr>
        <p:blipFill>
          <a:blip r:embed="rId7"/>
          <a:stretch>
            <a:fillRect/>
          </a:stretch>
        </p:blipFill>
        <p:spPr>
          <a:xfrm>
            <a:off x="3141175" y="821935"/>
            <a:ext cx="1390354" cy="1390354"/>
          </a:xfrm>
          <a:prstGeom prst="rect">
            <a:avLst/>
          </a:prstGeom>
        </p:spPr>
      </p:pic>
      <p:pic>
        <p:nvPicPr>
          <p:cNvPr id="1024" name="Picture 1023" descr="Image result for ingenico logo transparent">
            <a:extLst>
              <a:ext uri="{FF2B5EF4-FFF2-40B4-BE49-F238E27FC236}">
                <a16:creationId xmlns:a16="http://schemas.microsoft.com/office/drawing/2014/main" id="{177E550B-BF00-111D-FD74-697315953E7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359916" y="2572665"/>
            <a:ext cx="1030613" cy="361788"/>
          </a:xfrm>
          <a:prstGeom prst="rect">
            <a:avLst/>
          </a:prstGeom>
          <a:noFill/>
          <a:extLst>
            <a:ext uri="{909E8E84-426E-40DD-AFC4-6F175D3DCCD1}">
              <a14:hiddenFill xmlns:a14="http://schemas.microsoft.com/office/drawing/2010/main">
                <a:solidFill>
                  <a:srgbClr val="FFFFFF"/>
                </a:solidFill>
              </a14:hiddenFill>
            </a:ext>
          </a:extLst>
        </p:spPr>
      </p:pic>
      <p:pic>
        <p:nvPicPr>
          <p:cNvPr id="1025" name="Picture 10" descr="Image result for network international dubai logo">
            <a:extLst>
              <a:ext uri="{FF2B5EF4-FFF2-40B4-BE49-F238E27FC236}">
                <a16:creationId xmlns:a16="http://schemas.microsoft.com/office/drawing/2014/main" id="{6E0271D3-AFE0-51A6-81A6-2D7039B1F4A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49962" y="1971449"/>
            <a:ext cx="1623682" cy="168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7726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1000"/>
                                        <p:tgtEl>
                                          <p:spTgt spid="180"/>
                                        </p:tgtEl>
                                      </p:cBhvr>
                                    </p:animEffect>
                                  </p:childTnLst>
                                </p:cTn>
                              </p:par>
                              <p:par>
                                <p:cTn id="8" presetID="42" presetClass="entr" presetSubtype="0" fill="hold" nodeType="withEffect">
                                  <p:stCondLst>
                                    <p:cond delay="0"/>
                                  </p:stCondLst>
                                  <p:childTnLst>
                                    <p:set>
                                      <p:cBhvr>
                                        <p:cTn id="9" dur="1" fill="hold">
                                          <p:stCondLst>
                                            <p:cond delay="0"/>
                                          </p:stCondLst>
                                        </p:cTn>
                                        <p:tgtEl>
                                          <p:spTgt spid="183"/>
                                        </p:tgtEl>
                                        <p:attrNameLst>
                                          <p:attrName>style.visibility</p:attrName>
                                        </p:attrNameLst>
                                      </p:cBhvr>
                                      <p:to>
                                        <p:strVal val="visible"/>
                                      </p:to>
                                    </p:set>
                                    <p:animEffect transition="in" filter="fade">
                                      <p:cBhvr>
                                        <p:cTn id="10" dur="1000"/>
                                        <p:tgtEl>
                                          <p:spTgt spid="183"/>
                                        </p:tgtEl>
                                      </p:cBhvr>
                                    </p:animEffect>
                                    <p:anim calcmode="lin" valueType="num">
                                      <p:cBhvr>
                                        <p:cTn id="11" dur="1000" fill="hold"/>
                                        <p:tgtEl>
                                          <p:spTgt spid="183"/>
                                        </p:tgtEl>
                                        <p:attrNameLst>
                                          <p:attrName>ppt_x</p:attrName>
                                        </p:attrNameLst>
                                      </p:cBhvr>
                                      <p:tavLst>
                                        <p:tav tm="0">
                                          <p:val>
                                            <p:strVal val="#ppt_x"/>
                                          </p:val>
                                        </p:tav>
                                        <p:tav tm="100000">
                                          <p:val>
                                            <p:strVal val="#ppt_x"/>
                                          </p:val>
                                        </p:tav>
                                      </p:tavLst>
                                    </p:anim>
                                    <p:anim calcmode="lin" valueType="num">
                                      <p:cBhvr>
                                        <p:cTn id="12" dur="1000" fill="hold"/>
                                        <p:tgtEl>
                                          <p:spTgt spid="183"/>
                                        </p:tgtEl>
                                        <p:attrNameLst>
                                          <p:attrName>ppt_y</p:attrName>
                                        </p:attrNameLst>
                                      </p:cBhvr>
                                      <p:tavLst>
                                        <p:tav tm="0">
                                          <p:val>
                                            <p:strVal val="#ppt_y+.1"/>
                                          </p:val>
                                        </p:tav>
                                        <p:tav tm="100000">
                                          <p:val>
                                            <p:strVal val="#ppt_y"/>
                                          </p:val>
                                        </p:tav>
                                      </p:tavLst>
                                    </p:anim>
                                  </p:childTnLst>
                                </p:cTn>
                              </p:par>
                              <p:par>
                                <p:cTn id="13" presetID="42" presetClass="entr" presetSubtype="0" fill="hold" nodeType="with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fade">
                                      <p:cBhvr>
                                        <p:cTn id="15" dur="1000"/>
                                        <p:tgtEl>
                                          <p:spTgt spid="184"/>
                                        </p:tgtEl>
                                      </p:cBhvr>
                                    </p:animEffect>
                                    <p:anim calcmode="lin" valueType="num">
                                      <p:cBhvr>
                                        <p:cTn id="16" dur="1000" fill="hold"/>
                                        <p:tgtEl>
                                          <p:spTgt spid="184"/>
                                        </p:tgtEl>
                                        <p:attrNameLst>
                                          <p:attrName>ppt_x</p:attrName>
                                        </p:attrNameLst>
                                      </p:cBhvr>
                                      <p:tavLst>
                                        <p:tav tm="0">
                                          <p:val>
                                            <p:strVal val="#ppt_x"/>
                                          </p:val>
                                        </p:tav>
                                        <p:tav tm="100000">
                                          <p:val>
                                            <p:strVal val="#ppt_x"/>
                                          </p:val>
                                        </p:tav>
                                      </p:tavLst>
                                    </p:anim>
                                    <p:anim calcmode="lin" valueType="num">
                                      <p:cBhvr>
                                        <p:cTn id="17" dur="1000" fill="hold"/>
                                        <p:tgtEl>
                                          <p:spTgt spid="184"/>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188"/>
                                        </p:tgtEl>
                                        <p:attrNameLst>
                                          <p:attrName>style.visibility</p:attrName>
                                        </p:attrNameLst>
                                      </p:cBhvr>
                                      <p:to>
                                        <p:strVal val="visible"/>
                                      </p:to>
                                    </p:set>
                                    <p:animEffect transition="in" filter="fade">
                                      <p:cBhvr>
                                        <p:cTn id="20" dur="1000"/>
                                        <p:tgtEl>
                                          <p:spTgt spid="188"/>
                                        </p:tgtEl>
                                      </p:cBhvr>
                                    </p:animEffect>
                                    <p:anim calcmode="lin" valueType="num">
                                      <p:cBhvr>
                                        <p:cTn id="21" dur="1000" fill="hold"/>
                                        <p:tgtEl>
                                          <p:spTgt spid="188"/>
                                        </p:tgtEl>
                                        <p:attrNameLst>
                                          <p:attrName>ppt_x</p:attrName>
                                        </p:attrNameLst>
                                      </p:cBhvr>
                                      <p:tavLst>
                                        <p:tav tm="0">
                                          <p:val>
                                            <p:strVal val="#ppt_x"/>
                                          </p:val>
                                        </p:tav>
                                        <p:tav tm="100000">
                                          <p:val>
                                            <p:strVal val="#ppt_x"/>
                                          </p:val>
                                        </p:tav>
                                      </p:tavLst>
                                    </p:anim>
                                    <p:anim calcmode="lin" valueType="num">
                                      <p:cBhvr>
                                        <p:cTn id="22" dur="1000" fill="hold"/>
                                        <p:tgtEl>
                                          <p:spTgt spid="188"/>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185"/>
                                        </p:tgtEl>
                                        <p:attrNameLst>
                                          <p:attrName>style.visibility</p:attrName>
                                        </p:attrNameLst>
                                      </p:cBhvr>
                                      <p:to>
                                        <p:strVal val="visible"/>
                                      </p:to>
                                    </p:set>
                                    <p:animEffect transition="in" filter="fade">
                                      <p:cBhvr>
                                        <p:cTn id="25" dur="1000"/>
                                        <p:tgtEl>
                                          <p:spTgt spid="185"/>
                                        </p:tgtEl>
                                      </p:cBhvr>
                                    </p:animEffect>
                                    <p:anim calcmode="lin" valueType="num">
                                      <p:cBhvr>
                                        <p:cTn id="26" dur="1000" fill="hold"/>
                                        <p:tgtEl>
                                          <p:spTgt spid="185"/>
                                        </p:tgtEl>
                                        <p:attrNameLst>
                                          <p:attrName>ppt_x</p:attrName>
                                        </p:attrNameLst>
                                      </p:cBhvr>
                                      <p:tavLst>
                                        <p:tav tm="0">
                                          <p:val>
                                            <p:strVal val="#ppt_x"/>
                                          </p:val>
                                        </p:tav>
                                        <p:tav tm="100000">
                                          <p:val>
                                            <p:strVal val="#ppt_x"/>
                                          </p:val>
                                        </p:tav>
                                      </p:tavLst>
                                    </p:anim>
                                    <p:anim calcmode="lin" valueType="num">
                                      <p:cBhvr>
                                        <p:cTn id="27" dur="1000" fill="hold"/>
                                        <p:tgtEl>
                                          <p:spTgt spid="18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186"/>
                                        </p:tgtEl>
                                        <p:attrNameLst>
                                          <p:attrName>style.visibility</p:attrName>
                                        </p:attrNameLst>
                                      </p:cBhvr>
                                      <p:to>
                                        <p:strVal val="visible"/>
                                      </p:to>
                                    </p:set>
                                    <p:animEffect transition="in" filter="fade">
                                      <p:cBhvr>
                                        <p:cTn id="30" dur="1000"/>
                                        <p:tgtEl>
                                          <p:spTgt spid="186"/>
                                        </p:tgtEl>
                                      </p:cBhvr>
                                    </p:animEffect>
                                    <p:anim calcmode="lin" valueType="num">
                                      <p:cBhvr>
                                        <p:cTn id="31" dur="1000" fill="hold"/>
                                        <p:tgtEl>
                                          <p:spTgt spid="186"/>
                                        </p:tgtEl>
                                        <p:attrNameLst>
                                          <p:attrName>ppt_x</p:attrName>
                                        </p:attrNameLst>
                                      </p:cBhvr>
                                      <p:tavLst>
                                        <p:tav tm="0">
                                          <p:val>
                                            <p:strVal val="#ppt_x"/>
                                          </p:val>
                                        </p:tav>
                                        <p:tav tm="100000">
                                          <p:val>
                                            <p:strVal val="#ppt_x"/>
                                          </p:val>
                                        </p:tav>
                                      </p:tavLst>
                                    </p:anim>
                                    <p:anim calcmode="lin" valueType="num">
                                      <p:cBhvr>
                                        <p:cTn id="32" dur="1000" fill="hold"/>
                                        <p:tgtEl>
                                          <p:spTgt spid="186"/>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1024"/>
                                        </p:tgtEl>
                                        <p:attrNameLst>
                                          <p:attrName>style.visibility</p:attrName>
                                        </p:attrNameLst>
                                      </p:cBhvr>
                                      <p:to>
                                        <p:strVal val="visible"/>
                                      </p:to>
                                    </p:set>
                                    <p:animEffect transition="in" filter="fade">
                                      <p:cBhvr>
                                        <p:cTn id="35" dur="1000"/>
                                        <p:tgtEl>
                                          <p:spTgt spid="1024"/>
                                        </p:tgtEl>
                                      </p:cBhvr>
                                    </p:animEffect>
                                    <p:anim calcmode="lin" valueType="num">
                                      <p:cBhvr>
                                        <p:cTn id="36" dur="1000" fill="hold"/>
                                        <p:tgtEl>
                                          <p:spTgt spid="1024"/>
                                        </p:tgtEl>
                                        <p:attrNameLst>
                                          <p:attrName>ppt_x</p:attrName>
                                        </p:attrNameLst>
                                      </p:cBhvr>
                                      <p:tavLst>
                                        <p:tav tm="0">
                                          <p:val>
                                            <p:strVal val="#ppt_x"/>
                                          </p:val>
                                        </p:tav>
                                        <p:tav tm="100000">
                                          <p:val>
                                            <p:strVal val="#ppt_x"/>
                                          </p:val>
                                        </p:tav>
                                      </p:tavLst>
                                    </p:anim>
                                    <p:anim calcmode="lin" valueType="num">
                                      <p:cBhvr>
                                        <p:cTn id="37" dur="1000" fill="hold"/>
                                        <p:tgtEl>
                                          <p:spTgt spid="1024"/>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1025"/>
                                        </p:tgtEl>
                                        <p:attrNameLst>
                                          <p:attrName>style.visibility</p:attrName>
                                        </p:attrNameLst>
                                      </p:cBhvr>
                                      <p:to>
                                        <p:strVal val="visible"/>
                                      </p:to>
                                    </p:set>
                                    <p:animEffect transition="in" filter="fade">
                                      <p:cBhvr>
                                        <p:cTn id="40" dur="1000"/>
                                        <p:tgtEl>
                                          <p:spTgt spid="1025"/>
                                        </p:tgtEl>
                                      </p:cBhvr>
                                    </p:animEffect>
                                    <p:anim calcmode="lin" valueType="num">
                                      <p:cBhvr>
                                        <p:cTn id="41" dur="1000" fill="hold"/>
                                        <p:tgtEl>
                                          <p:spTgt spid="1025"/>
                                        </p:tgtEl>
                                        <p:attrNameLst>
                                          <p:attrName>ppt_x</p:attrName>
                                        </p:attrNameLst>
                                      </p:cBhvr>
                                      <p:tavLst>
                                        <p:tav tm="0">
                                          <p:val>
                                            <p:strVal val="#ppt_x"/>
                                          </p:val>
                                        </p:tav>
                                        <p:tav tm="100000">
                                          <p:val>
                                            <p:strVal val="#ppt_x"/>
                                          </p:val>
                                        </p:tav>
                                      </p:tavLst>
                                    </p:anim>
                                    <p:anim calcmode="lin" valueType="num">
                                      <p:cBhvr>
                                        <p:cTn id="42" dur="1000" fill="hold"/>
                                        <p:tgtEl>
                                          <p:spTgt spid="10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86DF29C-5D7B-253E-94F2-AEE637DFF215}"/>
              </a:ext>
            </a:extLst>
          </p:cNvPr>
          <p:cNvGrpSpPr/>
          <p:nvPr/>
        </p:nvGrpSpPr>
        <p:grpSpPr>
          <a:xfrm>
            <a:off x="765082" y="964132"/>
            <a:ext cx="10378438" cy="5063822"/>
            <a:chOff x="829624" y="1419617"/>
            <a:chExt cx="10378438" cy="5063822"/>
          </a:xfrm>
        </p:grpSpPr>
        <p:sp>
          <p:nvSpPr>
            <p:cNvPr id="2" name="Austria" descr="© INSCALE GmbH, 05.05.2010&#10;http://www.presentationload.com/">
              <a:extLst>
                <a:ext uri="{FF2B5EF4-FFF2-40B4-BE49-F238E27FC236}">
                  <a16:creationId xmlns:a16="http://schemas.microsoft.com/office/drawing/2014/main" id="{5B31907F-E61A-5A75-2F47-22B04A215DF6}"/>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Italy" descr="© INSCALE GmbH, 05.05.2010&#10;http://www.presentationload.com/">
              <a:extLst>
                <a:ext uri="{FF2B5EF4-FFF2-40B4-BE49-F238E27FC236}">
                  <a16:creationId xmlns:a16="http://schemas.microsoft.com/office/drawing/2014/main" id="{5C06A058-341C-DB45-5EA7-655B06E20EB8}"/>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Croatia" descr="© INSCALE GmbH, 05.05.2010&#10;http://www.presentationload.com/">
              <a:extLst>
                <a:ext uri="{FF2B5EF4-FFF2-40B4-BE49-F238E27FC236}">
                  <a16:creationId xmlns:a16="http://schemas.microsoft.com/office/drawing/2014/main" id="{719660C8-EEC6-8BD6-DA64-DCA68093F99D}"/>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Zimbabwe" descr="© INSCALE GmbH, 05.05.2010&#10;http://www.presentationload.com/">
              <a:extLst>
                <a:ext uri="{FF2B5EF4-FFF2-40B4-BE49-F238E27FC236}">
                  <a16:creationId xmlns:a16="http://schemas.microsoft.com/office/drawing/2014/main" id="{17C7BD01-83E6-5516-216B-1F81CDB62A30}"/>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46C8B692-8375-0BB3-A845-D397AF6E8B41}"/>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5CAE63F0-2434-D01C-8A5E-E8D8E1B7C160}"/>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C660C22B-E5E7-787B-E0EA-01E311F6A71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9F6F4DB3-905C-BE18-E2F9-6B603AE46E70}"/>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BC7C5FC3-84BD-0E95-6246-F2AA2E548CDC}"/>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B1529ACA-5F74-736D-6AE4-02E6BE1B70FC}"/>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C05F5915-9A95-8F12-979B-F56B60F78F9E}"/>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98627801-C575-FF19-71FA-8D3BB1325E6F}"/>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EF6713E5-A07A-3915-C2DA-C785746D91A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29802186-20F2-7FCB-BBB4-026AEDB0D803}"/>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41A888C7-6B06-A3A0-91B9-9FE0E7312F83}"/>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5ADD907B-5742-DDAA-9190-74179F5D4882}"/>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2A6DD2EA-BEB7-2FFF-D0B1-CF55429B1662}"/>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0B1ABE20-FF90-4C1F-923E-2D7253B7F086}"/>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F1ED1E76-2A73-163C-7320-89AF98EAA42A}"/>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4F2D5A09-76CA-8177-E87B-FEA7619ACA1C}"/>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464D7DA8-A6D9-804A-2DDB-335690DBF5B7}"/>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5F2668FC-B611-CA69-5244-73D118955F92}"/>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56FA9B51-A071-46D6-D414-3613C07B0F77}"/>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B5262C0F-399F-AFF8-848F-B533514AD64A}"/>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58C0F3EF-0D24-29F8-DFDF-41897D621235}"/>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A141E53D-9988-7FDF-EDF5-3AC58F77B5FB}"/>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A80CBC0F-917D-0917-0087-350F0B57BD57}"/>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D355CB63-0BE3-6DB8-D2FE-075853A88E96}"/>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7B523804-FFDA-FBB8-69E5-76E433D5AA92}"/>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73B6BCC0-0DDF-5658-903F-8C3C6E21184F}"/>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6C5CE1EA-4142-8DA2-39D8-C1188BCB233E}"/>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92264711-626B-A6C9-196D-A5DA69E6279C}"/>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24812D54-21EC-477B-5979-9519D3BF94C0}"/>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0785348D-F6FA-E369-9A61-D0C937B541C0}"/>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EDD46E93-C257-6E29-93BC-D0FE09C06A4B}"/>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46682431-3DD5-A039-0184-0B0612A804D6}"/>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1A36AA64-3019-6DD4-AE21-35951570B7D3}"/>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C4632C74-8497-F77B-D3F0-01593D91469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3DEBE5A6-27F2-54AD-37ED-7E54F2C03E39}"/>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2497C612-5E53-1010-B683-56BB810A5598}"/>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83D07024-29D9-4AD1-CA1F-7CD16F0D76E6}"/>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54E334A7-C2F3-E6BE-75BA-BD036CC25990}"/>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4BDFD034-7790-CEC9-685F-3EE283F8DC5A}"/>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4CAECC69-A3F5-143A-AEE5-D0EF67E4A969}"/>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8D4575BB-B29D-A031-AA12-20D13E90A712}"/>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167024BD-1D2D-709A-655C-CF3F2C4A3F39}"/>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DFD287CA-4F7C-9259-B870-AAE4CFEC8023}"/>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F9673AC5-E7CE-2917-54AC-9EE238366342}"/>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3654BEB4-0F0C-4BD1-36EC-4AE5E76C9E44}"/>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C94E88AB-6099-E921-FB91-FB64619F2803}"/>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62E3D244-D493-B6D5-34EB-9A6404A4A1A0}"/>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B19EA45C-3089-84CF-DADB-F33607A6E734}"/>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CA3E4924-7ECF-CDBE-C337-E4C21A8EC7F4}"/>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3B4AE502-4CCB-65F4-B907-0DE7724932C4}"/>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B18EF051-9C3A-A999-7FF9-A6BBA2483BA0}"/>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D87C6ED1-6EC4-8659-D6DE-8FB2242245A1}"/>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1CD7B67A-CDBA-31E4-F690-2BAC936DC1DF}"/>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1C96AE17-4010-2BED-093B-F6EB3921A97B}"/>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0DDE143E-12E8-8791-1252-656A38F3A5D0}"/>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A66D60C7-D10D-A81D-1F6F-DD11D75881CF}"/>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E3C98525-1984-A752-BDA4-FC2606135B15}"/>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145D226F-1F55-FC51-3739-C099B9D90A29}"/>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5761D95A-2DC7-27D3-6AD5-5241D0952C79}"/>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2C42B8EB-ED58-E042-2CF3-25F0220AE7AC}"/>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34CC749F-176F-D79F-E5D6-071BD6BC9AB8}"/>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A15E7FEB-353A-3E13-F774-FA711582016D}"/>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3798AEB0-E9CF-9FA5-C6A0-0F30F8A4BDEC}"/>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F30D54BF-C1CF-9E4B-64E0-6048C3D60FBC}"/>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11293016-A022-A88A-B3ED-1084CD872821}"/>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BAFDFC3E-5365-A3C4-239E-3F1AC6056AD2}"/>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FBE6492B-1E93-78BB-0DF8-CD4523E2F663}"/>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06501819-6465-44ED-73A6-334A7905AB2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A24791E2-D09B-80A6-7931-24971B94ED03}"/>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A2266CF3-A9F3-6301-028B-050542D68FBE}"/>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B9743687-9524-5333-BC81-54C6C71D6770}"/>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85BDE4B9-D914-36EA-62C7-FF953D6B792F}"/>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75BFE0EC-EA4E-71CF-83BA-EF719F8B3AA3}"/>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B9A4C089-52BF-2CDB-AA7D-9682689D7570}"/>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291124EC-182C-FE44-B362-5CBD301E5882}"/>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57DEF490-80EF-5D6B-2C34-8A9CDB26201A}"/>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410676B9-CDF7-F9A1-6EC0-EF81260B443E}"/>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746F9D33-0414-BC10-984F-379EF4CB82C4}"/>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F5A8114C-3CF2-13BB-5399-EE487BBF493E}"/>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AE7430F4-8101-2E78-4CAF-37B10B2E7899}"/>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7DA730CD-A85D-0FAF-5110-B2B4C867CEF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0781C04C-44B2-4DEF-857A-750FA41E8E2B}"/>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B5A73EAC-2D4F-A878-1FFB-931871595F96}"/>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6E5EBE60-1A0E-EAD7-D298-7F3B51A1892C}"/>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50A91C7E-A421-225E-C506-44B3786613BE}"/>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C20D3247-F5EE-47A7-44B1-C6199AE3F4F1}"/>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DBA29F95-1098-9B14-F128-E4FDB232C66D}"/>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6D949038-437C-3E5C-8540-2FC37D76874B}"/>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C01EB6CF-0E62-B0DF-6B0F-2FB13D854188}"/>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426603E1-395A-4DD7-4F98-21DAFDEB3A3A}"/>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AFF6DF7D-2258-9706-B7DD-2E8838228779}"/>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58D40656-8187-18CA-B88A-0CECE1F5EC61}"/>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231E27EB-CBCA-8A1A-1719-DB1BFBD83B86}"/>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07AEB8F5-6A5F-0516-8508-8D7E36B23BAA}"/>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3339CC29-2734-5DB2-3DAD-862E22EF9389}"/>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552093FC-2476-9CE3-CAEF-6F4448C14804}"/>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7F1DAC5E-DF87-BECD-6011-7A2EDF8F96CD}"/>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6B323C0A-7A52-4827-45B1-9973F7E3FA7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A9E4DCF3-D432-7735-43B1-A8845DD6861A}"/>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srael" descr="© INSCALE GmbH, 05.05.2010&#10;http://www.presentationload.com/">
              <a:extLst>
                <a:ext uri="{FF2B5EF4-FFF2-40B4-BE49-F238E27FC236}">
                  <a16:creationId xmlns:a16="http://schemas.microsoft.com/office/drawing/2014/main" id="{ADF2B86B-BCD9-48E8-5D94-7560985165C2}"/>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eland" descr="© INSCALE GmbH, 05.05.2010&#10;http://www.presentationload.com/">
              <a:extLst>
                <a:ext uri="{FF2B5EF4-FFF2-40B4-BE49-F238E27FC236}">
                  <a16:creationId xmlns:a16="http://schemas.microsoft.com/office/drawing/2014/main" id="{072746AF-2E4E-7CFE-5AD1-1B6FFA7A9BCA}"/>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aq" descr="© INSCALE GmbH, 05.05.2010&#10;http://www.presentationload.com/">
              <a:extLst>
                <a:ext uri="{FF2B5EF4-FFF2-40B4-BE49-F238E27FC236}">
                  <a16:creationId xmlns:a16="http://schemas.microsoft.com/office/drawing/2014/main" id="{EB60A132-CEE6-B9E8-E4DC-B28CD55D695A}"/>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n" descr="© INSCALE GmbH, 05.05.2010&#10;http://www.presentationload.com/">
              <a:extLst>
                <a:ext uri="{FF2B5EF4-FFF2-40B4-BE49-F238E27FC236}">
                  <a16:creationId xmlns:a16="http://schemas.microsoft.com/office/drawing/2014/main" id="{79044E91-E195-63ED-9BC7-F7BD0B577375}"/>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ndonesia" descr="© INSCALE GmbH, 05.05.2010&#10;http://www.presentationload.com/">
              <a:extLst>
                <a:ext uri="{FF2B5EF4-FFF2-40B4-BE49-F238E27FC236}">
                  <a16:creationId xmlns:a16="http://schemas.microsoft.com/office/drawing/2014/main" id="{66751A95-24EF-6190-CF15-234C3B09ADD1}"/>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ia" descr="© INSCALE GmbH, 05.05.2010&#10;http://www.presentationload.com/">
              <a:extLst>
                <a:ext uri="{FF2B5EF4-FFF2-40B4-BE49-F238E27FC236}">
                  <a16:creationId xmlns:a16="http://schemas.microsoft.com/office/drawing/2014/main" id="{855C5258-93C3-1671-5F78-406897F57D19}"/>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celand" descr="© INSCALE GmbH, 05.05.2010&#10;http://www.presentationload.com/">
              <a:extLst>
                <a:ext uri="{FF2B5EF4-FFF2-40B4-BE49-F238E27FC236}">
                  <a16:creationId xmlns:a16="http://schemas.microsoft.com/office/drawing/2014/main" id="{8037C0AC-EB12-A32F-4757-FDF087B1705C}"/>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ungary" descr="© INSCALE GmbH, 05.05.2010&#10;http://www.presentationload.com/">
              <a:extLst>
                <a:ext uri="{FF2B5EF4-FFF2-40B4-BE49-F238E27FC236}">
                  <a16:creationId xmlns:a16="http://schemas.microsoft.com/office/drawing/2014/main" id="{1EEC957F-7CE5-FEBD-6353-5776CA694A9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onduras" descr="© INSCALE GmbH, 05.05.2010&#10;http://www.presentationload.com/">
              <a:extLst>
                <a:ext uri="{FF2B5EF4-FFF2-40B4-BE49-F238E27FC236}">
                  <a16:creationId xmlns:a16="http://schemas.microsoft.com/office/drawing/2014/main" id="{5C5EFE4D-92E8-1D1A-A6E1-728FDF78387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aiti" descr="© INSCALE GmbH, 05.05.2010&#10;http://www.presentationload.com/">
              <a:extLst>
                <a:ext uri="{FF2B5EF4-FFF2-40B4-BE49-F238E27FC236}">
                  <a16:creationId xmlns:a16="http://schemas.microsoft.com/office/drawing/2014/main" id="{02A6AF71-BEC2-07B7-9D2D-6922596627A2}"/>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yane (French Guiana)" descr="© INSCALE GmbH, 05.05.2010&#10;http://www.presentationload.com/">
              <a:extLst>
                <a:ext uri="{FF2B5EF4-FFF2-40B4-BE49-F238E27FC236}">
                  <a16:creationId xmlns:a16="http://schemas.microsoft.com/office/drawing/2014/main" id="{E8E11F6B-052B-F42A-5B11-245161F50D90}"/>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a" descr="© INSCALE GmbH, 05.05.2010&#10;http://www.presentationload.com/">
              <a:extLst>
                <a:ext uri="{FF2B5EF4-FFF2-40B4-BE49-F238E27FC236}">
                  <a16:creationId xmlns:a16="http://schemas.microsoft.com/office/drawing/2014/main" id="{C577E7ED-BBED-DEBB-3D63-2D76969C61E2}"/>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inea-Bissau" descr="© INSCALE GmbH, 05.05.2010&#10;http://www.presentationload.com/">
              <a:extLst>
                <a:ext uri="{FF2B5EF4-FFF2-40B4-BE49-F238E27FC236}">
                  <a16:creationId xmlns:a16="http://schemas.microsoft.com/office/drawing/2014/main" id="{1000B30F-DB09-6CDB-57FD-37B48FF3FB79}"/>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 descr="© INSCALE GmbH, 05.05.2010&#10;http://www.presentationload.com/">
              <a:extLst>
                <a:ext uri="{FF2B5EF4-FFF2-40B4-BE49-F238E27FC236}">
                  <a16:creationId xmlns:a16="http://schemas.microsoft.com/office/drawing/2014/main" id="{9804D331-A7E0-79D4-538C-91A9437E2AF9}"/>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atemala" descr="© INSCALE GmbH, 05.05.2010&#10;http://www.presentationload.com/">
              <a:extLst>
                <a:ext uri="{FF2B5EF4-FFF2-40B4-BE49-F238E27FC236}">
                  <a16:creationId xmlns:a16="http://schemas.microsoft.com/office/drawing/2014/main" id="{6FBC2C5E-A576-8331-6890-05185CDDDF23}"/>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reenland" descr="© INSCALE GmbH, 05.05.2010&#10;http://www.presentationload.com/">
              <a:extLst>
                <a:ext uri="{FF2B5EF4-FFF2-40B4-BE49-F238E27FC236}">
                  <a16:creationId xmlns:a16="http://schemas.microsoft.com/office/drawing/2014/main" id="{44AE446A-276B-ED5E-5C16-FAFD42A0721C}"/>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ce" descr="© INSCALE GmbH, 05.05.2010&#10;http://www.presentationload.com/">
              <a:extLst>
                <a:ext uri="{FF2B5EF4-FFF2-40B4-BE49-F238E27FC236}">
                  <a16:creationId xmlns:a16="http://schemas.microsoft.com/office/drawing/2014/main" id="{D314A78E-9DAA-F347-0ABC-BA9B5ED93F5B}"/>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hana" descr="© INSCALE GmbH, 05.05.2010&#10;http://www.presentationload.com/">
              <a:extLst>
                <a:ext uri="{FF2B5EF4-FFF2-40B4-BE49-F238E27FC236}">
                  <a16:creationId xmlns:a16="http://schemas.microsoft.com/office/drawing/2014/main" id="{48EC0A70-A152-5371-E003-0BECDF1F4434}"/>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ermany" descr="© INSCALE GmbH, 05.05.2010&#10;http://www.presentationload.com/">
              <a:extLst>
                <a:ext uri="{FF2B5EF4-FFF2-40B4-BE49-F238E27FC236}">
                  <a16:creationId xmlns:a16="http://schemas.microsoft.com/office/drawing/2014/main" id="{C15DEECD-B25B-DD10-E720-D3E53D7589C4}"/>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orgia" descr="© INSCALE GmbH, 05.05.2010&#10;http://www.presentationload.com/">
              <a:extLst>
                <a:ext uri="{FF2B5EF4-FFF2-40B4-BE49-F238E27FC236}">
                  <a16:creationId xmlns:a16="http://schemas.microsoft.com/office/drawing/2014/main" id="{616EA077-92D8-AD8E-CDFD-FAB6641CC766}"/>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The Gambia" descr="© INSCALE GmbH, 05.05.2010&#10;http://www.presentationload.com/">
              <a:extLst>
                <a:ext uri="{FF2B5EF4-FFF2-40B4-BE49-F238E27FC236}">
                  <a16:creationId xmlns:a16="http://schemas.microsoft.com/office/drawing/2014/main" id="{04B008AF-0E6A-D8DF-3875-17EC22C37F1A}"/>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Gabon" descr="© INSCALE GmbH, 05.05.2010&#10;http://www.presentationload.com/">
              <a:extLst>
                <a:ext uri="{FF2B5EF4-FFF2-40B4-BE49-F238E27FC236}">
                  <a16:creationId xmlns:a16="http://schemas.microsoft.com/office/drawing/2014/main" id="{500E322A-B02B-57E0-161E-0ED56F883D21}"/>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France" descr="© INSCALE GmbH, 05.05.2010&#10;http://www.presentationload.com/">
              <a:extLst>
                <a:ext uri="{FF2B5EF4-FFF2-40B4-BE49-F238E27FC236}">
                  <a16:creationId xmlns:a16="http://schemas.microsoft.com/office/drawing/2014/main" id="{C431B6E8-4B44-DFF8-F4AD-188E579579B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inland" descr="© INSCALE GmbH, 05.05.2010&#10;http://www.presentationload.com/">
              <a:extLst>
                <a:ext uri="{FF2B5EF4-FFF2-40B4-BE49-F238E27FC236}">
                  <a16:creationId xmlns:a16="http://schemas.microsoft.com/office/drawing/2014/main" id="{83B5F108-8C96-4993-1385-04FB57E53C54}"/>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thiopia" descr="© INSCALE GmbH, 05.05.2010&#10;http://www.presentationload.com/">
              <a:extLst>
                <a:ext uri="{FF2B5EF4-FFF2-40B4-BE49-F238E27FC236}">
                  <a16:creationId xmlns:a16="http://schemas.microsoft.com/office/drawing/2014/main" id="{5A17D3B5-B984-07F5-FB21-172F78C3A719}"/>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stonia" descr="© INSCALE GmbH, 05.05.2010&#10;http://www.presentationload.com/">
              <a:extLst>
                <a:ext uri="{FF2B5EF4-FFF2-40B4-BE49-F238E27FC236}">
                  <a16:creationId xmlns:a16="http://schemas.microsoft.com/office/drawing/2014/main" id="{0A403F8A-9E1D-1263-1BBE-320E9C33EB15}"/>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ritrea" descr="© INSCALE GmbH, 05.05.2010&#10;http://www.presentationload.com/">
              <a:extLst>
                <a:ext uri="{FF2B5EF4-FFF2-40B4-BE49-F238E27FC236}">
                  <a16:creationId xmlns:a16="http://schemas.microsoft.com/office/drawing/2014/main" id="{78D7CB07-38AB-EC62-ACB7-A7B545FA3D4B}"/>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quatorial Guinea" descr="© INSCALE GmbH, 05.05.2010&#10;http://www.presentationload.com/">
              <a:extLst>
                <a:ext uri="{FF2B5EF4-FFF2-40B4-BE49-F238E27FC236}">
                  <a16:creationId xmlns:a16="http://schemas.microsoft.com/office/drawing/2014/main" id="{9B80D81B-F33F-45AD-6865-4CB4A5E48239}"/>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l Salvador" descr="© INSCALE GmbH, 05.05.2010&#10;http://www.presentationload.com/">
              <a:extLst>
                <a:ext uri="{FF2B5EF4-FFF2-40B4-BE49-F238E27FC236}">
                  <a16:creationId xmlns:a16="http://schemas.microsoft.com/office/drawing/2014/main" id="{EB155433-EEA6-3AD2-4A22-62EE2442F8D3}"/>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gypt" descr="© INSCALE GmbH, 05.05.2010&#10;http://www.presentationload.com/">
              <a:extLst>
                <a:ext uri="{FF2B5EF4-FFF2-40B4-BE49-F238E27FC236}">
                  <a16:creationId xmlns:a16="http://schemas.microsoft.com/office/drawing/2014/main" id="{B2CA4EA3-E308-962B-AE3E-159A759469E9}"/>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cuador" descr="© INSCALE GmbH, 05.05.2010&#10;http://www.presentationload.com/">
              <a:extLst>
                <a:ext uri="{FF2B5EF4-FFF2-40B4-BE49-F238E27FC236}">
                  <a16:creationId xmlns:a16="http://schemas.microsoft.com/office/drawing/2014/main" id="{E4B5EB09-868A-396F-E142-8AD81F5D287F}"/>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ast Timor" descr="© INSCALE GmbH, 05.05.2010&#10;http://www.presentationload.com/">
              <a:extLst>
                <a:ext uri="{FF2B5EF4-FFF2-40B4-BE49-F238E27FC236}">
                  <a16:creationId xmlns:a16="http://schemas.microsoft.com/office/drawing/2014/main" id="{864E47C0-44D9-61FD-EF7D-57F01AC767D3}"/>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ominican Republic" descr="© INSCALE GmbH, 05.05.2010&#10;http://www.presentationload.com/">
              <a:extLst>
                <a:ext uri="{FF2B5EF4-FFF2-40B4-BE49-F238E27FC236}">
                  <a16:creationId xmlns:a16="http://schemas.microsoft.com/office/drawing/2014/main" id="{223D2E17-DC14-85C6-6490-7C0D203927E3}"/>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jibouti" descr="© INSCALE GmbH, 05.05.2010&#10;http://www.presentationload.com/">
              <a:extLst>
                <a:ext uri="{FF2B5EF4-FFF2-40B4-BE49-F238E27FC236}">
                  <a16:creationId xmlns:a16="http://schemas.microsoft.com/office/drawing/2014/main" id="{6DA4500E-5987-7117-81A6-FBF619D5A4E2}"/>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enmark" descr="© INSCALE GmbH, 05.05.2010&#10;http://www.presentationload.com/">
              <a:extLst>
                <a:ext uri="{FF2B5EF4-FFF2-40B4-BE49-F238E27FC236}">
                  <a16:creationId xmlns:a16="http://schemas.microsoft.com/office/drawing/2014/main" id="{1F8415A2-F537-A9C4-9DFA-6E9BE38EFD80}"/>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zech Republic" descr="© INSCALE GmbH, 05.05.2010&#10;http://www.presentationload.com/">
              <a:extLst>
                <a:ext uri="{FF2B5EF4-FFF2-40B4-BE49-F238E27FC236}">
                  <a16:creationId xmlns:a16="http://schemas.microsoft.com/office/drawing/2014/main" id="{6CEE91C4-30FA-082A-C3FE-FA503454C285}"/>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yprus" descr="© INSCALE GmbH, 05.05.2010&#10;http://www.presentationload.com/">
              <a:extLst>
                <a:ext uri="{FF2B5EF4-FFF2-40B4-BE49-F238E27FC236}">
                  <a16:creationId xmlns:a16="http://schemas.microsoft.com/office/drawing/2014/main" id="{DEC49ADA-0FCD-7672-EC46-0E741A3C3666}"/>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uba" descr="© INSCALE GmbH, 05.05.2010&#10;http://www.presentationload.com/">
              <a:extLst>
                <a:ext uri="{FF2B5EF4-FFF2-40B4-BE49-F238E27FC236}">
                  <a16:creationId xmlns:a16="http://schemas.microsoft.com/office/drawing/2014/main" id="{D461F2C0-36C0-BFEB-72CF-615570A585D7}"/>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ôte d'Ivoire" descr="© INSCALE GmbH, 05.05.2010&#10;http://www.presentationload.com/">
              <a:extLst>
                <a:ext uri="{FF2B5EF4-FFF2-40B4-BE49-F238E27FC236}">
                  <a16:creationId xmlns:a16="http://schemas.microsoft.com/office/drawing/2014/main" id="{394E7428-98C4-199D-CC66-3C33D8111056}"/>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sta Rica" descr="© INSCALE GmbH, 05.05.2010&#10;http://www.presentationload.com/">
              <a:extLst>
                <a:ext uri="{FF2B5EF4-FFF2-40B4-BE49-F238E27FC236}">
                  <a16:creationId xmlns:a16="http://schemas.microsoft.com/office/drawing/2014/main" id="{1D2D742E-AADD-9807-7DA4-E5C3C023CF14}"/>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descr="© INSCALE GmbH, 05.05.2010&#10;http://www.presentationload.com/">
              <a:extLst>
                <a:ext uri="{FF2B5EF4-FFF2-40B4-BE49-F238E27FC236}">
                  <a16:creationId xmlns:a16="http://schemas.microsoft.com/office/drawing/2014/main" id="{001A27CD-D90E-A4E6-FCDF-A2CA5B13E37F}"/>
                </a:ext>
              </a:extLst>
            </p:cNvPr>
            <p:cNvSpPr>
              <a:spLocks/>
            </p:cNvSpPr>
            <p:nvPr/>
          </p:nvSpPr>
          <p:spPr bwMode="gray">
            <a:xfrm>
              <a:off x="8786795" y="422553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Brazzaville)" descr="© INSCALE GmbH, 05.05.2010&#10;http://www.presentationload.com/">
              <a:extLst>
                <a:ext uri="{FF2B5EF4-FFF2-40B4-BE49-F238E27FC236}">
                  <a16:creationId xmlns:a16="http://schemas.microsoft.com/office/drawing/2014/main" id="{8A40A0B3-CD86-DB03-6546-3EB91B9DC32E}"/>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lombia" descr="© INSCALE GmbH, 05.05.2010&#10;http://www.presentationload.com/">
              <a:extLst>
                <a:ext uri="{FF2B5EF4-FFF2-40B4-BE49-F238E27FC236}">
                  <a16:creationId xmlns:a16="http://schemas.microsoft.com/office/drawing/2014/main" id="{54030720-BF86-FAF7-14FC-9FCDB372B17A}"/>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le" descr="© INSCALE GmbH, 05.05.2010&#10;http://www.presentationload.com/">
              <a:extLst>
                <a:ext uri="{FF2B5EF4-FFF2-40B4-BE49-F238E27FC236}">
                  <a16:creationId xmlns:a16="http://schemas.microsoft.com/office/drawing/2014/main" id="{BBACD3A9-28FB-9AC2-86EF-A16792791A5C}"/>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na" descr="© INSCALE GmbH, 05.05.2010&#10;http://www.presentationload.com/">
              <a:extLst>
                <a:ext uri="{FF2B5EF4-FFF2-40B4-BE49-F238E27FC236}">
                  <a16:creationId xmlns:a16="http://schemas.microsoft.com/office/drawing/2014/main" id="{ADE21CDE-E0D0-CC01-77E4-187AEEBF858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ad" descr="© INSCALE GmbH, 05.05.2010&#10;http://www.presentationload.com/">
              <a:extLst>
                <a:ext uri="{FF2B5EF4-FFF2-40B4-BE49-F238E27FC236}">
                  <a16:creationId xmlns:a16="http://schemas.microsoft.com/office/drawing/2014/main" id="{960AB8B0-A5DD-783E-7619-88697416064E}"/>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entral African Republic" descr="© INSCALE GmbH, 05.05.2010&#10;http://www.presentationload.com/">
              <a:extLst>
                <a:ext uri="{FF2B5EF4-FFF2-40B4-BE49-F238E27FC236}">
                  <a16:creationId xmlns:a16="http://schemas.microsoft.com/office/drawing/2014/main" id="{538FCF82-B5F9-22EE-C391-A0405516AADA}"/>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nada" descr="© INSCALE GmbH, 05.05.2010&#10;http://www.presentationload.com/">
              <a:extLst>
                <a:ext uri="{FF2B5EF4-FFF2-40B4-BE49-F238E27FC236}">
                  <a16:creationId xmlns:a16="http://schemas.microsoft.com/office/drawing/2014/main" id="{E3D9B71E-3452-86AB-7EBC-D7539DF6A7D2}"/>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eroon" descr="© INSCALE GmbH, 05.05.2010&#10;http://www.presentationload.com/">
              <a:extLst>
                <a:ext uri="{FF2B5EF4-FFF2-40B4-BE49-F238E27FC236}">
                  <a16:creationId xmlns:a16="http://schemas.microsoft.com/office/drawing/2014/main" id="{99B6386B-30C7-D5E1-EBDC-D6D13A14833D}"/>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bodia" descr="© INSCALE GmbH, 05.05.2010&#10;http://www.presentationload.com/">
              <a:extLst>
                <a:ext uri="{FF2B5EF4-FFF2-40B4-BE49-F238E27FC236}">
                  <a16:creationId xmlns:a16="http://schemas.microsoft.com/office/drawing/2014/main" id="{AA2442DF-D7F1-F080-2B24-6DF557DE4C67}"/>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undi" descr="© INSCALE GmbH, 05.05.2010&#10;http://www.presentationload.com/">
              <a:extLst>
                <a:ext uri="{FF2B5EF4-FFF2-40B4-BE49-F238E27FC236}">
                  <a16:creationId xmlns:a16="http://schemas.microsoft.com/office/drawing/2014/main" id="{820A9AA9-392E-9D55-2DCE-FF80DA8F702F}"/>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kina Faso" descr="© INSCALE GmbH, 05.05.2010&#10;http://www.presentationload.com/">
              <a:extLst>
                <a:ext uri="{FF2B5EF4-FFF2-40B4-BE49-F238E27FC236}">
                  <a16:creationId xmlns:a16="http://schemas.microsoft.com/office/drawing/2014/main" id="{D6735C56-1875-B7E8-9A98-D6EC913CB981}"/>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lgaria" descr="© INSCALE GmbH, 05.05.2010&#10;http://www.presentationload.com/">
              <a:extLst>
                <a:ext uri="{FF2B5EF4-FFF2-40B4-BE49-F238E27FC236}">
                  <a16:creationId xmlns:a16="http://schemas.microsoft.com/office/drawing/2014/main" id="{822CF2A5-A80F-29AA-3F52-E5C2FC62C3DA}"/>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razil" descr="© INSCALE GmbH, 05.05.2010&#10;http://www.presentationload.com/">
              <a:extLst>
                <a:ext uri="{FF2B5EF4-FFF2-40B4-BE49-F238E27FC236}">
                  <a16:creationId xmlns:a16="http://schemas.microsoft.com/office/drawing/2014/main" id="{163DE4A7-3BC7-BB1B-F07F-95F3667E1EF9}"/>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tswana" descr="© INSCALE GmbH, 05.05.2010&#10;http://www.presentationload.com/">
              <a:extLst>
                <a:ext uri="{FF2B5EF4-FFF2-40B4-BE49-F238E27FC236}">
                  <a16:creationId xmlns:a16="http://schemas.microsoft.com/office/drawing/2014/main" id="{E8051DDC-6B35-753A-4261-12005D2C44A0}"/>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snia and Herzegovina" descr="© INSCALE GmbH, 05.05.2010&#10;http://www.presentationload.com/">
              <a:extLst>
                <a:ext uri="{FF2B5EF4-FFF2-40B4-BE49-F238E27FC236}">
                  <a16:creationId xmlns:a16="http://schemas.microsoft.com/office/drawing/2014/main" id="{8164B6BB-9117-0C79-0F5D-E24672B7ACF6}"/>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livia" descr="© INSCALE GmbH, 05.05.2010&#10;http://www.presentationload.com/">
              <a:extLst>
                <a:ext uri="{FF2B5EF4-FFF2-40B4-BE49-F238E27FC236}">
                  <a16:creationId xmlns:a16="http://schemas.microsoft.com/office/drawing/2014/main" id="{D2660B0D-39A2-9679-CD41-6AB41B4BA6F0}"/>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hutan" descr="© INSCALE GmbH, 05.05.2010&#10;http://www.presentationload.com/">
              <a:extLst>
                <a:ext uri="{FF2B5EF4-FFF2-40B4-BE49-F238E27FC236}">
                  <a16:creationId xmlns:a16="http://schemas.microsoft.com/office/drawing/2014/main" id="{74B89195-E822-DA83-02BF-B9AA3C4DC54D}"/>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nin" descr="© INSCALE GmbH, 05.05.2010&#10;http://www.presentationload.com/">
              <a:extLst>
                <a:ext uri="{FF2B5EF4-FFF2-40B4-BE49-F238E27FC236}">
                  <a16:creationId xmlns:a16="http://schemas.microsoft.com/office/drawing/2014/main" id="{D27FAA71-F577-49B7-7954-6585F11D8728}"/>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ize" descr="© INSCALE GmbH, 05.05.2010&#10;http://www.presentationload.com/">
              <a:extLst>
                <a:ext uri="{FF2B5EF4-FFF2-40B4-BE49-F238E27FC236}">
                  <a16:creationId xmlns:a16="http://schemas.microsoft.com/office/drawing/2014/main" id="{947B5628-9CE6-F96E-6209-7826AD7A18A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gium" descr="© INSCALE GmbH, 05.05.2010&#10;http://www.presentationload.com/">
              <a:extLst>
                <a:ext uri="{FF2B5EF4-FFF2-40B4-BE49-F238E27FC236}">
                  <a16:creationId xmlns:a16="http://schemas.microsoft.com/office/drawing/2014/main" id="{E543A318-5779-3B62-7B4A-82856F4D99E8}"/>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ngladesh" descr="© INSCALE GmbH, 05.05.2010&#10;http://www.presentationload.com/">
              <a:extLst>
                <a:ext uri="{FF2B5EF4-FFF2-40B4-BE49-F238E27FC236}">
                  <a16:creationId xmlns:a16="http://schemas.microsoft.com/office/drawing/2014/main" id="{01C1315C-B37E-9F26-5EA9-8C61FC7D399F}"/>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hrain" descr="© INSCALE GmbH, 05.05.2010&#10;http://www.presentationload.com/">
              <a:extLst>
                <a:ext uri="{FF2B5EF4-FFF2-40B4-BE49-F238E27FC236}">
                  <a16:creationId xmlns:a16="http://schemas.microsoft.com/office/drawing/2014/main" id="{4F29D106-27D4-0559-6906-8F81066A9353}"/>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elarus" descr="© INSCALE GmbH, 05.05.2010&#10;http://www.presentationload.com/">
              <a:extLst>
                <a:ext uri="{FF2B5EF4-FFF2-40B4-BE49-F238E27FC236}">
                  <a16:creationId xmlns:a16="http://schemas.microsoft.com/office/drawing/2014/main" id="{AEBC7627-4505-85DA-FF12-282766BA21AA}"/>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zerbaijan" descr="© INSCALE GmbH, 05.05.2010&#10;http://www.presentationload.com/">
              <a:extLst>
                <a:ext uri="{FF2B5EF4-FFF2-40B4-BE49-F238E27FC236}">
                  <a16:creationId xmlns:a16="http://schemas.microsoft.com/office/drawing/2014/main" id="{F20A0C8D-AA60-5445-F7BA-9005D4CCDD2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BA021D6E-416A-3E36-5522-6D4695AB8DFA}"/>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D96D90CF-28AE-F0D7-A81F-863C07CB0DB4}"/>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C5F00511-DE25-02D5-D454-59ED22F1F661}"/>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94305D8A-EFDF-ABD9-2CD0-62BBB83C7BF9}"/>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D9C8DE4C-8746-968D-D7FB-943096016401}"/>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2B4B016B-8496-3B2C-0BCD-F4B02D30CC93}"/>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EF7BE008-2138-82CA-7181-0812394E4EFF}"/>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E008A815-8074-51BE-3260-E81CA79CBBBB}"/>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79" name="Text Placeholder 3">
            <a:extLst>
              <a:ext uri="{FF2B5EF4-FFF2-40B4-BE49-F238E27FC236}">
                <a16:creationId xmlns:a16="http://schemas.microsoft.com/office/drawing/2014/main" id="{598E6C06-0AD4-B7A0-B56A-0E941E9ADDE8}"/>
              </a:ext>
            </a:extLst>
          </p:cNvPr>
          <p:cNvSpPr txBox="1">
            <a:spLocks/>
          </p:cNvSpPr>
          <p:nvPr/>
        </p:nvSpPr>
        <p:spPr>
          <a:xfrm>
            <a:off x="7785464" y="6145171"/>
            <a:ext cx="4379820" cy="620652"/>
          </a:xfrm>
          <a:prstGeom prst="rect">
            <a:avLst/>
          </a:prstGeom>
          <a:noFill/>
        </p:spPr>
        <p:txBody>
          <a:bodyPr lIns="91440" tIns="45720" rIns="91440" bIns="45720" anchor="t"/>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200" b="0" i="0" u="none" strike="noStrike" kern="1200" cap="none" spc="0" normalizeH="0" baseline="0" noProof="0" dirty="0">
                <a:ln>
                  <a:noFill/>
                </a:ln>
                <a:solidFill>
                  <a:srgbClr val="F6C36F"/>
                </a:solidFill>
                <a:effectLst/>
                <a:uLnTx/>
                <a:uFillTx/>
                <a:latin typeface="Segoe UI"/>
                <a:ea typeface="+mn-ea"/>
                <a:cs typeface="Segoe UI"/>
              </a:rPr>
              <a:t>Vision – MEA &amp; India</a:t>
            </a:r>
          </a:p>
        </p:txBody>
      </p:sp>
      <p:sp>
        <p:nvSpPr>
          <p:cNvPr id="180" name="Speech Bubble: Rectangle 179">
            <a:extLst>
              <a:ext uri="{FF2B5EF4-FFF2-40B4-BE49-F238E27FC236}">
                <a16:creationId xmlns:a16="http://schemas.microsoft.com/office/drawing/2014/main" id="{FF79994B-A8AA-D610-42DE-56405CD81B5E}"/>
              </a:ext>
            </a:extLst>
          </p:cNvPr>
          <p:cNvSpPr/>
          <p:nvPr/>
        </p:nvSpPr>
        <p:spPr>
          <a:xfrm>
            <a:off x="7973561" y="1856663"/>
            <a:ext cx="3433074" cy="2804836"/>
          </a:xfrm>
          <a:prstGeom prst="wedgeRectCallout">
            <a:avLst>
              <a:gd name="adj1" fmla="val -67909"/>
              <a:gd name="adj2" fmla="val -8383"/>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dirty="0">
              <a:ln>
                <a:noFill/>
              </a:ln>
              <a:solidFill>
                <a:schemeClr val="tx1"/>
              </a:solidFill>
              <a:effectLst/>
              <a:uLnTx/>
              <a:uFillTx/>
              <a:latin typeface="Segoe UI"/>
              <a:ea typeface="+mn-ea"/>
              <a:cs typeface="+mn-cs"/>
            </a:endParaRPr>
          </a:p>
        </p:txBody>
      </p:sp>
      <p:grpSp>
        <p:nvGrpSpPr>
          <p:cNvPr id="1057" name="Group 1056">
            <a:extLst>
              <a:ext uri="{FF2B5EF4-FFF2-40B4-BE49-F238E27FC236}">
                <a16:creationId xmlns:a16="http://schemas.microsoft.com/office/drawing/2014/main" id="{B657B585-A704-7323-A0F7-020EEC5D77AE}"/>
              </a:ext>
            </a:extLst>
          </p:cNvPr>
          <p:cNvGrpSpPr/>
          <p:nvPr/>
        </p:nvGrpSpPr>
        <p:grpSpPr>
          <a:xfrm>
            <a:off x="8542659" y="3442698"/>
            <a:ext cx="1377111" cy="692089"/>
            <a:chOff x="9775214" y="1972278"/>
            <a:chExt cx="1377111" cy="692089"/>
          </a:xfrm>
        </p:grpSpPr>
        <p:pic>
          <p:nvPicPr>
            <p:cNvPr id="1038" name="Picture 1037">
              <a:extLst>
                <a:ext uri="{FF2B5EF4-FFF2-40B4-BE49-F238E27FC236}">
                  <a16:creationId xmlns:a16="http://schemas.microsoft.com/office/drawing/2014/main" id="{239AFA38-70E9-14E5-1641-0A5FD6414B9D}"/>
                </a:ext>
              </a:extLst>
            </p:cNvPr>
            <p:cNvPicPr>
              <a:picLocks noChangeAspect="1"/>
            </p:cNvPicPr>
            <p:nvPr/>
          </p:nvPicPr>
          <p:blipFill>
            <a:blip r:embed="rId3"/>
            <a:stretch>
              <a:fillRect/>
            </a:stretch>
          </p:blipFill>
          <p:spPr>
            <a:xfrm>
              <a:off x="9775214" y="2415390"/>
              <a:ext cx="1377111" cy="248977"/>
            </a:xfrm>
            <a:prstGeom prst="rect">
              <a:avLst/>
            </a:prstGeom>
          </p:spPr>
        </p:pic>
        <p:pic>
          <p:nvPicPr>
            <p:cNvPr id="1045" name="Picture 2" descr="FIS (company) - Wikipedia">
              <a:extLst>
                <a:ext uri="{FF2B5EF4-FFF2-40B4-BE49-F238E27FC236}">
                  <a16:creationId xmlns:a16="http://schemas.microsoft.com/office/drawing/2014/main" id="{AF2FED4E-2E49-82E6-183A-5BEF64DB46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329059" y="1972278"/>
              <a:ext cx="750535" cy="313974"/>
            </a:xfrm>
            <a:prstGeom prst="rect">
              <a:avLst/>
            </a:prstGeom>
            <a:noFill/>
            <a:extLst>
              <a:ext uri="{909E8E84-426E-40DD-AFC4-6F175D3DCCD1}">
                <a14:hiddenFill xmlns:a14="http://schemas.microsoft.com/office/drawing/2010/main">
                  <a:solidFill>
                    <a:srgbClr val="FFFFFF"/>
                  </a:solidFill>
                </a14:hiddenFill>
              </a:ext>
            </a:extLst>
          </p:spPr>
        </p:pic>
      </p:grpSp>
      <p:sp>
        <p:nvSpPr>
          <p:cNvPr id="1061" name="AutoShape 8" descr="Credibanco Logo">
            <a:extLst>
              <a:ext uri="{FF2B5EF4-FFF2-40B4-BE49-F238E27FC236}">
                <a16:creationId xmlns:a16="http://schemas.microsoft.com/office/drawing/2014/main" id="{54AA4C18-1E46-6E86-40E6-2FF2BDC34DD2}"/>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 name="Speech Bubble: Rectangle 180">
            <a:extLst>
              <a:ext uri="{FF2B5EF4-FFF2-40B4-BE49-F238E27FC236}">
                <a16:creationId xmlns:a16="http://schemas.microsoft.com/office/drawing/2014/main" id="{A094BA15-AB22-516D-FF60-1FCE69F3F9DC}"/>
              </a:ext>
            </a:extLst>
          </p:cNvPr>
          <p:cNvSpPr/>
          <p:nvPr/>
        </p:nvSpPr>
        <p:spPr>
          <a:xfrm>
            <a:off x="633237" y="990282"/>
            <a:ext cx="4656278" cy="3239018"/>
          </a:xfrm>
          <a:prstGeom prst="wedgeRectCallout">
            <a:avLst>
              <a:gd name="adj1" fmla="val 93374"/>
              <a:gd name="adj2" fmla="val 12938"/>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82" name="Picture 6" descr="Image result for adyen logo transparent">
            <a:extLst>
              <a:ext uri="{FF2B5EF4-FFF2-40B4-BE49-F238E27FC236}">
                <a16:creationId xmlns:a16="http://schemas.microsoft.com/office/drawing/2014/main" id="{C0BAD03C-CBE3-E672-2E20-8A6D4FE768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93990" y="1295230"/>
            <a:ext cx="1062205" cy="343556"/>
          </a:xfrm>
          <a:prstGeom prst="rect">
            <a:avLst/>
          </a:prstGeom>
          <a:noFill/>
          <a:extLst>
            <a:ext uri="{909E8E84-426E-40DD-AFC4-6F175D3DCCD1}">
              <a14:hiddenFill xmlns:a14="http://schemas.microsoft.com/office/drawing/2010/main">
                <a:solidFill>
                  <a:srgbClr val="FFFFFF"/>
                </a:solidFill>
              </a14:hiddenFill>
            </a:ext>
          </a:extLst>
        </p:spPr>
      </p:pic>
      <p:pic>
        <p:nvPicPr>
          <p:cNvPr id="183" name="Picture 182">
            <a:extLst>
              <a:ext uri="{FF2B5EF4-FFF2-40B4-BE49-F238E27FC236}">
                <a16:creationId xmlns:a16="http://schemas.microsoft.com/office/drawing/2014/main" id="{4FD7148C-368D-EF25-49FE-0535807B16E6}"/>
              </a:ext>
            </a:extLst>
          </p:cNvPr>
          <p:cNvPicPr>
            <a:picLocks noChangeAspect="1"/>
          </p:cNvPicPr>
          <p:nvPr/>
        </p:nvPicPr>
        <p:blipFill>
          <a:blip r:embed="rId6"/>
          <a:stretch>
            <a:fillRect/>
          </a:stretch>
        </p:blipFill>
        <p:spPr>
          <a:xfrm>
            <a:off x="1229967" y="1973436"/>
            <a:ext cx="1094285" cy="238853"/>
          </a:xfrm>
          <a:prstGeom prst="rect">
            <a:avLst/>
          </a:prstGeom>
        </p:spPr>
      </p:pic>
      <p:pic>
        <p:nvPicPr>
          <p:cNvPr id="184" name="Picture 4" descr="Image result for global payments logo transparent">
            <a:extLst>
              <a:ext uri="{FF2B5EF4-FFF2-40B4-BE49-F238E27FC236}">
                <a16:creationId xmlns:a16="http://schemas.microsoft.com/office/drawing/2014/main" id="{1C852CDE-B293-C277-1EEB-025150A65C9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85191" y="3326923"/>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88" name="Picture 2" descr="FreedomPay - Account Manager">
            <a:extLst>
              <a:ext uri="{FF2B5EF4-FFF2-40B4-BE49-F238E27FC236}">
                <a16:creationId xmlns:a16="http://schemas.microsoft.com/office/drawing/2014/main" id="{94F4CE48-0925-A8CE-8E09-7A19649289B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01027" y="2020628"/>
            <a:ext cx="1841974" cy="17854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1027">
            <a:extLst>
              <a:ext uri="{FF2B5EF4-FFF2-40B4-BE49-F238E27FC236}">
                <a16:creationId xmlns:a16="http://schemas.microsoft.com/office/drawing/2014/main" id="{02AC1C5F-0D06-6BC6-76A0-2DE36BC3409E}"/>
              </a:ext>
            </a:extLst>
          </p:cNvPr>
          <p:cNvPicPr>
            <a:picLocks noChangeAspect="1"/>
          </p:cNvPicPr>
          <p:nvPr/>
        </p:nvPicPr>
        <p:blipFill>
          <a:blip r:embed="rId9"/>
          <a:stretch>
            <a:fillRect/>
          </a:stretch>
        </p:blipFill>
        <p:spPr>
          <a:xfrm>
            <a:off x="3141175" y="821935"/>
            <a:ext cx="1390354" cy="1390354"/>
          </a:xfrm>
          <a:prstGeom prst="rect">
            <a:avLst/>
          </a:prstGeom>
        </p:spPr>
      </p:pic>
      <p:pic>
        <p:nvPicPr>
          <p:cNvPr id="1030" name="Picture 1029" descr="Image result for ingenico logo transparent">
            <a:extLst>
              <a:ext uri="{FF2B5EF4-FFF2-40B4-BE49-F238E27FC236}">
                <a16:creationId xmlns:a16="http://schemas.microsoft.com/office/drawing/2014/main" id="{3CBD67F5-7CE0-E211-6C06-89859841EF1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359916" y="2572665"/>
            <a:ext cx="1030613" cy="361788"/>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10" descr="Image result for network international dubai logo">
            <a:extLst>
              <a:ext uri="{FF2B5EF4-FFF2-40B4-BE49-F238E27FC236}">
                <a16:creationId xmlns:a16="http://schemas.microsoft.com/office/drawing/2014/main" id="{5208346F-D762-8B8B-B1AE-83EF21403C17}"/>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49962" y="1971449"/>
            <a:ext cx="1623682" cy="1681105"/>
          </a:xfrm>
          <a:prstGeom prst="rect">
            <a:avLst/>
          </a:prstGeom>
          <a:noFill/>
          <a:extLst>
            <a:ext uri="{909E8E84-426E-40DD-AFC4-6F175D3DCCD1}">
              <a14:hiddenFill xmlns:a14="http://schemas.microsoft.com/office/drawing/2010/main">
                <a:solidFill>
                  <a:srgbClr val="FFFFFF"/>
                </a:solidFill>
              </a14:hiddenFill>
            </a:ext>
          </a:extLst>
        </p:spPr>
      </p:pic>
      <p:pic>
        <p:nvPicPr>
          <p:cNvPr id="1033" name="Picture 2" descr="Geidea Company Profile: Funding &amp; Investors | PitchBook">
            <a:extLst>
              <a:ext uri="{FF2B5EF4-FFF2-40B4-BE49-F238E27FC236}">
                <a16:creationId xmlns:a16="http://schemas.microsoft.com/office/drawing/2014/main" id="{1857C77E-80D1-2718-5D71-48D845F9480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505701" y="2002734"/>
            <a:ext cx="1045095" cy="1045095"/>
          </a:xfrm>
          <a:prstGeom prst="rect">
            <a:avLst/>
          </a:prstGeom>
          <a:noFill/>
          <a:extLst>
            <a:ext uri="{909E8E84-426E-40DD-AFC4-6F175D3DCCD1}">
              <a14:hiddenFill xmlns:a14="http://schemas.microsoft.com/office/drawing/2010/main">
                <a:solidFill>
                  <a:srgbClr val="FFFFFF"/>
                </a:solidFill>
              </a14:hiddenFill>
            </a:ext>
          </a:extLst>
        </p:spPr>
      </p:pic>
      <p:sp>
        <p:nvSpPr>
          <p:cNvPr id="1034" name="AutoShape 4" descr="adumo Logo">
            <a:extLst>
              <a:ext uri="{FF2B5EF4-FFF2-40B4-BE49-F238E27FC236}">
                <a16:creationId xmlns:a16="http://schemas.microsoft.com/office/drawing/2014/main" id="{96971A5F-5FA4-111B-06B5-7889AB959382}"/>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AutoShape 6" descr="adumo Logo">
            <a:extLst>
              <a:ext uri="{FF2B5EF4-FFF2-40B4-BE49-F238E27FC236}">
                <a16:creationId xmlns:a16="http://schemas.microsoft.com/office/drawing/2014/main" id="{CCE3D1D6-70F2-F9C8-EC96-509348DC940D}"/>
              </a:ext>
            </a:extLst>
          </p:cNvPr>
          <p:cNvSpPr>
            <a:spLocks noChangeAspect="1" noChangeArrowheads="1"/>
          </p:cNvSpPr>
          <p:nvPr/>
        </p:nvSpPr>
        <p:spPr bwMode="auto">
          <a:xfrm>
            <a:off x="6248400" y="3581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37" name="Picture 8" descr="SA fintech group secures $15-million in funding">
            <a:extLst>
              <a:ext uri="{FF2B5EF4-FFF2-40B4-BE49-F238E27FC236}">
                <a16:creationId xmlns:a16="http://schemas.microsoft.com/office/drawing/2014/main" id="{CDE03EF7-00A5-EDAE-18F2-6F6A2D90B64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251999" y="2399455"/>
            <a:ext cx="2290330" cy="12894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2051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1000"/>
                                        <p:tgtEl>
                                          <p:spTgt spid="180"/>
                                        </p:tgtEl>
                                      </p:cBhvr>
                                    </p:animEffect>
                                  </p:childTnLst>
                                </p:cTn>
                              </p:par>
                              <p:par>
                                <p:cTn id="8" presetID="42" presetClass="entr" presetSubtype="0" fill="hold" nodeType="withEffect">
                                  <p:stCondLst>
                                    <p:cond delay="0"/>
                                  </p:stCondLst>
                                  <p:childTnLst>
                                    <p:set>
                                      <p:cBhvr>
                                        <p:cTn id="9" dur="1" fill="hold">
                                          <p:stCondLst>
                                            <p:cond delay="0"/>
                                          </p:stCondLst>
                                        </p:cTn>
                                        <p:tgtEl>
                                          <p:spTgt spid="1057"/>
                                        </p:tgtEl>
                                        <p:attrNameLst>
                                          <p:attrName>style.visibility</p:attrName>
                                        </p:attrNameLst>
                                      </p:cBhvr>
                                      <p:to>
                                        <p:strVal val="visible"/>
                                      </p:to>
                                    </p:set>
                                    <p:animEffect transition="in" filter="fade">
                                      <p:cBhvr>
                                        <p:cTn id="10" dur="1000"/>
                                        <p:tgtEl>
                                          <p:spTgt spid="1057"/>
                                        </p:tgtEl>
                                      </p:cBhvr>
                                    </p:animEffect>
                                    <p:anim calcmode="lin" valueType="num">
                                      <p:cBhvr>
                                        <p:cTn id="11" dur="1000" fill="hold"/>
                                        <p:tgtEl>
                                          <p:spTgt spid="1057"/>
                                        </p:tgtEl>
                                        <p:attrNameLst>
                                          <p:attrName>ppt_x</p:attrName>
                                        </p:attrNameLst>
                                      </p:cBhvr>
                                      <p:tavLst>
                                        <p:tav tm="0">
                                          <p:val>
                                            <p:strVal val="#ppt_x"/>
                                          </p:val>
                                        </p:tav>
                                        <p:tav tm="100000">
                                          <p:val>
                                            <p:strVal val="#ppt_x"/>
                                          </p:val>
                                        </p:tav>
                                      </p:tavLst>
                                    </p:anim>
                                    <p:anim calcmode="lin" valueType="num">
                                      <p:cBhvr>
                                        <p:cTn id="12" dur="1000" fill="hold"/>
                                        <p:tgtEl>
                                          <p:spTgt spid="1057"/>
                                        </p:tgtEl>
                                        <p:attrNameLst>
                                          <p:attrName>ppt_y</p:attrName>
                                        </p:attrNameLst>
                                      </p:cBhvr>
                                      <p:tavLst>
                                        <p:tav tm="0">
                                          <p:val>
                                            <p:strVal val="#ppt_y+.1"/>
                                          </p:val>
                                        </p:tav>
                                        <p:tav tm="100000">
                                          <p:val>
                                            <p:strVal val="#ppt_y"/>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181"/>
                                        </p:tgtEl>
                                        <p:attrNameLst>
                                          <p:attrName>style.visibility</p:attrName>
                                        </p:attrNameLst>
                                      </p:cBhvr>
                                      <p:to>
                                        <p:strVal val="visible"/>
                                      </p:to>
                                    </p:set>
                                    <p:animEffect transition="in" filter="fade">
                                      <p:cBhvr>
                                        <p:cTn id="15" dur="1000"/>
                                        <p:tgtEl>
                                          <p:spTgt spid="181"/>
                                        </p:tgtEl>
                                      </p:cBhvr>
                                    </p:animEffect>
                                  </p:childTnLst>
                                </p:cTn>
                              </p:par>
                              <p:par>
                                <p:cTn id="16" presetID="42" presetClass="entr" presetSubtype="0" fill="hold" nodeType="withEffect">
                                  <p:stCondLst>
                                    <p:cond delay="0"/>
                                  </p:stCondLst>
                                  <p:childTnLst>
                                    <p:set>
                                      <p:cBhvr>
                                        <p:cTn id="17" dur="1" fill="hold">
                                          <p:stCondLst>
                                            <p:cond delay="0"/>
                                          </p:stCondLst>
                                        </p:cTn>
                                        <p:tgtEl>
                                          <p:spTgt spid="182"/>
                                        </p:tgtEl>
                                        <p:attrNameLst>
                                          <p:attrName>style.visibility</p:attrName>
                                        </p:attrNameLst>
                                      </p:cBhvr>
                                      <p:to>
                                        <p:strVal val="visible"/>
                                      </p:to>
                                    </p:set>
                                    <p:animEffect transition="in" filter="fade">
                                      <p:cBhvr>
                                        <p:cTn id="18" dur="1000"/>
                                        <p:tgtEl>
                                          <p:spTgt spid="182"/>
                                        </p:tgtEl>
                                      </p:cBhvr>
                                    </p:animEffect>
                                    <p:anim calcmode="lin" valueType="num">
                                      <p:cBhvr>
                                        <p:cTn id="19" dur="1000" fill="hold"/>
                                        <p:tgtEl>
                                          <p:spTgt spid="182"/>
                                        </p:tgtEl>
                                        <p:attrNameLst>
                                          <p:attrName>ppt_x</p:attrName>
                                        </p:attrNameLst>
                                      </p:cBhvr>
                                      <p:tavLst>
                                        <p:tav tm="0">
                                          <p:val>
                                            <p:strVal val="#ppt_x"/>
                                          </p:val>
                                        </p:tav>
                                        <p:tav tm="100000">
                                          <p:val>
                                            <p:strVal val="#ppt_x"/>
                                          </p:val>
                                        </p:tav>
                                      </p:tavLst>
                                    </p:anim>
                                    <p:anim calcmode="lin" valueType="num">
                                      <p:cBhvr>
                                        <p:cTn id="20" dur="1000" fill="hold"/>
                                        <p:tgtEl>
                                          <p:spTgt spid="182"/>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83"/>
                                        </p:tgtEl>
                                        <p:attrNameLst>
                                          <p:attrName>style.visibility</p:attrName>
                                        </p:attrNameLst>
                                      </p:cBhvr>
                                      <p:to>
                                        <p:strVal val="visible"/>
                                      </p:to>
                                    </p:set>
                                    <p:animEffect transition="in" filter="fade">
                                      <p:cBhvr>
                                        <p:cTn id="23" dur="1000"/>
                                        <p:tgtEl>
                                          <p:spTgt spid="183"/>
                                        </p:tgtEl>
                                      </p:cBhvr>
                                    </p:animEffect>
                                    <p:anim calcmode="lin" valueType="num">
                                      <p:cBhvr>
                                        <p:cTn id="24" dur="1000" fill="hold"/>
                                        <p:tgtEl>
                                          <p:spTgt spid="183"/>
                                        </p:tgtEl>
                                        <p:attrNameLst>
                                          <p:attrName>ppt_x</p:attrName>
                                        </p:attrNameLst>
                                      </p:cBhvr>
                                      <p:tavLst>
                                        <p:tav tm="0">
                                          <p:val>
                                            <p:strVal val="#ppt_x"/>
                                          </p:val>
                                        </p:tav>
                                        <p:tav tm="100000">
                                          <p:val>
                                            <p:strVal val="#ppt_x"/>
                                          </p:val>
                                        </p:tav>
                                      </p:tavLst>
                                    </p:anim>
                                    <p:anim calcmode="lin" valueType="num">
                                      <p:cBhvr>
                                        <p:cTn id="25" dur="1000" fill="hold"/>
                                        <p:tgtEl>
                                          <p:spTgt spid="18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184"/>
                                        </p:tgtEl>
                                        <p:attrNameLst>
                                          <p:attrName>style.visibility</p:attrName>
                                        </p:attrNameLst>
                                      </p:cBhvr>
                                      <p:to>
                                        <p:strVal val="visible"/>
                                      </p:to>
                                    </p:set>
                                    <p:animEffect transition="in" filter="fade">
                                      <p:cBhvr>
                                        <p:cTn id="28" dur="1000"/>
                                        <p:tgtEl>
                                          <p:spTgt spid="184"/>
                                        </p:tgtEl>
                                      </p:cBhvr>
                                    </p:animEffect>
                                    <p:anim calcmode="lin" valueType="num">
                                      <p:cBhvr>
                                        <p:cTn id="29" dur="1000" fill="hold"/>
                                        <p:tgtEl>
                                          <p:spTgt spid="184"/>
                                        </p:tgtEl>
                                        <p:attrNameLst>
                                          <p:attrName>ppt_x</p:attrName>
                                        </p:attrNameLst>
                                      </p:cBhvr>
                                      <p:tavLst>
                                        <p:tav tm="0">
                                          <p:val>
                                            <p:strVal val="#ppt_x"/>
                                          </p:val>
                                        </p:tav>
                                        <p:tav tm="100000">
                                          <p:val>
                                            <p:strVal val="#ppt_x"/>
                                          </p:val>
                                        </p:tav>
                                      </p:tavLst>
                                    </p:anim>
                                    <p:anim calcmode="lin" valueType="num">
                                      <p:cBhvr>
                                        <p:cTn id="30" dur="1000" fill="hold"/>
                                        <p:tgtEl>
                                          <p:spTgt spid="184"/>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188"/>
                                        </p:tgtEl>
                                        <p:attrNameLst>
                                          <p:attrName>style.visibility</p:attrName>
                                        </p:attrNameLst>
                                      </p:cBhvr>
                                      <p:to>
                                        <p:strVal val="visible"/>
                                      </p:to>
                                    </p:set>
                                    <p:animEffect transition="in" filter="fade">
                                      <p:cBhvr>
                                        <p:cTn id="33" dur="1000"/>
                                        <p:tgtEl>
                                          <p:spTgt spid="188"/>
                                        </p:tgtEl>
                                      </p:cBhvr>
                                    </p:animEffect>
                                    <p:anim calcmode="lin" valueType="num">
                                      <p:cBhvr>
                                        <p:cTn id="34" dur="1000" fill="hold"/>
                                        <p:tgtEl>
                                          <p:spTgt spid="188"/>
                                        </p:tgtEl>
                                        <p:attrNameLst>
                                          <p:attrName>ppt_x</p:attrName>
                                        </p:attrNameLst>
                                      </p:cBhvr>
                                      <p:tavLst>
                                        <p:tav tm="0">
                                          <p:val>
                                            <p:strVal val="#ppt_x"/>
                                          </p:val>
                                        </p:tav>
                                        <p:tav tm="100000">
                                          <p:val>
                                            <p:strVal val="#ppt_x"/>
                                          </p:val>
                                        </p:tav>
                                      </p:tavLst>
                                    </p:anim>
                                    <p:anim calcmode="lin" valueType="num">
                                      <p:cBhvr>
                                        <p:cTn id="35" dur="1000" fill="hold"/>
                                        <p:tgtEl>
                                          <p:spTgt spid="188"/>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028"/>
                                        </p:tgtEl>
                                        <p:attrNameLst>
                                          <p:attrName>style.visibility</p:attrName>
                                        </p:attrNameLst>
                                      </p:cBhvr>
                                      <p:to>
                                        <p:strVal val="visible"/>
                                      </p:to>
                                    </p:set>
                                    <p:animEffect transition="in" filter="fade">
                                      <p:cBhvr>
                                        <p:cTn id="38" dur="1000"/>
                                        <p:tgtEl>
                                          <p:spTgt spid="1028"/>
                                        </p:tgtEl>
                                      </p:cBhvr>
                                    </p:animEffect>
                                    <p:anim calcmode="lin" valueType="num">
                                      <p:cBhvr>
                                        <p:cTn id="39" dur="1000" fill="hold"/>
                                        <p:tgtEl>
                                          <p:spTgt spid="1028"/>
                                        </p:tgtEl>
                                        <p:attrNameLst>
                                          <p:attrName>ppt_x</p:attrName>
                                        </p:attrNameLst>
                                      </p:cBhvr>
                                      <p:tavLst>
                                        <p:tav tm="0">
                                          <p:val>
                                            <p:strVal val="#ppt_x"/>
                                          </p:val>
                                        </p:tav>
                                        <p:tav tm="100000">
                                          <p:val>
                                            <p:strVal val="#ppt_x"/>
                                          </p:val>
                                        </p:tav>
                                      </p:tavLst>
                                    </p:anim>
                                    <p:anim calcmode="lin" valueType="num">
                                      <p:cBhvr>
                                        <p:cTn id="40" dur="1000" fill="hold"/>
                                        <p:tgtEl>
                                          <p:spTgt spid="1028"/>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1030"/>
                                        </p:tgtEl>
                                        <p:attrNameLst>
                                          <p:attrName>style.visibility</p:attrName>
                                        </p:attrNameLst>
                                      </p:cBhvr>
                                      <p:to>
                                        <p:strVal val="visible"/>
                                      </p:to>
                                    </p:set>
                                    <p:animEffect transition="in" filter="fade">
                                      <p:cBhvr>
                                        <p:cTn id="43" dur="1000"/>
                                        <p:tgtEl>
                                          <p:spTgt spid="1030"/>
                                        </p:tgtEl>
                                      </p:cBhvr>
                                    </p:animEffect>
                                    <p:anim calcmode="lin" valueType="num">
                                      <p:cBhvr>
                                        <p:cTn id="44" dur="1000" fill="hold"/>
                                        <p:tgtEl>
                                          <p:spTgt spid="1030"/>
                                        </p:tgtEl>
                                        <p:attrNameLst>
                                          <p:attrName>ppt_x</p:attrName>
                                        </p:attrNameLst>
                                      </p:cBhvr>
                                      <p:tavLst>
                                        <p:tav tm="0">
                                          <p:val>
                                            <p:strVal val="#ppt_x"/>
                                          </p:val>
                                        </p:tav>
                                        <p:tav tm="100000">
                                          <p:val>
                                            <p:strVal val="#ppt_x"/>
                                          </p:val>
                                        </p:tav>
                                      </p:tavLst>
                                    </p:anim>
                                    <p:anim calcmode="lin" valueType="num">
                                      <p:cBhvr>
                                        <p:cTn id="45" dur="1000" fill="hold"/>
                                        <p:tgtEl>
                                          <p:spTgt spid="1030"/>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032"/>
                                        </p:tgtEl>
                                        <p:attrNameLst>
                                          <p:attrName>style.visibility</p:attrName>
                                        </p:attrNameLst>
                                      </p:cBhvr>
                                      <p:to>
                                        <p:strVal val="visible"/>
                                      </p:to>
                                    </p:set>
                                    <p:animEffect transition="in" filter="fade">
                                      <p:cBhvr>
                                        <p:cTn id="48" dur="1000"/>
                                        <p:tgtEl>
                                          <p:spTgt spid="1032"/>
                                        </p:tgtEl>
                                      </p:cBhvr>
                                    </p:animEffect>
                                    <p:anim calcmode="lin" valueType="num">
                                      <p:cBhvr>
                                        <p:cTn id="49" dur="1000" fill="hold"/>
                                        <p:tgtEl>
                                          <p:spTgt spid="1032"/>
                                        </p:tgtEl>
                                        <p:attrNameLst>
                                          <p:attrName>ppt_x</p:attrName>
                                        </p:attrNameLst>
                                      </p:cBhvr>
                                      <p:tavLst>
                                        <p:tav tm="0">
                                          <p:val>
                                            <p:strVal val="#ppt_x"/>
                                          </p:val>
                                        </p:tav>
                                        <p:tav tm="100000">
                                          <p:val>
                                            <p:strVal val="#ppt_x"/>
                                          </p:val>
                                        </p:tav>
                                      </p:tavLst>
                                    </p:anim>
                                    <p:anim calcmode="lin" valueType="num">
                                      <p:cBhvr>
                                        <p:cTn id="50" dur="1000" fill="hold"/>
                                        <p:tgtEl>
                                          <p:spTgt spid="1032"/>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0"/>
                                  </p:stCondLst>
                                  <p:childTnLst>
                                    <p:set>
                                      <p:cBhvr>
                                        <p:cTn id="52" dur="1" fill="hold">
                                          <p:stCondLst>
                                            <p:cond delay="0"/>
                                          </p:stCondLst>
                                        </p:cTn>
                                        <p:tgtEl>
                                          <p:spTgt spid="1033"/>
                                        </p:tgtEl>
                                        <p:attrNameLst>
                                          <p:attrName>style.visibility</p:attrName>
                                        </p:attrNameLst>
                                      </p:cBhvr>
                                      <p:to>
                                        <p:strVal val="visible"/>
                                      </p:to>
                                    </p:set>
                                    <p:animEffect transition="in" filter="fade">
                                      <p:cBhvr>
                                        <p:cTn id="53" dur="1000"/>
                                        <p:tgtEl>
                                          <p:spTgt spid="1033"/>
                                        </p:tgtEl>
                                      </p:cBhvr>
                                    </p:animEffect>
                                    <p:anim calcmode="lin" valueType="num">
                                      <p:cBhvr>
                                        <p:cTn id="54" dur="1000" fill="hold"/>
                                        <p:tgtEl>
                                          <p:spTgt spid="1033"/>
                                        </p:tgtEl>
                                        <p:attrNameLst>
                                          <p:attrName>ppt_x</p:attrName>
                                        </p:attrNameLst>
                                      </p:cBhvr>
                                      <p:tavLst>
                                        <p:tav tm="0">
                                          <p:val>
                                            <p:strVal val="#ppt_x"/>
                                          </p:val>
                                        </p:tav>
                                        <p:tav tm="100000">
                                          <p:val>
                                            <p:strVal val="#ppt_x"/>
                                          </p:val>
                                        </p:tav>
                                      </p:tavLst>
                                    </p:anim>
                                    <p:anim calcmode="lin" valueType="num">
                                      <p:cBhvr>
                                        <p:cTn id="55" dur="1000" fill="hold"/>
                                        <p:tgtEl>
                                          <p:spTgt spid="1033"/>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0"/>
                                  </p:stCondLst>
                                  <p:childTnLst>
                                    <p:set>
                                      <p:cBhvr>
                                        <p:cTn id="57" dur="1" fill="hold">
                                          <p:stCondLst>
                                            <p:cond delay="0"/>
                                          </p:stCondLst>
                                        </p:cTn>
                                        <p:tgtEl>
                                          <p:spTgt spid="1037"/>
                                        </p:tgtEl>
                                        <p:attrNameLst>
                                          <p:attrName>style.visibility</p:attrName>
                                        </p:attrNameLst>
                                      </p:cBhvr>
                                      <p:to>
                                        <p:strVal val="visible"/>
                                      </p:to>
                                    </p:set>
                                    <p:animEffect transition="in" filter="fade">
                                      <p:cBhvr>
                                        <p:cTn id="58" dur="1000"/>
                                        <p:tgtEl>
                                          <p:spTgt spid="1037"/>
                                        </p:tgtEl>
                                      </p:cBhvr>
                                    </p:animEffect>
                                    <p:anim calcmode="lin" valueType="num">
                                      <p:cBhvr>
                                        <p:cTn id="59" dur="1000" fill="hold"/>
                                        <p:tgtEl>
                                          <p:spTgt spid="1037"/>
                                        </p:tgtEl>
                                        <p:attrNameLst>
                                          <p:attrName>ppt_x</p:attrName>
                                        </p:attrNameLst>
                                      </p:cBhvr>
                                      <p:tavLst>
                                        <p:tav tm="0">
                                          <p:val>
                                            <p:strVal val="#ppt_x"/>
                                          </p:val>
                                        </p:tav>
                                        <p:tav tm="100000">
                                          <p:val>
                                            <p:strVal val="#ppt_x"/>
                                          </p:val>
                                        </p:tav>
                                      </p:tavLst>
                                    </p:anim>
                                    <p:anim calcmode="lin" valueType="num">
                                      <p:cBhvr>
                                        <p:cTn id="60" dur="1000" fill="hold"/>
                                        <p:tgtEl>
                                          <p:spTgt spid="10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P spid="18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picture containing person, indoor&#10;&#10;Description automatically generated">
            <a:extLst>
              <a:ext uri="{FF2B5EF4-FFF2-40B4-BE49-F238E27FC236}">
                <a16:creationId xmlns:a16="http://schemas.microsoft.com/office/drawing/2014/main" id="{D20B8A4A-4340-4850-61DA-847AC235CFF9}"/>
              </a:ext>
            </a:extLst>
          </p:cNvPr>
          <p:cNvPicPr>
            <a:picLocks noGrp="1" noChangeAspect="1"/>
          </p:cNvPicPr>
          <p:nvPr>
            <p:ph type="pic" sz="quarter" idx="10"/>
          </p:nvPr>
        </p:nvPicPr>
        <p:blipFill rotWithShape="1">
          <a:blip r:embed="rId3" cstate="screen">
            <a:extLst>
              <a:ext uri="{28A0092B-C50C-407E-A947-70E740481C1C}">
                <a14:useLocalDpi xmlns:a14="http://schemas.microsoft.com/office/drawing/2010/main"/>
              </a:ext>
            </a:extLst>
          </a:blip>
          <a:srcRect/>
          <a:stretch/>
        </p:blipFill>
        <p:spPr>
          <a:xfrm>
            <a:off x="0" y="441325"/>
            <a:ext cx="2987675" cy="5975350"/>
          </a:xfrm>
        </p:spPr>
      </p:pic>
      <p:sp>
        <p:nvSpPr>
          <p:cNvPr id="3" name="Title 2">
            <a:extLst>
              <a:ext uri="{FF2B5EF4-FFF2-40B4-BE49-F238E27FC236}">
                <a16:creationId xmlns:a16="http://schemas.microsoft.com/office/drawing/2014/main" id="{6E940E21-7D3A-45D9-5F2C-8B693A52E5A8}"/>
              </a:ext>
            </a:extLst>
          </p:cNvPr>
          <p:cNvSpPr>
            <a:spLocks noGrp="1"/>
          </p:cNvSpPr>
          <p:nvPr>
            <p:ph type="title"/>
          </p:nvPr>
        </p:nvSpPr>
        <p:spPr/>
        <p:txBody>
          <a:bodyPr>
            <a:normAutofit fontScale="90000"/>
          </a:bodyPr>
          <a:lstStyle/>
          <a:p>
            <a:r>
              <a:rPr lang="en-US" dirty="0"/>
              <a:t>Alternative payments</a:t>
            </a:r>
            <a:endParaRPr lang="en-IS" dirty="0"/>
          </a:p>
        </p:txBody>
      </p:sp>
      <p:pic>
        <p:nvPicPr>
          <p:cNvPr id="11" name="Picture 10" descr="Image result for alipay logo transparent">
            <a:extLst>
              <a:ext uri="{FF2B5EF4-FFF2-40B4-BE49-F238E27FC236}">
                <a16:creationId xmlns:a16="http://schemas.microsoft.com/office/drawing/2014/main" id="{2B75505E-FF16-94B7-15C5-40217B04D9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53740" y="2366844"/>
            <a:ext cx="1608906" cy="41831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2" descr="Image result for wechat pay logo transparent">
            <a:extLst>
              <a:ext uri="{FF2B5EF4-FFF2-40B4-BE49-F238E27FC236}">
                <a16:creationId xmlns:a16="http://schemas.microsoft.com/office/drawing/2014/main" id="{0108D1E8-72AF-B488-442D-A7161D9DDE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78861" y="5176343"/>
            <a:ext cx="1682563" cy="77486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11EFDA1D-E731-EC7B-CB6C-8E3E27F2957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397257" y="1726346"/>
            <a:ext cx="1214315" cy="498059"/>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2" descr="Tap and pay with Garmin | Online banking - NAB">
            <a:extLst>
              <a:ext uri="{FF2B5EF4-FFF2-40B4-BE49-F238E27FC236}">
                <a16:creationId xmlns:a16="http://schemas.microsoft.com/office/drawing/2014/main" id="{46802F86-F097-3076-2A80-F2EC89AB790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762646" y="4878136"/>
            <a:ext cx="1848926" cy="86079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4" descr="Vipps – Logos Download">
            <a:extLst>
              <a:ext uri="{FF2B5EF4-FFF2-40B4-BE49-F238E27FC236}">
                <a16:creationId xmlns:a16="http://schemas.microsoft.com/office/drawing/2014/main" id="{70C66FAF-D8F4-2D30-E482-A25019214C1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24391" y="2941048"/>
            <a:ext cx="1470686" cy="37475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6" descr="Swish (payment) - Wikipedia">
            <a:extLst>
              <a:ext uri="{FF2B5EF4-FFF2-40B4-BE49-F238E27FC236}">
                <a16:creationId xmlns:a16="http://schemas.microsoft.com/office/drawing/2014/main" id="{1142C44B-6DC4-CA2D-5A0D-4FCD1F2621D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81931" y="1669332"/>
            <a:ext cx="1482821" cy="487983"/>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8" descr="Mobilepay Logo Download Vector">
            <a:extLst>
              <a:ext uri="{FF2B5EF4-FFF2-40B4-BE49-F238E27FC236}">
                <a16:creationId xmlns:a16="http://schemas.microsoft.com/office/drawing/2014/main" id="{C45B63F5-0F59-9911-D879-AD81E6B0121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633199" y="4028988"/>
            <a:ext cx="1772925" cy="31303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Google Pay launches in Germany with support for 4 banks">
            <a:extLst>
              <a:ext uri="{FF2B5EF4-FFF2-40B4-BE49-F238E27FC236}">
                <a16:creationId xmlns:a16="http://schemas.microsoft.com/office/drawing/2014/main" id="{64CFD248-0E0E-A97A-1B5E-E0EB0B7D601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979872" y="3077429"/>
            <a:ext cx="1569012" cy="94768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Grabpay vector - Brand Logo Collection">
            <a:extLst>
              <a:ext uri="{FF2B5EF4-FFF2-40B4-BE49-F238E27FC236}">
                <a16:creationId xmlns:a16="http://schemas.microsoft.com/office/drawing/2014/main" id="{8A3BC2C5-D5AD-AC3D-32BD-7204CD21DB9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68596" y="5261542"/>
            <a:ext cx="2494630" cy="117802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Image result for klarna logo transparent">
            <a:extLst>
              <a:ext uri="{FF2B5EF4-FFF2-40B4-BE49-F238E27FC236}">
                <a16:creationId xmlns:a16="http://schemas.microsoft.com/office/drawing/2014/main" id="{30EF784E-9A6B-9291-C6DB-428745CD2EE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91025" y="4227887"/>
            <a:ext cx="1167673" cy="260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2755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anim calcmode="lin" valueType="num">
                                      <p:cBhvr>
                                        <p:cTn id="13" dur="1000" fill="hold"/>
                                        <p:tgtEl>
                                          <p:spTgt spid="12"/>
                                        </p:tgtEl>
                                        <p:attrNameLst>
                                          <p:attrName>ppt_x</p:attrName>
                                        </p:attrNameLst>
                                      </p:cBhvr>
                                      <p:tavLst>
                                        <p:tav tm="0">
                                          <p:val>
                                            <p:strVal val="#ppt_x"/>
                                          </p:val>
                                        </p:tav>
                                        <p:tav tm="100000">
                                          <p:val>
                                            <p:strVal val="#ppt_x"/>
                                          </p:val>
                                        </p:tav>
                                      </p:tavLst>
                                    </p:anim>
                                    <p:anim calcmode="lin" valueType="num">
                                      <p:cBhvr>
                                        <p:cTn id="14" dur="1000" fill="hold"/>
                                        <p:tgtEl>
                                          <p:spTgt spid="12"/>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1000"/>
                                        <p:tgtEl>
                                          <p:spTgt spid="19"/>
                                        </p:tgtEl>
                                      </p:cBhvr>
                                    </p:animEffect>
                                    <p:anim calcmode="lin" valueType="num">
                                      <p:cBhvr>
                                        <p:cTn id="38" dur="1000" fill="hold"/>
                                        <p:tgtEl>
                                          <p:spTgt spid="19"/>
                                        </p:tgtEl>
                                        <p:attrNameLst>
                                          <p:attrName>ppt_x</p:attrName>
                                        </p:attrNameLst>
                                      </p:cBhvr>
                                      <p:tavLst>
                                        <p:tav tm="0">
                                          <p:val>
                                            <p:strVal val="#ppt_x"/>
                                          </p:val>
                                        </p:tav>
                                        <p:tav tm="100000">
                                          <p:val>
                                            <p:strVal val="#ppt_x"/>
                                          </p:val>
                                        </p:tav>
                                      </p:tavLst>
                                    </p:anim>
                                    <p:anim calcmode="lin" valueType="num">
                                      <p:cBhvr>
                                        <p:cTn id="39" dur="1000" fill="hold"/>
                                        <p:tgtEl>
                                          <p:spTgt spid="19"/>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1000"/>
                                        <p:tgtEl>
                                          <p:spTgt spid="20"/>
                                        </p:tgtEl>
                                      </p:cBhvr>
                                    </p:animEffect>
                                    <p:anim calcmode="lin" valueType="num">
                                      <p:cBhvr>
                                        <p:cTn id="43" dur="1000" fill="hold"/>
                                        <p:tgtEl>
                                          <p:spTgt spid="20"/>
                                        </p:tgtEl>
                                        <p:attrNameLst>
                                          <p:attrName>ppt_x</p:attrName>
                                        </p:attrNameLst>
                                      </p:cBhvr>
                                      <p:tavLst>
                                        <p:tav tm="0">
                                          <p:val>
                                            <p:strVal val="#ppt_x"/>
                                          </p:val>
                                        </p:tav>
                                        <p:tav tm="100000">
                                          <p:val>
                                            <p:strVal val="#ppt_x"/>
                                          </p:val>
                                        </p:tav>
                                      </p:tavLst>
                                    </p:anim>
                                    <p:anim calcmode="lin" valueType="num">
                                      <p:cBhvr>
                                        <p:cTn id="44" dur="1000" fill="hold"/>
                                        <p:tgtEl>
                                          <p:spTgt spid="20"/>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1000"/>
                                        <p:tgtEl>
                                          <p:spTgt spid="21"/>
                                        </p:tgtEl>
                                      </p:cBhvr>
                                    </p:animEffect>
                                    <p:anim calcmode="lin" valueType="num">
                                      <p:cBhvr>
                                        <p:cTn id="48" dur="1000" fill="hold"/>
                                        <p:tgtEl>
                                          <p:spTgt spid="21"/>
                                        </p:tgtEl>
                                        <p:attrNameLst>
                                          <p:attrName>ppt_x</p:attrName>
                                        </p:attrNameLst>
                                      </p:cBhvr>
                                      <p:tavLst>
                                        <p:tav tm="0">
                                          <p:val>
                                            <p:strVal val="#ppt_x"/>
                                          </p:val>
                                        </p:tav>
                                        <p:tav tm="100000">
                                          <p:val>
                                            <p:strVal val="#ppt_x"/>
                                          </p:val>
                                        </p:tav>
                                      </p:tavLst>
                                    </p:anim>
                                    <p:anim calcmode="lin" valueType="num">
                                      <p:cBhvr>
                                        <p:cTn id="49" dur="1000" fill="hold"/>
                                        <p:tgtEl>
                                          <p:spTgt spid="21"/>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1000"/>
                                        <p:tgtEl>
                                          <p:spTgt spid="22"/>
                                        </p:tgtEl>
                                      </p:cBhvr>
                                    </p:animEffect>
                                    <p:anim calcmode="lin" valueType="num">
                                      <p:cBhvr>
                                        <p:cTn id="53" dur="1000" fill="hold"/>
                                        <p:tgtEl>
                                          <p:spTgt spid="22"/>
                                        </p:tgtEl>
                                        <p:attrNameLst>
                                          <p:attrName>ppt_x</p:attrName>
                                        </p:attrNameLst>
                                      </p:cBhvr>
                                      <p:tavLst>
                                        <p:tav tm="0">
                                          <p:val>
                                            <p:strVal val="#ppt_x"/>
                                          </p:val>
                                        </p:tav>
                                        <p:tav tm="100000">
                                          <p:val>
                                            <p:strVal val="#ppt_x"/>
                                          </p:val>
                                        </p:tav>
                                      </p:tavLst>
                                    </p:anim>
                                    <p:anim calcmode="lin" valueType="num">
                                      <p:cBhvr>
                                        <p:cTn id="54"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2214596-C818-1125-C28A-113448BB6AA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472499"/>
            <a:ext cx="5400083" cy="5913002"/>
          </a:xfrm>
          <a:prstGeom prst="rect">
            <a:avLst/>
          </a:prstGeom>
        </p:spPr>
      </p:pic>
      <p:pic>
        <p:nvPicPr>
          <p:cNvPr id="4" name="Graphic 3">
            <a:extLst>
              <a:ext uri="{FF2B5EF4-FFF2-40B4-BE49-F238E27FC236}">
                <a16:creationId xmlns:a16="http://schemas.microsoft.com/office/drawing/2014/main" id="{4B13CAFE-8AD7-F2F7-B717-D9BF75C0A3AD}"/>
              </a:ext>
            </a:extLst>
          </p:cNvPr>
          <p:cNvPicPr>
            <a:picLocks noChangeAspect="1"/>
          </p:cNvPicPr>
          <p:nvPr/>
        </p:nvPicPr>
        <p:blipFill>
          <a:blip r:embed="rId4">
            <a:extLst>
              <a:ext uri="{96DAC541-7B7A-43D3-8B79-37D633B846F1}">
                <asvg:svgBlip xmlns:asvg="http://schemas.microsoft.com/office/drawing/2016/SVG/main" r:embed="rId5"/>
              </a:ext>
            </a:extLst>
          </a:blip>
          <a:srcRect/>
          <a:stretch/>
        </p:blipFill>
        <p:spPr>
          <a:xfrm>
            <a:off x="7380513" y="1072163"/>
            <a:ext cx="2982688" cy="748166"/>
          </a:xfrm>
          <a:prstGeom prst="rect">
            <a:avLst/>
          </a:prstGeom>
        </p:spPr>
      </p:pic>
      <p:sp>
        <p:nvSpPr>
          <p:cNvPr id="5" name="TextBox 4">
            <a:extLst>
              <a:ext uri="{FF2B5EF4-FFF2-40B4-BE49-F238E27FC236}">
                <a16:creationId xmlns:a16="http://schemas.microsoft.com/office/drawing/2014/main" id="{2A3D25E3-B1D9-7775-BFAC-4D3BD31498F1}"/>
              </a:ext>
            </a:extLst>
          </p:cNvPr>
          <p:cNvSpPr txBox="1"/>
          <p:nvPr/>
        </p:nvSpPr>
        <p:spPr>
          <a:xfrm>
            <a:off x="6096000" y="2558143"/>
            <a:ext cx="5551714" cy="267765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Offering EFT integrations to the leading PSPs, in all our main market regions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800" b="1" dirty="0">
              <a:solidFill>
                <a:srgbClr val="94B465"/>
              </a:solidFill>
              <a:latin typeface="Segoe UI" panose="020B0502040204020203" pitchFamily="34" charset="0"/>
              <a:cs typeface="Segoe UI" panose="020B05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Allowing our customers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to have a choice</a:t>
            </a:r>
            <a:endParaRPr kumimoji="0" lang="en-I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endParaRPr>
          </a:p>
        </p:txBody>
      </p:sp>
      <p:sp>
        <p:nvSpPr>
          <p:cNvPr id="6" name="TextBox 5">
            <a:extLst>
              <a:ext uri="{FF2B5EF4-FFF2-40B4-BE49-F238E27FC236}">
                <a16:creationId xmlns:a16="http://schemas.microsoft.com/office/drawing/2014/main" id="{2AB67686-9EE1-84FE-E47F-593CA7B48F93}"/>
              </a:ext>
            </a:extLst>
          </p:cNvPr>
          <p:cNvSpPr txBox="1"/>
          <p:nvPr/>
        </p:nvSpPr>
        <p:spPr>
          <a:xfrm>
            <a:off x="6096000" y="3512250"/>
            <a:ext cx="5551714" cy="400110"/>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IS" sz="2000" b="0" i="0" u="none" strike="noStrike" kern="1200" cap="none" spc="0" normalizeH="0" baseline="0" noProof="0" dirty="0">
              <a:ln>
                <a:noFill/>
              </a:ln>
              <a:solidFill>
                <a:srgbClr val="323133"/>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313808935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2214596-C818-1125-C28A-113448BB6AA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472499"/>
            <a:ext cx="5400083" cy="5913002"/>
          </a:xfrm>
          <a:prstGeom prst="rect">
            <a:avLst/>
          </a:prstGeom>
        </p:spPr>
      </p:pic>
      <p:sp>
        <p:nvSpPr>
          <p:cNvPr id="5" name="TextBox 4">
            <a:extLst>
              <a:ext uri="{FF2B5EF4-FFF2-40B4-BE49-F238E27FC236}">
                <a16:creationId xmlns:a16="http://schemas.microsoft.com/office/drawing/2014/main" id="{2A3D25E3-B1D9-7775-BFAC-4D3BD31498F1}"/>
              </a:ext>
            </a:extLst>
          </p:cNvPr>
          <p:cNvSpPr txBox="1"/>
          <p:nvPr/>
        </p:nvSpPr>
        <p:spPr>
          <a:xfrm>
            <a:off x="5626100" y="2456543"/>
            <a:ext cx="6337300"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What about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eCommerce?</a:t>
            </a:r>
            <a:endParaRPr kumimoji="0" lang="en-IS" sz="4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69270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53A08BB-2E78-D871-FFFE-060AB239782F}"/>
              </a:ext>
            </a:extLst>
          </p:cNvPr>
          <p:cNvSpPr/>
          <p:nvPr/>
        </p:nvSpPr>
        <p:spPr>
          <a:xfrm>
            <a:off x="6262579" y="5193013"/>
            <a:ext cx="4760771" cy="123436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s-IS" sz="1800" b="1"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Rectangle 2">
            <a:extLst>
              <a:ext uri="{FF2B5EF4-FFF2-40B4-BE49-F238E27FC236}">
                <a16:creationId xmlns:a16="http://schemas.microsoft.com/office/drawing/2014/main" id="{895182B4-50E5-FD11-C789-6DCF919FFD08}"/>
              </a:ext>
            </a:extLst>
          </p:cNvPr>
          <p:cNvSpPr/>
          <p:nvPr/>
        </p:nvSpPr>
        <p:spPr>
          <a:xfrm>
            <a:off x="8579170" y="5519626"/>
            <a:ext cx="1829616" cy="587538"/>
          </a:xfrm>
          <a:prstGeom prst="rect">
            <a:avLst/>
          </a:prstGeom>
          <a:solidFill>
            <a:srgbClr val="216681"/>
          </a:solidFill>
          <a:ln>
            <a:solidFill>
              <a:schemeClr val="tx2"/>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Bold"/>
                <a:ea typeface="+mn-ea"/>
                <a:cs typeface="+mn-cs"/>
              </a:rPr>
              <a:t>Transaction Repository</a:t>
            </a:r>
          </a:p>
        </p:txBody>
      </p:sp>
      <p:pic>
        <p:nvPicPr>
          <p:cNvPr id="4" name="Graphic 3">
            <a:extLst>
              <a:ext uri="{FF2B5EF4-FFF2-40B4-BE49-F238E27FC236}">
                <a16:creationId xmlns:a16="http://schemas.microsoft.com/office/drawing/2014/main" id="{9B746FA2-773F-0145-EC7D-02F3FC51DDE0}"/>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77766" y="2485771"/>
            <a:ext cx="1006935" cy="1006936"/>
          </a:xfrm>
          <a:prstGeom prst="rect">
            <a:avLst/>
          </a:prstGeom>
        </p:spPr>
      </p:pic>
      <p:pic>
        <p:nvPicPr>
          <p:cNvPr id="5" name="Graphic 4">
            <a:extLst>
              <a:ext uri="{FF2B5EF4-FFF2-40B4-BE49-F238E27FC236}">
                <a16:creationId xmlns:a16="http://schemas.microsoft.com/office/drawing/2014/main" id="{B6C68DDA-26DF-92E2-FF27-0B02C5E7AD3D}"/>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0225299" y="3463624"/>
            <a:ext cx="711868" cy="711868"/>
          </a:xfrm>
          <a:prstGeom prst="rect">
            <a:avLst/>
          </a:prstGeom>
        </p:spPr>
      </p:pic>
      <p:sp>
        <p:nvSpPr>
          <p:cNvPr id="6" name="Speech Bubble: Rectangle 5">
            <a:extLst>
              <a:ext uri="{FF2B5EF4-FFF2-40B4-BE49-F238E27FC236}">
                <a16:creationId xmlns:a16="http://schemas.microsoft.com/office/drawing/2014/main" id="{7127C977-0409-B70B-DC51-FC318C7552F3}"/>
              </a:ext>
            </a:extLst>
          </p:cNvPr>
          <p:cNvSpPr/>
          <p:nvPr/>
        </p:nvSpPr>
        <p:spPr>
          <a:xfrm>
            <a:off x="7923295" y="3669569"/>
            <a:ext cx="1448792" cy="832536"/>
          </a:xfrm>
          <a:prstGeom prst="wedgeRectCallout">
            <a:avLst>
              <a:gd name="adj1" fmla="val 95619"/>
              <a:gd name="adj2" fmla="val -70697"/>
            </a:avLst>
          </a:prstGeom>
          <a:solidFill>
            <a:schemeClr val="bg1">
              <a:lumMod val="8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Segoe UI"/>
              <a:ea typeface="+mn-ea"/>
              <a:cs typeface="+mn-cs"/>
            </a:endParaRPr>
          </a:p>
        </p:txBody>
      </p:sp>
      <p:sp>
        <p:nvSpPr>
          <p:cNvPr id="7" name="TextBox 6">
            <a:extLst>
              <a:ext uri="{FF2B5EF4-FFF2-40B4-BE49-F238E27FC236}">
                <a16:creationId xmlns:a16="http://schemas.microsoft.com/office/drawing/2014/main" id="{20DF5144-A51C-BB9C-8C80-8A79D4D2A00C}"/>
              </a:ext>
            </a:extLst>
          </p:cNvPr>
          <p:cNvSpPr txBox="1"/>
          <p:nvPr/>
        </p:nvSpPr>
        <p:spPr>
          <a:xfrm>
            <a:off x="6621980" y="789615"/>
            <a:ext cx="2761077" cy="64633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Payment Service Provider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(PSP)</a:t>
            </a:r>
            <a:r>
              <a:rPr kumimoji="0" lang="en-US" sz="1800" b="0" i="0" u="none" strike="noStrike" kern="1200" cap="none" spc="0" normalizeH="0" baseline="0" noProof="0" dirty="0">
                <a:ln>
                  <a:noFill/>
                </a:ln>
                <a:solidFill>
                  <a:prstClr val="black"/>
                </a:solidFill>
                <a:effectLst/>
                <a:uLnTx/>
                <a:uFillTx/>
                <a:latin typeface="Segoe UI"/>
                <a:ea typeface="+mn-ea"/>
                <a:cs typeface="+mn-cs"/>
              </a:rPr>
              <a:t>     </a:t>
            </a:r>
          </a:p>
        </p:txBody>
      </p:sp>
      <p:cxnSp>
        <p:nvCxnSpPr>
          <p:cNvPr id="8" name="Straight Connector 7">
            <a:extLst>
              <a:ext uri="{FF2B5EF4-FFF2-40B4-BE49-F238E27FC236}">
                <a16:creationId xmlns:a16="http://schemas.microsoft.com/office/drawing/2014/main" id="{C11D4404-3FCD-FB1C-DD1E-F56EC0DAFF61}"/>
              </a:ext>
            </a:extLst>
          </p:cNvPr>
          <p:cNvCxnSpPr>
            <a:cxnSpLocks/>
          </p:cNvCxnSpPr>
          <p:nvPr/>
        </p:nvCxnSpPr>
        <p:spPr>
          <a:xfrm>
            <a:off x="10581233" y="4254215"/>
            <a:ext cx="0" cy="833803"/>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5689FF7-53EA-BC2B-13D6-180D2B7EFA2C}"/>
              </a:ext>
            </a:extLst>
          </p:cNvPr>
          <p:cNvCxnSpPr>
            <a:cxnSpLocks/>
          </p:cNvCxnSpPr>
          <p:nvPr/>
        </p:nvCxnSpPr>
        <p:spPr>
          <a:xfrm>
            <a:off x="7826997" y="2131063"/>
            <a:ext cx="647768" cy="87700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E4C196E-5C75-9FC1-9B59-DE54CEEC2DA8}"/>
              </a:ext>
            </a:extLst>
          </p:cNvPr>
          <p:cNvSpPr txBox="1"/>
          <p:nvPr/>
        </p:nvSpPr>
        <p:spPr>
          <a:xfrm>
            <a:off x="10030979" y="1926234"/>
            <a:ext cx="110050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Point of Sale</a:t>
            </a:r>
            <a:endParaRPr kumimoji="0" lang="en-US" sz="1800" b="0" i="0" u="none" strike="noStrike" kern="1200" cap="none" spc="0" normalizeH="0" baseline="0" noProof="0" dirty="0">
              <a:ln>
                <a:noFill/>
              </a:ln>
              <a:solidFill>
                <a:prstClr val="black"/>
              </a:solidFill>
              <a:effectLst/>
              <a:uLnTx/>
              <a:uFillTx/>
              <a:latin typeface="Segoe UI"/>
              <a:ea typeface="+mn-ea"/>
              <a:cs typeface="+mn-cs"/>
            </a:endParaRPr>
          </a:p>
        </p:txBody>
      </p:sp>
      <p:pic>
        <p:nvPicPr>
          <p:cNvPr id="11" name="Picture 10">
            <a:extLst>
              <a:ext uri="{FF2B5EF4-FFF2-40B4-BE49-F238E27FC236}">
                <a16:creationId xmlns:a16="http://schemas.microsoft.com/office/drawing/2014/main" id="{89ED9C91-5957-5C16-80DB-8D896E1F39AB}"/>
              </a:ext>
            </a:extLst>
          </p:cNvPr>
          <p:cNvPicPr>
            <a:picLocks noChangeAspect="1"/>
          </p:cNvPicPr>
          <p:nvPr/>
        </p:nvPicPr>
        <p:blipFill>
          <a:blip r:embed="rId7"/>
          <a:stretch>
            <a:fillRect/>
          </a:stretch>
        </p:blipFill>
        <p:spPr>
          <a:xfrm>
            <a:off x="1131539" y="3533067"/>
            <a:ext cx="2172879" cy="601658"/>
          </a:xfrm>
          <a:prstGeom prst="rect">
            <a:avLst/>
          </a:prstGeom>
        </p:spPr>
      </p:pic>
      <p:pic>
        <p:nvPicPr>
          <p:cNvPr id="12" name="Picture 2" descr="Image result for shopify logo transparent background">
            <a:extLst>
              <a:ext uri="{FF2B5EF4-FFF2-40B4-BE49-F238E27FC236}">
                <a16:creationId xmlns:a16="http://schemas.microsoft.com/office/drawing/2014/main" id="{D58294E8-36E2-69FB-A2A9-90E6E373AAEA}"/>
              </a:ext>
            </a:extLst>
          </p:cNvPr>
          <p:cNvPicPr>
            <a:picLocks noChangeAspect="1" noChangeArrowheads="1"/>
          </p:cNvPicPr>
          <p:nvPr/>
        </p:nvPicPr>
        <p:blipFill>
          <a:blip r:embed="rId8" cstate="screen">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1339253" y="4290507"/>
            <a:ext cx="1659001" cy="488628"/>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Rounded Corners 12">
            <a:extLst>
              <a:ext uri="{FF2B5EF4-FFF2-40B4-BE49-F238E27FC236}">
                <a16:creationId xmlns:a16="http://schemas.microsoft.com/office/drawing/2014/main" id="{FB608425-08E5-9770-5841-08853CA70B87}"/>
              </a:ext>
            </a:extLst>
          </p:cNvPr>
          <p:cNvSpPr/>
          <p:nvPr/>
        </p:nvSpPr>
        <p:spPr>
          <a:xfrm>
            <a:off x="1898580" y="297863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4" name="Rectangle: Rounded Corners 13">
            <a:extLst>
              <a:ext uri="{FF2B5EF4-FFF2-40B4-BE49-F238E27FC236}">
                <a16:creationId xmlns:a16="http://schemas.microsoft.com/office/drawing/2014/main" id="{4E49E911-4131-6214-AB08-0000159A2D5A}"/>
              </a:ext>
            </a:extLst>
          </p:cNvPr>
          <p:cNvSpPr/>
          <p:nvPr/>
        </p:nvSpPr>
        <p:spPr>
          <a:xfrm>
            <a:off x="1131539" y="297863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5" name="Rectangle: Rounded Corners 14">
            <a:extLst>
              <a:ext uri="{FF2B5EF4-FFF2-40B4-BE49-F238E27FC236}">
                <a16:creationId xmlns:a16="http://schemas.microsoft.com/office/drawing/2014/main" id="{B4FE8B18-FEC1-9FD2-1816-EDED3F087C19}"/>
              </a:ext>
            </a:extLst>
          </p:cNvPr>
          <p:cNvSpPr/>
          <p:nvPr/>
        </p:nvSpPr>
        <p:spPr>
          <a:xfrm>
            <a:off x="1131539" y="2492377"/>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6" name="Rectangle: Rounded Corners 15">
            <a:extLst>
              <a:ext uri="{FF2B5EF4-FFF2-40B4-BE49-F238E27FC236}">
                <a16:creationId xmlns:a16="http://schemas.microsoft.com/office/drawing/2014/main" id="{E2517F38-92B9-ADE1-1C61-13296953F4E3}"/>
              </a:ext>
            </a:extLst>
          </p:cNvPr>
          <p:cNvSpPr/>
          <p:nvPr/>
        </p:nvSpPr>
        <p:spPr>
          <a:xfrm>
            <a:off x="1898580" y="200612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7" name="Rectangle: Rounded Corners 16">
            <a:extLst>
              <a:ext uri="{FF2B5EF4-FFF2-40B4-BE49-F238E27FC236}">
                <a16:creationId xmlns:a16="http://schemas.microsoft.com/office/drawing/2014/main" id="{97C34102-460E-3AD0-AE5A-D358AEB3B853}"/>
              </a:ext>
            </a:extLst>
          </p:cNvPr>
          <p:cNvSpPr/>
          <p:nvPr/>
        </p:nvSpPr>
        <p:spPr>
          <a:xfrm>
            <a:off x="1131539" y="200612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8" name="Rectangle: Rounded Corners 17">
            <a:extLst>
              <a:ext uri="{FF2B5EF4-FFF2-40B4-BE49-F238E27FC236}">
                <a16:creationId xmlns:a16="http://schemas.microsoft.com/office/drawing/2014/main" id="{46E85F79-9E0A-A05C-DF91-C48D1E311C05}"/>
              </a:ext>
            </a:extLst>
          </p:cNvPr>
          <p:cNvSpPr/>
          <p:nvPr/>
        </p:nvSpPr>
        <p:spPr>
          <a:xfrm>
            <a:off x="1898580" y="150049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9" name="Rectangle: Rounded Corners 18">
            <a:extLst>
              <a:ext uri="{FF2B5EF4-FFF2-40B4-BE49-F238E27FC236}">
                <a16:creationId xmlns:a16="http://schemas.microsoft.com/office/drawing/2014/main" id="{3431AC5F-3669-088C-16FA-86CA38F94612}"/>
              </a:ext>
            </a:extLst>
          </p:cNvPr>
          <p:cNvSpPr/>
          <p:nvPr/>
        </p:nvSpPr>
        <p:spPr>
          <a:xfrm>
            <a:off x="1131539" y="150049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20" name="TextBox 19">
            <a:extLst>
              <a:ext uri="{FF2B5EF4-FFF2-40B4-BE49-F238E27FC236}">
                <a16:creationId xmlns:a16="http://schemas.microsoft.com/office/drawing/2014/main" id="{7E529B34-2617-82EB-D9D2-88A4DEF4730E}"/>
              </a:ext>
            </a:extLst>
          </p:cNvPr>
          <p:cNvSpPr txBox="1"/>
          <p:nvPr/>
        </p:nvSpPr>
        <p:spPr>
          <a:xfrm>
            <a:off x="774430" y="442290"/>
            <a:ext cx="2109320"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Eco system: Available Payment Plugins</a:t>
            </a:r>
            <a:endParaRPr kumimoji="0" lang="en-US" sz="1800" b="0" i="0" u="none" strike="noStrike" kern="1200" cap="none" spc="0" normalizeH="0" baseline="0" noProof="0" dirty="0">
              <a:ln>
                <a:noFill/>
              </a:ln>
              <a:solidFill>
                <a:prstClr val="black"/>
              </a:solidFill>
              <a:effectLst/>
              <a:uLnTx/>
              <a:uFillTx/>
              <a:latin typeface="Segoe UI"/>
              <a:ea typeface="+mn-ea"/>
              <a:cs typeface="+mn-cs"/>
            </a:endParaRPr>
          </a:p>
        </p:txBody>
      </p:sp>
      <p:cxnSp>
        <p:nvCxnSpPr>
          <p:cNvPr id="21" name="Straight Connector 20">
            <a:extLst>
              <a:ext uri="{FF2B5EF4-FFF2-40B4-BE49-F238E27FC236}">
                <a16:creationId xmlns:a16="http://schemas.microsoft.com/office/drawing/2014/main" id="{2EE2282D-8C85-EF17-4E07-449F855CFAE4}"/>
              </a:ext>
            </a:extLst>
          </p:cNvPr>
          <p:cNvCxnSpPr>
            <a:cxnSpLocks/>
          </p:cNvCxnSpPr>
          <p:nvPr/>
        </p:nvCxnSpPr>
        <p:spPr>
          <a:xfrm flipV="1">
            <a:off x="3136063" y="1859197"/>
            <a:ext cx="3785397" cy="73259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EB73DE9D-70CE-BD0E-FB46-546D9BB21410}"/>
              </a:ext>
            </a:extLst>
          </p:cNvPr>
          <p:cNvCxnSpPr>
            <a:cxnSpLocks/>
            <a:endCxn id="2" idx="1"/>
          </p:cNvCxnSpPr>
          <p:nvPr/>
        </p:nvCxnSpPr>
        <p:spPr>
          <a:xfrm>
            <a:off x="2023774" y="5152005"/>
            <a:ext cx="4238805" cy="658192"/>
          </a:xfrm>
          <a:prstGeom prst="bentConnector3">
            <a:avLst>
              <a:gd name="adj1" fmla="val 209"/>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6B02AA0B-53BC-86EF-F138-09E28E07DA5E}"/>
              </a:ext>
            </a:extLst>
          </p:cNvPr>
          <p:cNvGrpSpPr/>
          <p:nvPr/>
        </p:nvGrpSpPr>
        <p:grpSpPr>
          <a:xfrm>
            <a:off x="7059269" y="1202242"/>
            <a:ext cx="1447900" cy="831546"/>
            <a:chOff x="4648100" y="373842"/>
            <a:chExt cx="1447900" cy="831546"/>
          </a:xfrm>
        </p:grpSpPr>
        <p:pic>
          <p:nvPicPr>
            <p:cNvPr id="24" name="Picture 23" descr="Shape&#10;&#10;Description automatically generated">
              <a:extLst>
                <a:ext uri="{FF2B5EF4-FFF2-40B4-BE49-F238E27FC236}">
                  <a16:creationId xmlns:a16="http://schemas.microsoft.com/office/drawing/2014/main" id="{91824461-52C5-D1E3-5F8D-6AB28E8EBD75}"/>
                </a:ext>
              </a:extLst>
            </p:cNvPr>
            <p:cNvPicPr>
              <a:picLocks noChangeAspect="1"/>
            </p:cNvPicPr>
            <p:nvPr/>
          </p:nvPicPr>
          <p:blipFill>
            <a:blip r:embed="rId10"/>
            <a:stretch>
              <a:fillRect/>
            </a:stretch>
          </p:blipFill>
          <p:spPr>
            <a:xfrm>
              <a:off x="4648100" y="373842"/>
              <a:ext cx="1447900" cy="831546"/>
            </a:xfrm>
            <a:prstGeom prst="rect">
              <a:avLst/>
            </a:prstGeom>
          </p:spPr>
        </p:pic>
        <p:pic>
          <p:nvPicPr>
            <p:cNvPr id="25" name="Picture 24" descr="A picture containing drawing&#10;&#10;Description automatically generated">
              <a:extLst>
                <a:ext uri="{FF2B5EF4-FFF2-40B4-BE49-F238E27FC236}">
                  <a16:creationId xmlns:a16="http://schemas.microsoft.com/office/drawing/2014/main" id="{9FEDC838-4B44-50EA-3928-CEBA1DE5FA82}"/>
                </a:ext>
              </a:extLst>
            </p:cNvPr>
            <p:cNvPicPr>
              <a:picLocks noChangeAspect="1"/>
            </p:cNvPicPr>
            <p:nvPr/>
          </p:nvPicPr>
          <p:blipFill>
            <a:blip r:embed="rId11"/>
            <a:stretch>
              <a:fillRect/>
            </a:stretch>
          </p:blipFill>
          <p:spPr>
            <a:xfrm>
              <a:off x="4965141" y="768100"/>
              <a:ext cx="861487" cy="258188"/>
            </a:xfrm>
            <a:prstGeom prst="rect">
              <a:avLst/>
            </a:prstGeom>
          </p:spPr>
        </p:pic>
      </p:grpSp>
      <p:pic>
        <p:nvPicPr>
          <p:cNvPr id="26" name="Picture 2">
            <a:extLst>
              <a:ext uri="{FF2B5EF4-FFF2-40B4-BE49-F238E27FC236}">
                <a16:creationId xmlns:a16="http://schemas.microsoft.com/office/drawing/2014/main" id="{1C5C5C9B-3860-B127-4EEB-6087A8506688}"/>
              </a:ext>
            </a:extLst>
          </p:cNvPr>
          <p:cNvPicPr>
            <a:picLocks noChangeAspect="1"/>
          </p:cNvPicPr>
          <p:nvPr/>
        </p:nvPicPr>
        <p:blipFill>
          <a:blip r:embed="rId12"/>
          <a:srcRect/>
          <a:stretch/>
        </p:blipFill>
        <p:spPr>
          <a:xfrm>
            <a:off x="6833998" y="5450236"/>
            <a:ext cx="1130608" cy="653530"/>
          </a:xfrm>
          <a:prstGeom prst="rect">
            <a:avLst/>
          </a:prstGeom>
        </p:spPr>
      </p:pic>
      <p:pic>
        <p:nvPicPr>
          <p:cNvPr id="27" name="Picture 26" descr="Logo&#10;&#10;Description automatically generated">
            <a:extLst>
              <a:ext uri="{FF2B5EF4-FFF2-40B4-BE49-F238E27FC236}">
                <a16:creationId xmlns:a16="http://schemas.microsoft.com/office/drawing/2014/main" id="{6AFA05A0-378F-55EB-E9B8-D129DBB1BB17}"/>
              </a:ext>
            </a:extLst>
          </p:cNvPr>
          <p:cNvPicPr>
            <a:picLocks noChangeAspect="1"/>
          </p:cNvPicPr>
          <p:nvPr/>
        </p:nvPicPr>
        <p:blipFill>
          <a:blip r:embed="rId13"/>
          <a:stretch>
            <a:fillRect/>
          </a:stretch>
        </p:blipFill>
        <p:spPr>
          <a:xfrm>
            <a:off x="7923295" y="3071727"/>
            <a:ext cx="1447900" cy="471651"/>
          </a:xfrm>
          <a:prstGeom prst="rect">
            <a:avLst/>
          </a:prstGeom>
        </p:spPr>
      </p:pic>
      <p:pic>
        <p:nvPicPr>
          <p:cNvPr id="28" name="Picture 27" descr="Logo&#10;&#10;Description automatically generated">
            <a:extLst>
              <a:ext uri="{FF2B5EF4-FFF2-40B4-BE49-F238E27FC236}">
                <a16:creationId xmlns:a16="http://schemas.microsoft.com/office/drawing/2014/main" id="{E2DA8824-97DB-FD5E-88D4-50F2CA14B446}"/>
              </a:ext>
            </a:extLst>
          </p:cNvPr>
          <p:cNvPicPr>
            <a:picLocks noChangeAspect="1"/>
          </p:cNvPicPr>
          <p:nvPr/>
        </p:nvPicPr>
        <p:blipFill>
          <a:blip r:embed="rId13"/>
          <a:stretch>
            <a:fillRect/>
          </a:stretch>
        </p:blipFill>
        <p:spPr>
          <a:xfrm>
            <a:off x="1898580" y="2440463"/>
            <a:ext cx="1111691" cy="362131"/>
          </a:xfrm>
          <a:prstGeom prst="rect">
            <a:avLst/>
          </a:prstGeom>
        </p:spPr>
      </p:pic>
      <p:pic>
        <p:nvPicPr>
          <p:cNvPr id="29" name="Picture 28" descr="A picture containing text, sign&#10;&#10;Description automatically generated">
            <a:extLst>
              <a:ext uri="{FF2B5EF4-FFF2-40B4-BE49-F238E27FC236}">
                <a16:creationId xmlns:a16="http://schemas.microsoft.com/office/drawing/2014/main" id="{C7906059-8014-7B01-8C57-0FE20AFF11B9}"/>
              </a:ext>
            </a:extLst>
          </p:cNvPr>
          <p:cNvPicPr>
            <a:picLocks noChangeAspect="1"/>
          </p:cNvPicPr>
          <p:nvPr/>
        </p:nvPicPr>
        <p:blipFill>
          <a:blip r:embed="rId14"/>
          <a:stretch>
            <a:fillRect/>
          </a:stretch>
        </p:blipFill>
        <p:spPr>
          <a:xfrm>
            <a:off x="7949247" y="3785529"/>
            <a:ext cx="1395995" cy="564633"/>
          </a:xfrm>
          <a:prstGeom prst="rect">
            <a:avLst/>
          </a:prstGeom>
        </p:spPr>
      </p:pic>
    </p:spTree>
    <p:extLst>
      <p:ext uri="{BB962C8B-B14F-4D97-AF65-F5344CB8AC3E}">
        <p14:creationId xmlns:p14="http://schemas.microsoft.com/office/powerpoint/2010/main" val="37367542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C36C78-F46D-2C41-9B35-4F22BCE032BF}"/>
              </a:ext>
            </a:extLst>
          </p:cNvPr>
          <p:cNvSpPr>
            <a:spLocks noGrp="1"/>
          </p:cNvSpPr>
          <p:nvPr>
            <p:ph type="title"/>
          </p:nvPr>
        </p:nvSpPr>
        <p:spPr/>
        <p:txBody>
          <a:bodyPr/>
          <a:lstStyle/>
          <a:p>
            <a:r>
              <a:rPr lang="en-US" dirty="0"/>
              <a:t>Our feature roadmap</a:t>
            </a:r>
            <a:endParaRPr lang="en-IS" dirty="0"/>
          </a:p>
        </p:txBody>
      </p:sp>
      <p:pic>
        <p:nvPicPr>
          <p:cNvPr id="8" name="Picture Placeholder 7" descr="A road with a mountain in the background&#10;&#10;Description automatically generated with low confidence">
            <a:extLst>
              <a:ext uri="{FF2B5EF4-FFF2-40B4-BE49-F238E27FC236}">
                <a16:creationId xmlns:a16="http://schemas.microsoft.com/office/drawing/2014/main" id="{F31EB0A1-017C-E3C4-3B9A-CF7F09066C5D}"/>
              </a:ext>
            </a:extLst>
          </p:cNvPr>
          <p:cNvPicPr>
            <a:picLocks noGrp="1" noChangeAspect="1"/>
          </p:cNvPicPr>
          <p:nvPr>
            <p:ph type="pic" sz="quarter" idx="11"/>
          </p:nvPr>
        </p:nvPicPr>
        <p:blipFill>
          <a:blip r:embed="rId3"/>
          <a:srcRect l="6599" r="6599"/>
          <a:stretch>
            <a:fillRect/>
          </a:stretch>
        </p:blipFill>
        <p:spPr/>
      </p:pic>
      <p:sp>
        <p:nvSpPr>
          <p:cNvPr id="11" name="Arc 49" descr="&quot; &quot;">
            <a:extLst>
              <a:ext uri="{FF2B5EF4-FFF2-40B4-BE49-F238E27FC236}">
                <a16:creationId xmlns:a16="http://schemas.microsoft.com/office/drawing/2014/main" id="{48EF64E5-8F5F-57B3-38CC-D1F03AD23C4B}"/>
              </a:ext>
            </a:extLst>
          </p:cNvPr>
          <p:cNvSpPr/>
          <p:nvPr/>
        </p:nvSpPr>
        <p:spPr bwMode="auto">
          <a:xfrm rot="10800000" flipH="1">
            <a:off x="5805496" y="1705927"/>
            <a:ext cx="624476" cy="4228675"/>
          </a:xfrm>
          <a:custGeom>
            <a:avLst/>
            <a:gdLst>
              <a:gd name="connsiteX0" fmla="*/ 959943 w 7585768"/>
              <a:gd name="connsiteY0" fmla="*/ 6317691 h 7589156"/>
              <a:gd name="connsiteX1" fmla="*/ 871699 w 7585768"/>
              <a:gd name="connsiteY1" fmla="*/ 1374273 h 7589156"/>
              <a:gd name="connsiteX2" fmla="*/ 3792884 w 7585768"/>
              <a:gd name="connsiteY2" fmla="*/ 3794578 h 7589156"/>
              <a:gd name="connsiteX3" fmla="*/ 959943 w 7585768"/>
              <a:gd name="connsiteY3" fmla="*/ 6317691 h 7589156"/>
              <a:gd name="connsiteX0" fmla="*/ 959943 w 7585768"/>
              <a:gd name="connsiteY0" fmla="*/ 6317691 h 7589156"/>
              <a:gd name="connsiteX1" fmla="*/ 871699 w 7585768"/>
              <a:gd name="connsiteY1" fmla="*/ 1374273 h 7589156"/>
              <a:gd name="connsiteX0" fmla="*/ 959945 w 959945"/>
              <a:gd name="connsiteY0" fmla="*/ 4943418 h 4943418"/>
              <a:gd name="connsiteX1" fmla="*/ 871701 w 959945"/>
              <a:gd name="connsiteY1" fmla="*/ 0 h 4943418"/>
              <a:gd name="connsiteX2" fmla="*/ 959945 w 959945"/>
              <a:gd name="connsiteY2" fmla="*/ 4943418 h 4943418"/>
              <a:gd name="connsiteX0" fmla="*/ 959945 w 959945"/>
              <a:gd name="connsiteY0" fmla="*/ 4943418 h 4943418"/>
              <a:gd name="connsiteX1" fmla="*/ 871701 w 959945"/>
              <a:gd name="connsiteY1" fmla="*/ 0 h 4943418"/>
            </a:gdLst>
            <a:ahLst/>
            <a:cxnLst>
              <a:cxn ang="0">
                <a:pos x="connsiteX0" y="connsiteY0"/>
              </a:cxn>
              <a:cxn ang="0">
                <a:pos x="connsiteX1" y="connsiteY1"/>
              </a:cxn>
            </a:cxnLst>
            <a:rect l="l" t="t" r="r" b="b"/>
            <a:pathLst>
              <a:path w="959945" h="4943418" stroke="0" extrusionOk="0">
                <a:moveTo>
                  <a:pt x="959945" y="4943418"/>
                </a:moveTo>
                <a:cubicBezTo>
                  <a:pt x="-285722" y="3543539"/>
                  <a:pt x="-323209" y="1443485"/>
                  <a:pt x="871701" y="0"/>
                </a:cubicBezTo>
                <a:lnTo>
                  <a:pt x="959945" y="4943418"/>
                </a:lnTo>
                <a:close/>
              </a:path>
              <a:path w="959945" h="4943418" fill="none">
                <a:moveTo>
                  <a:pt x="959945" y="4943418"/>
                </a:moveTo>
                <a:cubicBezTo>
                  <a:pt x="-285722" y="3543539"/>
                  <a:pt x="-323209" y="1443485"/>
                  <a:pt x="871701" y="0"/>
                </a:cubicBezTo>
              </a:path>
            </a:pathLst>
          </a:custGeom>
          <a:noFill/>
          <a:ln w="25400">
            <a:solidFill>
              <a:srgbClr val="13889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3" rIns="182802" bIns="146243" numCol="1" spcCol="0" rtlCol="0" fromWordArt="0" anchor="t" anchorCtr="0" forceAA="0" compatLnSpc="1">
            <a:prstTxWarp prst="textNoShape">
              <a:avLst/>
            </a:prstTxWarp>
            <a:noAutofit/>
          </a:bodyPr>
          <a:lstStyle/>
          <a:p>
            <a:pPr marL="0" marR="0" lvl="0" indent="0" algn="ctr" defTabSz="931935"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grpSp>
        <p:nvGrpSpPr>
          <p:cNvPr id="12" name="Group 11">
            <a:extLst>
              <a:ext uri="{FF2B5EF4-FFF2-40B4-BE49-F238E27FC236}">
                <a16:creationId xmlns:a16="http://schemas.microsoft.com/office/drawing/2014/main" id="{0959DE32-4CAC-0493-CFFF-77113B7B981D}"/>
              </a:ext>
            </a:extLst>
          </p:cNvPr>
          <p:cNvGrpSpPr/>
          <p:nvPr/>
        </p:nvGrpSpPr>
        <p:grpSpPr>
          <a:xfrm>
            <a:off x="6089501" y="5567321"/>
            <a:ext cx="617937" cy="691321"/>
            <a:chOff x="6882575" y="5224560"/>
            <a:chExt cx="617937" cy="691321"/>
          </a:xfrm>
          <a:solidFill>
            <a:schemeClr val="tx2"/>
          </a:solidFill>
        </p:grpSpPr>
        <p:sp>
          <p:nvSpPr>
            <p:cNvPr id="13" name="Hexagon 12" descr="&quot; &quot;">
              <a:extLst>
                <a:ext uri="{FF2B5EF4-FFF2-40B4-BE49-F238E27FC236}">
                  <a16:creationId xmlns:a16="http://schemas.microsoft.com/office/drawing/2014/main" id="{26F52312-7B3D-7A20-168C-AD5E59BD407C}"/>
                </a:ext>
              </a:extLst>
            </p:cNvPr>
            <p:cNvSpPr/>
            <p:nvPr/>
          </p:nvSpPr>
          <p:spPr>
            <a:xfrm rot="5400000">
              <a:off x="6845883" y="5261252"/>
              <a:ext cx="691321" cy="617937"/>
            </a:xfrm>
            <a:prstGeom prst="hexagon">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14" name="Picture 13">
              <a:extLst>
                <a:ext uri="{FF2B5EF4-FFF2-40B4-BE49-F238E27FC236}">
                  <a16:creationId xmlns:a16="http://schemas.microsoft.com/office/drawing/2014/main" id="{6233E546-9A2F-DABA-31E9-25F23C48B688}"/>
                </a:ext>
              </a:extLst>
            </p:cNvPr>
            <p:cNvPicPr>
              <a:picLocks noChangeAspect="1"/>
            </p:cNvPicPr>
            <p:nvPr/>
          </p:nvPicPr>
          <p:blipFill>
            <a:blip r:embed="rId4" cstate="email">
              <a:lum bright="70000" contrast="-70000"/>
              <a:extLst>
                <a:ext uri="{28A0092B-C50C-407E-A947-70E740481C1C}">
                  <a14:useLocalDpi xmlns:a14="http://schemas.microsoft.com/office/drawing/2010/main"/>
                </a:ext>
              </a:extLst>
            </a:blip>
            <a:stretch>
              <a:fillRect/>
            </a:stretch>
          </p:blipFill>
          <p:spPr>
            <a:xfrm>
              <a:off x="7056923" y="5444033"/>
              <a:ext cx="273405" cy="252374"/>
            </a:xfrm>
            <a:prstGeom prst="rect">
              <a:avLst/>
            </a:prstGeom>
            <a:grpFill/>
          </p:spPr>
        </p:pic>
      </p:grpSp>
      <p:sp>
        <p:nvSpPr>
          <p:cNvPr id="15" name="TextBox 14">
            <a:extLst>
              <a:ext uri="{FF2B5EF4-FFF2-40B4-BE49-F238E27FC236}">
                <a16:creationId xmlns:a16="http://schemas.microsoft.com/office/drawing/2014/main" id="{0FF79F39-F4D6-DE06-3DEA-A4A0CFA712E0}"/>
              </a:ext>
            </a:extLst>
          </p:cNvPr>
          <p:cNvSpPr txBox="1"/>
          <p:nvPr/>
        </p:nvSpPr>
        <p:spPr>
          <a:xfrm flipH="1">
            <a:off x="6742950" y="4706888"/>
            <a:ext cx="4140430"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Wearable payments (wristband tokens)</a:t>
            </a:r>
          </a:p>
        </p:txBody>
      </p:sp>
      <p:sp>
        <p:nvSpPr>
          <p:cNvPr id="16" name="TextBox 15">
            <a:extLst>
              <a:ext uri="{FF2B5EF4-FFF2-40B4-BE49-F238E27FC236}">
                <a16:creationId xmlns:a16="http://schemas.microsoft.com/office/drawing/2014/main" id="{C799C0E7-F177-5C95-A780-A8173E4EAFE1}"/>
              </a:ext>
            </a:extLst>
          </p:cNvPr>
          <p:cNvSpPr txBox="1"/>
          <p:nvPr/>
        </p:nvSpPr>
        <p:spPr>
          <a:xfrm flipH="1">
            <a:off x="6742950" y="2635862"/>
            <a:ext cx="4310988"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Segoe UI"/>
              </a:rPr>
              <a:t>Online payment links / QR</a:t>
            </a:r>
            <a:r>
              <a:rPr kumimoji="0" lang="en-US" sz="1800" b="0" i="0" u="none" strike="noStrike" kern="1200" cap="none" spc="0" normalizeH="0" noProof="0" dirty="0">
                <a:ln>
                  <a:noFill/>
                </a:ln>
                <a:solidFill>
                  <a:srgbClr val="265888"/>
                </a:solidFill>
                <a:effectLst/>
                <a:uLnTx/>
                <a:uFillTx/>
                <a:latin typeface="Segoe UI"/>
                <a:ea typeface="+mn-ea"/>
                <a:cs typeface="Segoe UI"/>
              </a:rPr>
              <a:t> code payments </a:t>
            </a:r>
            <a:endParaRPr kumimoji="0" lang="en-US" sz="1800" b="0" i="0" u="none" strike="noStrike" kern="1200" cap="none" spc="0" normalizeH="0" baseline="0" noProof="0" dirty="0">
              <a:ln>
                <a:noFill/>
              </a:ln>
              <a:solidFill>
                <a:srgbClr val="265888"/>
              </a:solidFill>
              <a:effectLst/>
              <a:uLnTx/>
              <a:uFillTx/>
              <a:latin typeface="Segoe UI"/>
              <a:ea typeface="+mn-ea"/>
              <a:cs typeface="+mn-cs"/>
            </a:endParaRPr>
          </a:p>
        </p:txBody>
      </p:sp>
      <p:sp>
        <p:nvSpPr>
          <p:cNvPr id="17" name="TextBox 16">
            <a:extLst>
              <a:ext uri="{FF2B5EF4-FFF2-40B4-BE49-F238E27FC236}">
                <a16:creationId xmlns:a16="http://schemas.microsoft.com/office/drawing/2014/main" id="{75274F87-D4C1-C74C-F9EC-23DCC94CBD9C}"/>
              </a:ext>
            </a:extLst>
          </p:cNvPr>
          <p:cNvSpPr txBox="1"/>
          <p:nvPr/>
        </p:nvSpPr>
        <p:spPr>
          <a:xfrm flipH="1">
            <a:off x="7131038" y="1592575"/>
            <a:ext cx="3220714"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QR code payments on the POS</a:t>
            </a:r>
          </a:p>
        </p:txBody>
      </p:sp>
      <p:sp>
        <p:nvSpPr>
          <p:cNvPr id="18" name="TextBox 17">
            <a:extLst>
              <a:ext uri="{FF2B5EF4-FFF2-40B4-BE49-F238E27FC236}">
                <a16:creationId xmlns:a16="http://schemas.microsoft.com/office/drawing/2014/main" id="{973F42A1-C189-1375-5D5A-AE5ED866A1A6}"/>
              </a:ext>
            </a:extLst>
          </p:cNvPr>
          <p:cNvSpPr txBox="1"/>
          <p:nvPr/>
        </p:nvSpPr>
        <p:spPr>
          <a:xfrm flipH="1">
            <a:off x="7131039" y="5838509"/>
            <a:ext cx="2873764"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lang="en-US" dirty="0">
                <a:solidFill>
                  <a:srgbClr val="265888"/>
                </a:solidFill>
                <a:latin typeface="Segoe UI"/>
              </a:rPr>
              <a:t>LS Pay for Business Central</a:t>
            </a:r>
            <a:endParaRPr kumimoji="0" lang="en-US" sz="1800" b="0" i="0" u="none" strike="noStrike" kern="1200" cap="none" spc="0" normalizeH="0" baseline="0" noProof="0" dirty="0">
              <a:ln>
                <a:noFill/>
              </a:ln>
              <a:solidFill>
                <a:srgbClr val="265888"/>
              </a:solidFill>
              <a:effectLst/>
              <a:uLnTx/>
              <a:uFillTx/>
              <a:latin typeface="Segoe UI"/>
              <a:ea typeface="+mn-ea"/>
              <a:cs typeface="+mn-cs"/>
            </a:endParaRPr>
          </a:p>
        </p:txBody>
      </p:sp>
      <p:sp>
        <p:nvSpPr>
          <p:cNvPr id="19" name="TextBox 18">
            <a:extLst>
              <a:ext uri="{FF2B5EF4-FFF2-40B4-BE49-F238E27FC236}">
                <a16:creationId xmlns:a16="http://schemas.microsoft.com/office/drawing/2014/main" id="{9EB2907A-8698-3F20-4DCE-34290BB2EC82}"/>
              </a:ext>
            </a:extLst>
          </p:cNvPr>
          <p:cNvSpPr txBox="1"/>
          <p:nvPr/>
        </p:nvSpPr>
        <p:spPr>
          <a:xfrm>
            <a:off x="6499915" y="3609400"/>
            <a:ext cx="293426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Token storage (card on file)</a:t>
            </a:r>
          </a:p>
        </p:txBody>
      </p:sp>
      <p:grpSp>
        <p:nvGrpSpPr>
          <p:cNvPr id="20" name="Group 19">
            <a:extLst>
              <a:ext uri="{FF2B5EF4-FFF2-40B4-BE49-F238E27FC236}">
                <a16:creationId xmlns:a16="http://schemas.microsoft.com/office/drawing/2014/main" id="{9BB31EFF-527A-A9C0-61E0-B9B06C02362F}"/>
              </a:ext>
            </a:extLst>
          </p:cNvPr>
          <p:cNvGrpSpPr/>
          <p:nvPr/>
        </p:nvGrpSpPr>
        <p:grpSpPr>
          <a:xfrm>
            <a:off x="5660132" y="2420504"/>
            <a:ext cx="617937" cy="691321"/>
            <a:chOff x="5660132" y="2420504"/>
            <a:chExt cx="617937" cy="691321"/>
          </a:xfrm>
        </p:grpSpPr>
        <p:sp>
          <p:nvSpPr>
            <p:cNvPr id="21" name="Hexagon 20" descr="&quot; &quot;">
              <a:extLst>
                <a:ext uri="{FF2B5EF4-FFF2-40B4-BE49-F238E27FC236}">
                  <a16:creationId xmlns:a16="http://schemas.microsoft.com/office/drawing/2014/main" id="{BD1E885F-FE05-EFF4-19B7-E31B935CC873}"/>
                </a:ext>
              </a:extLst>
            </p:cNvPr>
            <p:cNvSpPr/>
            <p:nvPr/>
          </p:nvSpPr>
          <p:spPr>
            <a:xfrm rot="5400000">
              <a:off x="5623440" y="2457196"/>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22" name="Graphic 21">
              <a:extLst>
                <a:ext uri="{FF2B5EF4-FFF2-40B4-BE49-F238E27FC236}">
                  <a16:creationId xmlns:a16="http://schemas.microsoft.com/office/drawing/2014/main" id="{3A52C160-DD0E-9377-EE14-CBDFB813785A}"/>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752778" y="2565399"/>
              <a:ext cx="425161" cy="425161"/>
            </a:xfrm>
            <a:prstGeom prst="rect">
              <a:avLst/>
            </a:prstGeom>
          </p:spPr>
        </p:pic>
      </p:grpSp>
      <p:grpSp>
        <p:nvGrpSpPr>
          <p:cNvPr id="23" name="Group 22">
            <a:extLst>
              <a:ext uri="{FF2B5EF4-FFF2-40B4-BE49-F238E27FC236}">
                <a16:creationId xmlns:a16="http://schemas.microsoft.com/office/drawing/2014/main" id="{6179F30D-0B07-EE62-7D1E-C38000DFE3CB}"/>
              </a:ext>
            </a:extLst>
          </p:cNvPr>
          <p:cNvGrpSpPr/>
          <p:nvPr/>
        </p:nvGrpSpPr>
        <p:grpSpPr>
          <a:xfrm>
            <a:off x="5508572" y="3469443"/>
            <a:ext cx="617937" cy="691321"/>
            <a:chOff x="5508572" y="3469443"/>
            <a:chExt cx="617937" cy="691321"/>
          </a:xfrm>
        </p:grpSpPr>
        <p:sp>
          <p:nvSpPr>
            <p:cNvPr id="24" name="Hexagon 23" descr="&quot; &quot;">
              <a:extLst>
                <a:ext uri="{FF2B5EF4-FFF2-40B4-BE49-F238E27FC236}">
                  <a16:creationId xmlns:a16="http://schemas.microsoft.com/office/drawing/2014/main" id="{967FFF57-0FCC-BB7A-8041-B46908912C66}"/>
                </a:ext>
              </a:extLst>
            </p:cNvPr>
            <p:cNvSpPr/>
            <p:nvPr/>
          </p:nvSpPr>
          <p:spPr>
            <a:xfrm rot="5400000">
              <a:off x="5471880" y="3506135"/>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25" name="Graphic 24">
              <a:extLst>
                <a:ext uri="{FF2B5EF4-FFF2-40B4-BE49-F238E27FC236}">
                  <a16:creationId xmlns:a16="http://schemas.microsoft.com/office/drawing/2014/main" id="{16C46123-9C0B-4F50-D8AD-3AA88688F4AB}"/>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617896" y="3609400"/>
              <a:ext cx="389746" cy="389746"/>
            </a:xfrm>
            <a:prstGeom prst="rect">
              <a:avLst/>
            </a:prstGeom>
          </p:spPr>
        </p:pic>
      </p:grpSp>
      <p:grpSp>
        <p:nvGrpSpPr>
          <p:cNvPr id="26" name="Group 25">
            <a:extLst>
              <a:ext uri="{FF2B5EF4-FFF2-40B4-BE49-F238E27FC236}">
                <a16:creationId xmlns:a16="http://schemas.microsoft.com/office/drawing/2014/main" id="{04BF8066-B4FA-FBE9-FB02-89DA737A41CB}"/>
              </a:ext>
            </a:extLst>
          </p:cNvPr>
          <p:cNvGrpSpPr/>
          <p:nvPr/>
        </p:nvGrpSpPr>
        <p:grpSpPr>
          <a:xfrm>
            <a:off x="6125013" y="1371565"/>
            <a:ext cx="617937" cy="691321"/>
            <a:chOff x="6125013" y="1371565"/>
            <a:chExt cx="617937" cy="691321"/>
          </a:xfrm>
        </p:grpSpPr>
        <p:sp>
          <p:nvSpPr>
            <p:cNvPr id="27" name="Hexagon 26" descr="&quot; &quot;">
              <a:extLst>
                <a:ext uri="{FF2B5EF4-FFF2-40B4-BE49-F238E27FC236}">
                  <a16:creationId xmlns:a16="http://schemas.microsoft.com/office/drawing/2014/main" id="{BBED804A-A951-C72F-47A1-AC4EAC177A11}"/>
                </a:ext>
              </a:extLst>
            </p:cNvPr>
            <p:cNvSpPr/>
            <p:nvPr/>
          </p:nvSpPr>
          <p:spPr>
            <a:xfrm rot="5400000">
              <a:off x="6088321" y="1408257"/>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28" name="Graphic 27">
              <a:extLst>
                <a:ext uri="{FF2B5EF4-FFF2-40B4-BE49-F238E27FC236}">
                  <a16:creationId xmlns:a16="http://schemas.microsoft.com/office/drawing/2014/main" id="{4C901EC3-848F-681E-BB32-1A9DA3B10508}"/>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65633" y="1529958"/>
              <a:ext cx="351938" cy="351938"/>
            </a:xfrm>
            <a:prstGeom prst="rect">
              <a:avLst/>
            </a:prstGeom>
          </p:spPr>
        </p:pic>
      </p:grpSp>
      <p:grpSp>
        <p:nvGrpSpPr>
          <p:cNvPr id="29" name="Group 28">
            <a:extLst>
              <a:ext uri="{FF2B5EF4-FFF2-40B4-BE49-F238E27FC236}">
                <a16:creationId xmlns:a16="http://schemas.microsoft.com/office/drawing/2014/main" id="{4BC484D0-E247-5CEE-E10D-4BD04724DEED}"/>
              </a:ext>
            </a:extLst>
          </p:cNvPr>
          <p:cNvGrpSpPr/>
          <p:nvPr/>
        </p:nvGrpSpPr>
        <p:grpSpPr>
          <a:xfrm>
            <a:off x="5633230" y="4518382"/>
            <a:ext cx="617937" cy="691321"/>
            <a:chOff x="5633230" y="4518382"/>
            <a:chExt cx="617937" cy="691321"/>
          </a:xfrm>
        </p:grpSpPr>
        <p:sp>
          <p:nvSpPr>
            <p:cNvPr id="30" name="Hexagon 29" descr="&quot; &quot;">
              <a:extLst>
                <a:ext uri="{FF2B5EF4-FFF2-40B4-BE49-F238E27FC236}">
                  <a16:creationId xmlns:a16="http://schemas.microsoft.com/office/drawing/2014/main" id="{63D787E4-C7EF-9B20-6EF0-0DF24DA46B89}"/>
                </a:ext>
              </a:extLst>
            </p:cNvPr>
            <p:cNvSpPr/>
            <p:nvPr/>
          </p:nvSpPr>
          <p:spPr>
            <a:xfrm rot="5400000">
              <a:off x="5596538" y="4555074"/>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31" name="Graphic 30">
              <a:extLst>
                <a:ext uri="{FF2B5EF4-FFF2-40B4-BE49-F238E27FC236}">
                  <a16:creationId xmlns:a16="http://schemas.microsoft.com/office/drawing/2014/main" id="{E8EC8FFE-AD2A-5767-F3B4-164D9A9BCCA8}"/>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5746127" y="4633389"/>
              <a:ext cx="396295" cy="396295"/>
            </a:xfrm>
            <a:prstGeom prst="rect">
              <a:avLst/>
            </a:prstGeom>
          </p:spPr>
        </p:pic>
      </p:grpSp>
    </p:spTree>
    <p:extLst>
      <p:ext uri="{BB962C8B-B14F-4D97-AF65-F5344CB8AC3E}">
        <p14:creationId xmlns:p14="http://schemas.microsoft.com/office/powerpoint/2010/main" val="537950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1+#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1+#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1"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23"/>
                                        </p:tgtEl>
                                        <p:attrNameLst>
                                          <p:attrName>style.visibility</p:attrName>
                                        </p:attrNameLst>
                                      </p:cBhvr>
                                      <p:to>
                                        <p:strVal val="visible"/>
                                      </p:to>
                                    </p:set>
                                    <p:anim calcmode="lin" valueType="num">
                                      <p:cBhvr additive="base">
                                        <p:cTn id="26" dur="500" fill="hold"/>
                                        <p:tgtEl>
                                          <p:spTgt spid="23"/>
                                        </p:tgtEl>
                                        <p:attrNameLst>
                                          <p:attrName>ppt_x</p:attrName>
                                        </p:attrNameLst>
                                      </p:cBhvr>
                                      <p:tavLst>
                                        <p:tav tm="0">
                                          <p:val>
                                            <p:strVal val="1+#ppt_w/2"/>
                                          </p:val>
                                        </p:tav>
                                        <p:tav tm="100000">
                                          <p:val>
                                            <p:strVal val="#ppt_x"/>
                                          </p:val>
                                        </p:tav>
                                      </p:tavLst>
                                    </p:anim>
                                    <p:anim calcmode="lin" valueType="num">
                                      <p:cBhvr additive="base">
                                        <p:cTn id="27" dur="500" fill="hold"/>
                                        <p:tgtEl>
                                          <p:spTgt spid="23"/>
                                        </p:tgtEl>
                                        <p:attrNameLst>
                                          <p:attrName>ppt_y</p:attrName>
                                        </p:attrNameLst>
                                      </p:cBhvr>
                                      <p:tavLst>
                                        <p:tav tm="0">
                                          <p:val>
                                            <p:strVal val="#ppt_y"/>
                                          </p:val>
                                        </p:tav>
                                        <p:tav tm="100000">
                                          <p:val>
                                            <p:strVal val="#ppt_y"/>
                                          </p:val>
                                        </p:tav>
                                      </p:tavLst>
                                    </p:anim>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2" fill="hold" nodeType="click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additive="base">
                                        <p:cTn id="36" dur="500" fill="hold"/>
                                        <p:tgtEl>
                                          <p:spTgt spid="29"/>
                                        </p:tgtEl>
                                        <p:attrNameLst>
                                          <p:attrName>ppt_x</p:attrName>
                                        </p:attrNameLst>
                                      </p:cBhvr>
                                      <p:tavLst>
                                        <p:tav tm="0">
                                          <p:val>
                                            <p:strVal val="1+#ppt_w/2"/>
                                          </p:val>
                                        </p:tav>
                                        <p:tav tm="100000">
                                          <p:val>
                                            <p:strVal val="#ppt_x"/>
                                          </p:val>
                                        </p:tav>
                                      </p:tavLst>
                                    </p:anim>
                                    <p:anim calcmode="lin" valueType="num">
                                      <p:cBhvr additive="base">
                                        <p:cTn id="37" dur="500" fill="hold"/>
                                        <p:tgtEl>
                                          <p:spTgt spid="29"/>
                                        </p:tgtEl>
                                        <p:attrNameLst>
                                          <p:attrName>ppt_y</p:attrName>
                                        </p:attrNameLst>
                                      </p:cBhvr>
                                      <p:tavLst>
                                        <p:tav tm="0">
                                          <p:val>
                                            <p:strVal val="#ppt_y"/>
                                          </p:val>
                                        </p:tav>
                                        <p:tav tm="100000">
                                          <p:val>
                                            <p:strVal val="#ppt_y"/>
                                          </p:val>
                                        </p:tav>
                                      </p:tavLst>
                                    </p:anim>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2" fill="hold" nodeType="click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1+#ppt_w/2"/>
                                          </p:val>
                                        </p:tav>
                                        <p:tav tm="100000">
                                          <p:val>
                                            <p:strVal val="#ppt_x"/>
                                          </p:val>
                                        </p:tav>
                                      </p:tavLst>
                                    </p:anim>
                                    <p:anim calcmode="lin" valueType="num">
                                      <p:cBhvr additive="base">
                                        <p:cTn id="47" dur="5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32445-2306-B947-6999-FF9EDBBAD2AC}"/>
              </a:ext>
            </a:extLst>
          </p:cNvPr>
          <p:cNvSpPr>
            <a:spLocks noGrp="1"/>
          </p:cNvSpPr>
          <p:nvPr>
            <p:ph type="title"/>
          </p:nvPr>
        </p:nvSpPr>
        <p:spPr/>
        <p:txBody>
          <a:bodyPr>
            <a:normAutofit fontScale="90000"/>
          </a:bodyPr>
          <a:lstStyle/>
          <a:p>
            <a:r>
              <a:rPr lang="en-US" dirty="0"/>
              <a:t>LS Pay for Business Central</a:t>
            </a:r>
          </a:p>
        </p:txBody>
      </p:sp>
      <p:grpSp>
        <p:nvGrpSpPr>
          <p:cNvPr id="4" name="Group 3">
            <a:extLst>
              <a:ext uri="{FF2B5EF4-FFF2-40B4-BE49-F238E27FC236}">
                <a16:creationId xmlns:a16="http://schemas.microsoft.com/office/drawing/2014/main" id="{07613590-2DF8-CEFE-2B5A-D3A00CF2F74C}"/>
              </a:ext>
            </a:extLst>
          </p:cNvPr>
          <p:cNvGrpSpPr/>
          <p:nvPr/>
        </p:nvGrpSpPr>
        <p:grpSpPr>
          <a:xfrm>
            <a:off x="9226472" y="4512802"/>
            <a:ext cx="1526572" cy="1326894"/>
            <a:chOff x="9226472" y="4512802"/>
            <a:chExt cx="1526572" cy="1326894"/>
          </a:xfrm>
        </p:grpSpPr>
        <p:pic>
          <p:nvPicPr>
            <p:cNvPr id="5" name="Graphic 4">
              <a:extLst>
                <a:ext uri="{FF2B5EF4-FFF2-40B4-BE49-F238E27FC236}">
                  <a16:creationId xmlns:a16="http://schemas.microsoft.com/office/drawing/2014/main" id="{803A2C55-50B5-6B80-C200-66A6A9285D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698004" y="4512802"/>
              <a:ext cx="680563" cy="680563"/>
            </a:xfrm>
            <a:prstGeom prst="rect">
              <a:avLst/>
            </a:prstGeom>
          </p:spPr>
        </p:pic>
        <p:sp>
          <p:nvSpPr>
            <p:cNvPr id="6" name="TextBox 5">
              <a:extLst>
                <a:ext uri="{FF2B5EF4-FFF2-40B4-BE49-F238E27FC236}">
                  <a16:creationId xmlns:a16="http://schemas.microsoft.com/office/drawing/2014/main" id="{CF0FF227-B5B5-BEFA-38A4-9C9EB143188C}"/>
                </a:ext>
              </a:extLst>
            </p:cNvPr>
            <p:cNvSpPr txBox="1"/>
            <p:nvPr/>
          </p:nvSpPr>
          <p:spPr>
            <a:xfrm>
              <a:off x="9226472" y="5193365"/>
              <a:ext cx="1526572"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3</a:t>
              </a:r>
              <a:r>
                <a:rPr kumimoji="0" lang="en-US" sz="1800" b="0" i="0" u="none" strike="noStrike" kern="1200" cap="none" spc="0" normalizeH="0" baseline="30000" noProof="0" dirty="0">
                  <a:ln>
                    <a:noFill/>
                  </a:ln>
                  <a:solidFill>
                    <a:prstClr val="white"/>
                  </a:solidFill>
                  <a:effectLst/>
                  <a:uLnTx/>
                  <a:uFillTx/>
                  <a:latin typeface="Segoe UI"/>
                  <a:ea typeface="+mn-ea"/>
                  <a:cs typeface="+mn-cs"/>
                </a:rPr>
                <a:t>rd</a:t>
              </a:r>
              <a:r>
                <a:rPr kumimoji="0" lang="en-US" sz="1800" b="0" i="0" u="none" strike="noStrike" kern="1200" cap="none" spc="0" normalizeH="0" baseline="0" noProof="0" dirty="0">
                  <a:ln>
                    <a:noFill/>
                  </a:ln>
                  <a:solidFill>
                    <a:prstClr val="white"/>
                  </a:solidFill>
                  <a:effectLst/>
                  <a:uLnTx/>
                  <a:uFillTx/>
                  <a:latin typeface="Segoe UI"/>
                  <a:ea typeface="+mn-ea"/>
                  <a:cs typeface="+mn-cs"/>
                </a:rPr>
                <a:t> party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POS provider</a:t>
              </a:r>
            </a:p>
          </p:txBody>
        </p:sp>
      </p:grpSp>
      <p:pic>
        <p:nvPicPr>
          <p:cNvPr id="7" name="Picture 9">
            <a:extLst>
              <a:ext uri="{FF2B5EF4-FFF2-40B4-BE49-F238E27FC236}">
                <a16:creationId xmlns:a16="http://schemas.microsoft.com/office/drawing/2014/main" id="{40BD9D7E-C85A-4F0D-1781-F1C42588F4EA}"/>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4694697" y="1995016"/>
            <a:ext cx="913155" cy="744420"/>
          </a:xfrm>
          <a:prstGeom prst="rect">
            <a:avLst/>
          </a:prstGeom>
        </p:spPr>
      </p:pic>
      <p:pic>
        <p:nvPicPr>
          <p:cNvPr id="8" name="Picture 11">
            <a:extLst>
              <a:ext uri="{FF2B5EF4-FFF2-40B4-BE49-F238E27FC236}">
                <a16:creationId xmlns:a16="http://schemas.microsoft.com/office/drawing/2014/main" id="{072EE6FE-EE3E-DF56-2A0F-1EA4933638B2}"/>
              </a:ext>
            </a:extLst>
          </p:cNvPr>
          <p:cNvPicPr>
            <a:picLocks noChangeAspect="1"/>
          </p:cNvPicPr>
          <p:nvPr/>
        </p:nvPicPr>
        <p:blipFill>
          <a:blip r:embed="rId7">
            <a:extLst>
              <a:ext uri="{96DAC541-7B7A-43D3-8B79-37D633B846F1}">
                <asvg:svgBlip xmlns:asvg="http://schemas.microsoft.com/office/drawing/2016/SVG/main" r:embed="rId8"/>
              </a:ext>
            </a:extLst>
          </a:blip>
          <a:srcRect/>
          <a:stretch/>
        </p:blipFill>
        <p:spPr>
          <a:xfrm>
            <a:off x="6240603" y="1995015"/>
            <a:ext cx="1347136" cy="798302"/>
          </a:xfrm>
          <a:prstGeom prst="rect">
            <a:avLst/>
          </a:prstGeom>
        </p:spPr>
      </p:pic>
      <p:pic>
        <p:nvPicPr>
          <p:cNvPr id="9" name="Picture 2">
            <a:extLst>
              <a:ext uri="{FF2B5EF4-FFF2-40B4-BE49-F238E27FC236}">
                <a16:creationId xmlns:a16="http://schemas.microsoft.com/office/drawing/2014/main" id="{3FC2A825-D982-6AD1-B73E-5B14C20DD5E2}"/>
              </a:ext>
            </a:extLst>
          </p:cNvPr>
          <p:cNvPicPr>
            <a:picLocks noChangeAspect="1"/>
          </p:cNvPicPr>
          <p:nvPr/>
        </p:nvPicPr>
        <p:blipFill>
          <a:blip r:embed="rId9">
            <a:extLst>
              <a:ext uri="{96DAC541-7B7A-43D3-8B79-37D633B846F1}">
                <asvg:svgBlip xmlns:asvg="http://schemas.microsoft.com/office/drawing/2016/SVG/main" r:embed="rId10"/>
              </a:ext>
            </a:extLst>
          </a:blip>
          <a:srcRect/>
          <a:stretch/>
        </p:blipFill>
        <p:spPr>
          <a:xfrm>
            <a:off x="7863841" y="1995015"/>
            <a:ext cx="1280404" cy="744420"/>
          </a:xfrm>
          <a:prstGeom prst="rect">
            <a:avLst/>
          </a:prstGeom>
        </p:spPr>
      </p:pic>
      <p:cxnSp>
        <p:nvCxnSpPr>
          <p:cNvPr id="10" name="Connector: Elbow 9">
            <a:extLst>
              <a:ext uri="{FF2B5EF4-FFF2-40B4-BE49-F238E27FC236}">
                <a16:creationId xmlns:a16="http://schemas.microsoft.com/office/drawing/2014/main" id="{F5E7BE23-4DF1-32A2-C174-92D928CB104D}"/>
              </a:ext>
            </a:extLst>
          </p:cNvPr>
          <p:cNvCxnSpPr>
            <a:cxnSpLocks/>
            <a:stCxn id="7" idx="2"/>
          </p:cNvCxnSpPr>
          <p:nvPr/>
        </p:nvCxnSpPr>
        <p:spPr>
          <a:xfrm rot="16200000" flipH="1">
            <a:off x="4913121" y="2977590"/>
            <a:ext cx="1472082" cy="995774"/>
          </a:xfrm>
          <a:prstGeom prst="bentConnector3">
            <a:avLst>
              <a:gd name="adj1" fmla="val 59761"/>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1" name="Connector: Elbow 10">
            <a:extLst>
              <a:ext uri="{FF2B5EF4-FFF2-40B4-BE49-F238E27FC236}">
                <a16:creationId xmlns:a16="http://schemas.microsoft.com/office/drawing/2014/main" id="{8884AE61-E912-285A-B6B1-C5895168FC2E}"/>
              </a:ext>
            </a:extLst>
          </p:cNvPr>
          <p:cNvCxnSpPr>
            <a:cxnSpLocks/>
            <a:stCxn id="9" idx="2"/>
          </p:cNvCxnSpPr>
          <p:nvPr/>
        </p:nvCxnSpPr>
        <p:spPr>
          <a:xfrm rot="5400000">
            <a:off x="6589506" y="2296982"/>
            <a:ext cx="1472084" cy="2356991"/>
          </a:xfrm>
          <a:prstGeom prst="bentConnector2">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or: Elbow 11">
            <a:extLst>
              <a:ext uri="{FF2B5EF4-FFF2-40B4-BE49-F238E27FC236}">
                <a16:creationId xmlns:a16="http://schemas.microsoft.com/office/drawing/2014/main" id="{AC095712-5F28-032B-4A41-900CAE2E3483}"/>
              </a:ext>
            </a:extLst>
          </p:cNvPr>
          <p:cNvCxnSpPr>
            <a:cxnSpLocks/>
            <a:stCxn id="8" idx="2"/>
            <a:endCxn id="25" idx="0"/>
          </p:cNvCxnSpPr>
          <p:nvPr/>
        </p:nvCxnSpPr>
        <p:spPr>
          <a:xfrm rot="5400000">
            <a:off x="5822196" y="3119544"/>
            <a:ext cx="1418202" cy="765748"/>
          </a:xfrm>
          <a:prstGeom prst="bentConnector3">
            <a:avLst>
              <a:gd name="adj1" fmla="val 5829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nector: Elbow 12">
            <a:extLst>
              <a:ext uri="{FF2B5EF4-FFF2-40B4-BE49-F238E27FC236}">
                <a16:creationId xmlns:a16="http://schemas.microsoft.com/office/drawing/2014/main" id="{624C01AC-0BE3-FFB5-7DCA-B08D534F643E}"/>
              </a:ext>
            </a:extLst>
          </p:cNvPr>
          <p:cNvCxnSpPr>
            <a:cxnSpLocks/>
            <a:stCxn id="5" idx="0"/>
          </p:cNvCxnSpPr>
          <p:nvPr/>
        </p:nvCxnSpPr>
        <p:spPr>
          <a:xfrm rot="16200000" flipV="1">
            <a:off x="7942027" y="2416543"/>
            <a:ext cx="301283" cy="3891236"/>
          </a:xfrm>
          <a:prstGeom prst="bentConnector3">
            <a:avLst>
              <a:gd name="adj1" fmla="val 294101"/>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pic>
        <p:nvPicPr>
          <p:cNvPr id="15" name="Picture 2">
            <a:extLst>
              <a:ext uri="{FF2B5EF4-FFF2-40B4-BE49-F238E27FC236}">
                <a16:creationId xmlns:a16="http://schemas.microsoft.com/office/drawing/2014/main" id="{97A200AA-EB42-3567-5F67-F4F9A1395E98}"/>
              </a:ext>
            </a:extLst>
          </p:cNvPr>
          <p:cNvPicPr>
            <a:picLocks noChangeAspect="1"/>
          </p:cNvPicPr>
          <p:nvPr/>
        </p:nvPicPr>
        <p:blipFill>
          <a:blip r:embed="rId9">
            <a:extLst>
              <a:ext uri="{96DAC541-7B7A-43D3-8B79-37D633B846F1}">
                <asvg:svgBlip xmlns:asvg="http://schemas.microsoft.com/office/drawing/2016/SVG/main" r:embed="rId10"/>
              </a:ext>
            </a:extLst>
          </a:blip>
          <a:srcRect/>
          <a:stretch/>
        </p:blipFill>
        <p:spPr>
          <a:xfrm>
            <a:off x="1485058" y="1995015"/>
            <a:ext cx="1295914" cy="753436"/>
          </a:xfrm>
          <a:prstGeom prst="rect">
            <a:avLst/>
          </a:prstGeom>
        </p:spPr>
      </p:pic>
      <p:cxnSp>
        <p:nvCxnSpPr>
          <p:cNvPr id="16" name="Straight Arrow Connector 15">
            <a:extLst>
              <a:ext uri="{FF2B5EF4-FFF2-40B4-BE49-F238E27FC236}">
                <a16:creationId xmlns:a16="http://schemas.microsoft.com/office/drawing/2014/main" id="{3791EB85-1109-1A8A-2A63-7E07F471DB33}"/>
              </a:ext>
            </a:extLst>
          </p:cNvPr>
          <p:cNvCxnSpPr>
            <a:cxnSpLocks/>
            <a:stCxn id="15" idx="2"/>
          </p:cNvCxnSpPr>
          <p:nvPr/>
        </p:nvCxnSpPr>
        <p:spPr>
          <a:xfrm flipH="1">
            <a:off x="2133014" y="2748451"/>
            <a:ext cx="1" cy="1591040"/>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09306301-8B00-1B0E-8A72-A8C6C530F3EB}"/>
              </a:ext>
            </a:extLst>
          </p:cNvPr>
          <p:cNvSpPr/>
          <p:nvPr/>
        </p:nvSpPr>
        <p:spPr>
          <a:xfrm>
            <a:off x="2052414"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77DA3A-0089-02A8-7E65-74124AFC75C9}"/>
              </a:ext>
            </a:extLst>
          </p:cNvPr>
          <p:cNvCxnSpPr>
            <a:cxnSpLocks/>
            <a:stCxn id="18" idx="4"/>
            <a:endCxn id="28" idx="0"/>
          </p:cNvCxnSpPr>
          <p:nvPr/>
        </p:nvCxnSpPr>
        <p:spPr>
          <a:xfrm>
            <a:off x="2133014" y="4336767"/>
            <a:ext cx="1" cy="261082"/>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232C8B92-9E38-0313-69EF-DCB5750D76F6}"/>
              </a:ext>
            </a:extLst>
          </p:cNvPr>
          <p:cNvSpPr/>
          <p:nvPr/>
        </p:nvSpPr>
        <p:spPr>
          <a:xfrm>
            <a:off x="623148" y="4597849"/>
            <a:ext cx="3019733" cy="1781460"/>
          </a:xfrm>
          <a:prstGeom prst="rect">
            <a:avLst/>
          </a:prstGeom>
          <a:solidFill>
            <a:srgbClr val="27768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37" name="Group 36">
            <a:extLst>
              <a:ext uri="{FF2B5EF4-FFF2-40B4-BE49-F238E27FC236}">
                <a16:creationId xmlns:a16="http://schemas.microsoft.com/office/drawing/2014/main" id="{67AF8262-5886-5E11-B309-E571B03DBDF3}"/>
              </a:ext>
            </a:extLst>
          </p:cNvPr>
          <p:cNvGrpSpPr/>
          <p:nvPr/>
        </p:nvGrpSpPr>
        <p:grpSpPr>
          <a:xfrm>
            <a:off x="964296" y="5112500"/>
            <a:ext cx="1285560" cy="1163023"/>
            <a:chOff x="654027" y="3044023"/>
            <a:chExt cx="1285560" cy="1163023"/>
          </a:xfrm>
          <a:effectLst>
            <a:outerShdw blurRad="50800" dist="38100" dir="2700000" algn="tl" rotWithShape="0">
              <a:prstClr val="black">
                <a:alpha val="40000"/>
              </a:prstClr>
            </a:outerShdw>
          </a:effectLst>
        </p:grpSpPr>
        <p:sp>
          <p:nvSpPr>
            <p:cNvPr id="30" name="Rectangle 29">
              <a:extLst>
                <a:ext uri="{FF2B5EF4-FFF2-40B4-BE49-F238E27FC236}">
                  <a16:creationId xmlns:a16="http://schemas.microsoft.com/office/drawing/2014/main" id="{54177DDB-39D3-B71F-535C-2279320B0ED5}"/>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31" name="Graphic 30">
              <a:extLst>
                <a:ext uri="{FF2B5EF4-FFF2-40B4-BE49-F238E27FC236}">
                  <a16:creationId xmlns:a16="http://schemas.microsoft.com/office/drawing/2014/main" id="{F819D090-B629-A23F-0E3F-2403CEFB68DC}"/>
                </a:ext>
              </a:extLst>
            </p:cNvPr>
            <p:cNvPicPr>
              <a:picLocks noChangeAspect="1"/>
            </p:cNvPicPr>
            <p:nvPr/>
          </p:nvPicPr>
          <p:blipFill>
            <a:blip r:embed="rId11">
              <a:extLst>
                <a:ext uri="{96DAC541-7B7A-43D3-8B79-37D633B846F1}">
                  <asvg:svgBlip xmlns:asvg="http://schemas.microsoft.com/office/drawing/2016/SVG/main" r:embed="rId12"/>
                </a:ext>
              </a:extLst>
            </a:blip>
            <a:srcRect/>
            <a:stretch/>
          </p:blipFill>
          <p:spPr>
            <a:xfrm>
              <a:off x="784737" y="3225846"/>
              <a:ext cx="1061358" cy="266226"/>
            </a:xfrm>
            <a:prstGeom prst="rect">
              <a:avLst/>
            </a:prstGeom>
          </p:spPr>
        </p:pic>
        <p:sp>
          <p:nvSpPr>
            <p:cNvPr id="33" name="Rectangle 32">
              <a:extLst>
                <a:ext uri="{FF2B5EF4-FFF2-40B4-BE49-F238E27FC236}">
                  <a16:creationId xmlns:a16="http://schemas.microsoft.com/office/drawing/2014/main" id="{1058767F-3DE8-B249-9A27-C4CAC55439C2}"/>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3FFAE0CC-BE27-270B-91BB-90B697B3DF5D}"/>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5E7566EA-2B5E-048E-9620-3F740AA80508}"/>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38" name="Rectangle 37">
            <a:extLst>
              <a:ext uri="{FF2B5EF4-FFF2-40B4-BE49-F238E27FC236}">
                <a16:creationId xmlns:a16="http://schemas.microsoft.com/office/drawing/2014/main" id="{DA6D277E-09E2-1DFC-1B96-21EA88BFAC2F}"/>
              </a:ext>
            </a:extLst>
          </p:cNvPr>
          <p:cNvSpPr/>
          <p:nvPr/>
        </p:nvSpPr>
        <p:spPr>
          <a:xfrm>
            <a:off x="2188958" y="4750194"/>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Hardware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Station</a:t>
            </a:r>
          </a:p>
        </p:txBody>
      </p:sp>
      <p:grpSp>
        <p:nvGrpSpPr>
          <p:cNvPr id="49" name="Group 48">
            <a:extLst>
              <a:ext uri="{FF2B5EF4-FFF2-40B4-BE49-F238E27FC236}">
                <a16:creationId xmlns:a16="http://schemas.microsoft.com/office/drawing/2014/main" id="{0B30D331-DBB1-F816-9639-CFA0AACA01A2}"/>
              </a:ext>
            </a:extLst>
          </p:cNvPr>
          <p:cNvGrpSpPr/>
          <p:nvPr/>
        </p:nvGrpSpPr>
        <p:grpSpPr>
          <a:xfrm>
            <a:off x="4642742" y="4211519"/>
            <a:ext cx="3026074" cy="2157880"/>
            <a:chOff x="4642742" y="4211519"/>
            <a:chExt cx="3026074" cy="2157880"/>
          </a:xfrm>
        </p:grpSpPr>
        <p:sp>
          <p:nvSpPr>
            <p:cNvPr id="25" name="Oval 24">
              <a:extLst>
                <a:ext uri="{FF2B5EF4-FFF2-40B4-BE49-F238E27FC236}">
                  <a16:creationId xmlns:a16="http://schemas.microsoft.com/office/drawing/2014/main" id="{7B70A4C3-F4C3-48C5-5E88-3099886596C0}"/>
                </a:ext>
              </a:extLst>
            </p:cNvPr>
            <p:cNvSpPr/>
            <p:nvPr/>
          </p:nvSpPr>
          <p:spPr>
            <a:xfrm>
              <a:off x="6067823"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6" name="Straight Connector 25">
              <a:extLst>
                <a:ext uri="{FF2B5EF4-FFF2-40B4-BE49-F238E27FC236}">
                  <a16:creationId xmlns:a16="http://schemas.microsoft.com/office/drawing/2014/main" id="{1194D3DC-6906-E0FB-0C30-0A1D9DBC566D}"/>
                </a:ext>
              </a:extLst>
            </p:cNvPr>
            <p:cNvCxnSpPr>
              <a:cxnSpLocks/>
              <a:stCxn id="25" idx="4"/>
              <a:endCxn id="29" idx="0"/>
            </p:cNvCxnSpPr>
            <p:nvPr/>
          </p:nvCxnSpPr>
          <p:spPr>
            <a:xfrm>
              <a:off x="6148423" y="4336767"/>
              <a:ext cx="4186" cy="251172"/>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40392113-5920-E8DC-BD4E-B4B4FBE7D7E2}"/>
                </a:ext>
              </a:extLst>
            </p:cNvPr>
            <p:cNvSpPr/>
            <p:nvPr/>
          </p:nvSpPr>
          <p:spPr>
            <a:xfrm>
              <a:off x="4642742" y="4587939"/>
              <a:ext cx="3019733" cy="178146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39" name="Group 38">
              <a:extLst>
                <a:ext uri="{FF2B5EF4-FFF2-40B4-BE49-F238E27FC236}">
                  <a16:creationId xmlns:a16="http://schemas.microsoft.com/office/drawing/2014/main" id="{EAD803EC-6609-6C29-775D-45FBB33F1086}"/>
                </a:ext>
              </a:extLst>
            </p:cNvPr>
            <p:cNvGrpSpPr/>
            <p:nvPr/>
          </p:nvGrpSpPr>
          <p:grpSpPr>
            <a:xfrm>
              <a:off x="4968040" y="5079130"/>
              <a:ext cx="1285560" cy="1163023"/>
              <a:chOff x="654027" y="3044023"/>
              <a:chExt cx="1285560" cy="1163023"/>
            </a:xfrm>
            <a:effectLst>
              <a:outerShdw blurRad="50800" dist="38100" dir="2700000" algn="tl" rotWithShape="0">
                <a:prstClr val="black">
                  <a:alpha val="40000"/>
                </a:prstClr>
              </a:outerShdw>
            </a:effectLst>
          </p:grpSpPr>
          <p:sp>
            <p:nvSpPr>
              <p:cNvPr id="40" name="Rectangle 39">
                <a:extLst>
                  <a:ext uri="{FF2B5EF4-FFF2-40B4-BE49-F238E27FC236}">
                    <a16:creationId xmlns:a16="http://schemas.microsoft.com/office/drawing/2014/main" id="{EF637E0D-7EF3-526D-5470-10FEDB8F98CC}"/>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41" name="Graphic 40">
                <a:extLst>
                  <a:ext uri="{FF2B5EF4-FFF2-40B4-BE49-F238E27FC236}">
                    <a16:creationId xmlns:a16="http://schemas.microsoft.com/office/drawing/2014/main" id="{CF1FF7C4-E5F1-11E7-23A4-37F5D92D1E1E}"/>
                  </a:ext>
                </a:extLst>
              </p:cNvPr>
              <p:cNvPicPr>
                <a:picLocks noChangeAspect="1"/>
              </p:cNvPicPr>
              <p:nvPr/>
            </p:nvPicPr>
            <p:blipFill>
              <a:blip r:embed="rId11">
                <a:extLst>
                  <a:ext uri="{96DAC541-7B7A-43D3-8B79-37D633B846F1}">
                    <asvg:svgBlip xmlns:asvg="http://schemas.microsoft.com/office/drawing/2016/SVG/main" r:embed="rId12"/>
                  </a:ext>
                </a:extLst>
              </a:blip>
              <a:srcRect/>
              <a:stretch/>
            </p:blipFill>
            <p:spPr>
              <a:xfrm>
                <a:off x="784737" y="3225846"/>
                <a:ext cx="1061358" cy="266226"/>
              </a:xfrm>
              <a:prstGeom prst="rect">
                <a:avLst/>
              </a:prstGeom>
            </p:spPr>
          </p:pic>
          <p:sp>
            <p:nvSpPr>
              <p:cNvPr id="42" name="Rectangle 41">
                <a:extLst>
                  <a:ext uri="{FF2B5EF4-FFF2-40B4-BE49-F238E27FC236}">
                    <a16:creationId xmlns:a16="http://schemas.microsoft.com/office/drawing/2014/main" id="{C2722E4A-D910-8B1A-F3B7-0503738A392A}"/>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id="{1D08D020-363F-FDB5-FD0A-3CD7647EDBF6}"/>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EF1D67F5-397D-CA3C-5B70-077EE2AF3DC4}"/>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45" name="Rectangle 44">
              <a:extLst>
                <a:ext uri="{FF2B5EF4-FFF2-40B4-BE49-F238E27FC236}">
                  <a16:creationId xmlns:a16="http://schemas.microsoft.com/office/drawing/2014/main" id="{69EE8EF1-67F9-8DEF-BF47-F550E01DB23D}"/>
                </a:ext>
              </a:extLst>
            </p:cNvPr>
            <p:cNvSpPr/>
            <p:nvPr/>
          </p:nvSpPr>
          <p:spPr>
            <a:xfrm>
              <a:off x="6214893" y="4772240"/>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LS Pay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Service</a:t>
              </a:r>
            </a:p>
          </p:txBody>
        </p:sp>
      </p:grpSp>
      <p:grpSp>
        <p:nvGrpSpPr>
          <p:cNvPr id="3" name="Group 2">
            <a:extLst>
              <a:ext uri="{FF2B5EF4-FFF2-40B4-BE49-F238E27FC236}">
                <a16:creationId xmlns:a16="http://schemas.microsoft.com/office/drawing/2014/main" id="{8E0B17D1-71C2-F432-A19B-C193F96D8B21}"/>
              </a:ext>
            </a:extLst>
          </p:cNvPr>
          <p:cNvGrpSpPr/>
          <p:nvPr/>
        </p:nvGrpSpPr>
        <p:grpSpPr>
          <a:xfrm>
            <a:off x="9290624" y="1613624"/>
            <a:ext cx="2449096" cy="1234420"/>
            <a:chOff x="1881124" y="1722198"/>
            <a:chExt cx="2449096" cy="1234420"/>
          </a:xfrm>
        </p:grpSpPr>
        <p:pic>
          <p:nvPicPr>
            <p:cNvPr id="17" name="Picture 2" descr="Microsoft Dynamics 365 2022 Release Wave 2 plan for Business Central">
              <a:extLst>
                <a:ext uri="{FF2B5EF4-FFF2-40B4-BE49-F238E27FC236}">
                  <a16:creationId xmlns:a16="http://schemas.microsoft.com/office/drawing/2014/main" id="{202BB8B0-C4FA-FC3A-2B12-F2CD05FB5C0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35307" y="1722198"/>
              <a:ext cx="588089" cy="588089"/>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4AF24ECE-A76A-A1A6-AD6D-03A496EAEC2F}"/>
                </a:ext>
              </a:extLst>
            </p:cNvPr>
            <p:cNvSpPr txBox="1"/>
            <p:nvPr/>
          </p:nvSpPr>
          <p:spPr>
            <a:xfrm>
              <a:off x="1881124" y="2310287"/>
              <a:ext cx="244909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Business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Central</a:t>
              </a:r>
            </a:p>
          </p:txBody>
        </p:sp>
      </p:grpSp>
      <p:cxnSp>
        <p:nvCxnSpPr>
          <p:cNvPr id="21" name="Connector: Elbow 20">
            <a:extLst>
              <a:ext uri="{FF2B5EF4-FFF2-40B4-BE49-F238E27FC236}">
                <a16:creationId xmlns:a16="http://schemas.microsoft.com/office/drawing/2014/main" id="{CCB84C55-4E7E-095C-66D4-383BB5918AC9}"/>
              </a:ext>
            </a:extLst>
          </p:cNvPr>
          <p:cNvCxnSpPr>
            <a:cxnSpLocks/>
            <a:stCxn id="20" idx="2"/>
            <a:endCxn id="25" idx="0"/>
          </p:cNvCxnSpPr>
          <p:nvPr/>
        </p:nvCxnSpPr>
        <p:spPr>
          <a:xfrm rot="5400000">
            <a:off x="7650061" y="1346407"/>
            <a:ext cx="1363475" cy="4366749"/>
          </a:xfrm>
          <a:prstGeom prst="bentConnector3">
            <a:avLst>
              <a:gd name="adj1" fmla="val 57452"/>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2813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C048C12-AF4E-59DE-2086-14E86A2EA711}"/>
              </a:ext>
            </a:extLst>
          </p:cNvPr>
          <p:cNvSpPr>
            <a:spLocks noGrp="1"/>
          </p:cNvSpPr>
          <p:nvPr>
            <p:ph type="body" sz="quarter" idx="10"/>
          </p:nvPr>
        </p:nvSpPr>
        <p:spPr/>
        <p:txBody>
          <a:bodyPr/>
          <a:lstStyle/>
          <a:p>
            <a:r>
              <a:rPr lang="en-IS" dirty="0"/>
              <a:t>Thank you</a:t>
            </a:r>
          </a:p>
        </p:txBody>
      </p:sp>
    </p:spTree>
    <p:extLst>
      <p:ext uri="{BB962C8B-B14F-4D97-AF65-F5344CB8AC3E}">
        <p14:creationId xmlns:p14="http://schemas.microsoft.com/office/powerpoint/2010/main" val="36403478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06276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F7B5C8-3B5E-B556-6D39-F16F0CD3AD64}"/>
              </a:ext>
            </a:extLst>
          </p:cNvPr>
          <p:cNvSpPr>
            <a:spLocks noGrp="1"/>
          </p:cNvSpPr>
          <p:nvPr>
            <p:ph type="title"/>
          </p:nvPr>
        </p:nvSpPr>
        <p:spPr/>
        <p:txBody>
          <a:bodyPr>
            <a:normAutofit fontScale="90000"/>
          </a:bodyPr>
          <a:lstStyle/>
          <a:p>
            <a:r>
              <a:rPr lang="en-US" dirty="0"/>
              <a:t>The payment topology</a:t>
            </a:r>
          </a:p>
        </p:txBody>
      </p:sp>
      <p:pic>
        <p:nvPicPr>
          <p:cNvPr id="3" name="Graphic 2">
            <a:extLst>
              <a:ext uri="{FF2B5EF4-FFF2-40B4-BE49-F238E27FC236}">
                <a16:creationId xmlns:a16="http://schemas.microsoft.com/office/drawing/2014/main" id="{B4E43EC7-EB1E-4E37-9E6E-89F9C7947620}"/>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750526" y="2080238"/>
            <a:ext cx="1345474" cy="1345474"/>
          </a:xfrm>
          <a:prstGeom prst="rect">
            <a:avLst/>
          </a:prstGeom>
        </p:spPr>
      </p:pic>
      <p:pic>
        <p:nvPicPr>
          <p:cNvPr id="4" name="Graphic 3">
            <a:extLst>
              <a:ext uri="{FF2B5EF4-FFF2-40B4-BE49-F238E27FC236}">
                <a16:creationId xmlns:a16="http://schemas.microsoft.com/office/drawing/2014/main" id="{120D00F7-8937-C4FE-2CEF-F386B8A8ACA4}"/>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770256" y="4591717"/>
            <a:ext cx="500118" cy="500118"/>
          </a:xfrm>
          <a:prstGeom prst="rect">
            <a:avLst/>
          </a:prstGeom>
        </p:spPr>
      </p:pic>
      <p:pic>
        <p:nvPicPr>
          <p:cNvPr id="5" name="Graphic 4">
            <a:extLst>
              <a:ext uri="{FF2B5EF4-FFF2-40B4-BE49-F238E27FC236}">
                <a16:creationId xmlns:a16="http://schemas.microsoft.com/office/drawing/2014/main" id="{941AFEA9-7FE6-370D-4F5F-879B6B381F2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147832" y="4234944"/>
            <a:ext cx="1213665" cy="1213665"/>
          </a:xfrm>
          <a:prstGeom prst="rect">
            <a:avLst/>
          </a:prstGeom>
        </p:spPr>
      </p:pic>
      <p:sp>
        <p:nvSpPr>
          <p:cNvPr id="6" name="TextBox 5">
            <a:extLst>
              <a:ext uri="{FF2B5EF4-FFF2-40B4-BE49-F238E27FC236}">
                <a16:creationId xmlns:a16="http://schemas.microsoft.com/office/drawing/2014/main" id="{B8CDA2B8-71F9-CFDE-5C1F-8680ED88E790}"/>
              </a:ext>
            </a:extLst>
          </p:cNvPr>
          <p:cNvSpPr txBox="1"/>
          <p:nvPr/>
        </p:nvSpPr>
        <p:spPr>
          <a:xfrm>
            <a:off x="2260618" y="5518854"/>
            <a:ext cx="1100879"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Merchant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CDFDF25-8727-3E08-C298-A22AA00173B8}"/>
              </a:ext>
            </a:extLst>
          </p:cNvPr>
          <p:cNvSpPr txBox="1"/>
          <p:nvPr/>
        </p:nvSpPr>
        <p:spPr>
          <a:xfrm>
            <a:off x="3643594" y="5241855"/>
            <a:ext cx="170540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Pin Entry Device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964FB020-FFF3-BF6F-88A8-8F8280E6192D}"/>
              </a:ext>
            </a:extLst>
          </p:cNvPr>
          <p:cNvSpPr txBox="1"/>
          <p:nvPr/>
        </p:nvSpPr>
        <p:spPr>
          <a:xfrm>
            <a:off x="8040381" y="3321372"/>
            <a:ext cx="21866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Acquirer / Processor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F874E58B-1FC5-CBD6-7ABB-70E736494820}"/>
              </a:ext>
            </a:extLst>
          </p:cNvPr>
          <p:cNvCxnSpPr>
            <a:cxnSpLocks/>
          </p:cNvCxnSpPr>
          <p:nvPr/>
        </p:nvCxnSpPr>
        <p:spPr>
          <a:xfrm flipH="1">
            <a:off x="4151620" y="3213463"/>
            <a:ext cx="714294" cy="107115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10" name="Graphic 9">
            <a:extLst>
              <a:ext uri="{FF2B5EF4-FFF2-40B4-BE49-F238E27FC236}">
                <a16:creationId xmlns:a16="http://schemas.microsoft.com/office/drawing/2014/main" id="{1BDAFFD9-A032-D9A2-456C-85CB59B28B9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74666" y="2096315"/>
            <a:ext cx="1117148" cy="1117148"/>
          </a:xfrm>
          <a:prstGeom prst="rect">
            <a:avLst/>
          </a:prstGeom>
        </p:spPr>
      </p:pic>
      <p:sp>
        <p:nvSpPr>
          <p:cNvPr id="11" name="TextBox 10">
            <a:extLst>
              <a:ext uri="{FF2B5EF4-FFF2-40B4-BE49-F238E27FC236}">
                <a16:creationId xmlns:a16="http://schemas.microsoft.com/office/drawing/2014/main" id="{D433D5DE-6054-A1B9-0F87-1195B55D3687}"/>
              </a:ext>
            </a:extLst>
          </p:cNvPr>
          <p:cNvSpPr txBox="1"/>
          <p:nvPr/>
        </p:nvSpPr>
        <p:spPr>
          <a:xfrm>
            <a:off x="3937363" y="1702161"/>
            <a:ext cx="308936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Payment Service Provider (PSP)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12" name="Straight Connector 11">
            <a:extLst>
              <a:ext uri="{FF2B5EF4-FFF2-40B4-BE49-F238E27FC236}">
                <a16:creationId xmlns:a16="http://schemas.microsoft.com/office/drawing/2014/main" id="{725E1A69-69F8-3209-6C94-B890DCF38C57}"/>
              </a:ext>
            </a:extLst>
          </p:cNvPr>
          <p:cNvCxnSpPr>
            <a:cxnSpLocks/>
          </p:cNvCxnSpPr>
          <p:nvPr/>
        </p:nvCxnSpPr>
        <p:spPr>
          <a:xfrm flipH="1">
            <a:off x="6251802" y="2648806"/>
            <a:ext cx="1817559" cy="0"/>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spTree>
    <p:extLst>
      <p:ext uri="{BB962C8B-B14F-4D97-AF65-F5344CB8AC3E}">
        <p14:creationId xmlns:p14="http://schemas.microsoft.com/office/powerpoint/2010/main" val="77937255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F7B5C8-3B5E-B556-6D39-F16F0CD3AD64}"/>
              </a:ext>
            </a:extLst>
          </p:cNvPr>
          <p:cNvSpPr>
            <a:spLocks noGrp="1"/>
          </p:cNvSpPr>
          <p:nvPr>
            <p:ph type="title"/>
          </p:nvPr>
        </p:nvSpPr>
        <p:spPr/>
        <p:txBody>
          <a:bodyPr>
            <a:normAutofit fontScale="90000"/>
          </a:bodyPr>
          <a:lstStyle/>
          <a:p>
            <a:r>
              <a:rPr lang="en-US" dirty="0"/>
              <a:t>The payment topology</a:t>
            </a:r>
          </a:p>
        </p:txBody>
      </p:sp>
      <p:pic>
        <p:nvPicPr>
          <p:cNvPr id="13" name="Graphic 12">
            <a:extLst>
              <a:ext uri="{FF2B5EF4-FFF2-40B4-BE49-F238E27FC236}">
                <a16:creationId xmlns:a16="http://schemas.microsoft.com/office/drawing/2014/main" id="{1996FF49-7831-8F74-B805-6E85D70FEC00}"/>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750526" y="2080238"/>
            <a:ext cx="1345474" cy="1345474"/>
          </a:xfrm>
          <a:prstGeom prst="rect">
            <a:avLst/>
          </a:prstGeom>
        </p:spPr>
      </p:pic>
      <p:pic>
        <p:nvPicPr>
          <p:cNvPr id="14" name="Graphic 13">
            <a:extLst>
              <a:ext uri="{FF2B5EF4-FFF2-40B4-BE49-F238E27FC236}">
                <a16:creationId xmlns:a16="http://schemas.microsoft.com/office/drawing/2014/main" id="{858A9FA7-CAD5-2F45-6773-F7B1D2D90F7C}"/>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770256" y="4591717"/>
            <a:ext cx="500118" cy="500118"/>
          </a:xfrm>
          <a:prstGeom prst="rect">
            <a:avLst/>
          </a:prstGeom>
        </p:spPr>
      </p:pic>
      <p:pic>
        <p:nvPicPr>
          <p:cNvPr id="15" name="Graphic 14">
            <a:extLst>
              <a:ext uri="{FF2B5EF4-FFF2-40B4-BE49-F238E27FC236}">
                <a16:creationId xmlns:a16="http://schemas.microsoft.com/office/drawing/2014/main" id="{8EE0DF19-9986-A3E5-7F48-668161C780B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147832" y="4234944"/>
            <a:ext cx="1213665" cy="1213665"/>
          </a:xfrm>
          <a:prstGeom prst="rect">
            <a:avLst/>
          </a:prstGeom>
        </p:spPr>
      </p:pic>
      <p:sp>
        <p:nvSpPr>
          <p:cNvPr id="16" name="TextBox 15">
            <a:extLst>
              <a:ext uri="{FF2B5EF4-FFF2-40B4-BE49-F238E27FC236}">
                <a16:creationId xmlns:a16="http://schemas.microsoft.com/office/drawing/2014/main" id="{180D0162-C974-F4FE-21C9-AC2DF613275E}"/>
              </a:ext>
            </a:extLst>
          </p:cNvPr>
          <p:cNvSpPr txBox="1"/>
          <p:nvPr/>
        </p:nvSpPr>
        <p:spPr>
          <a:xfrm>
            <a:off x="2260618" y="5518854"/>
            <a:ext cx="1100879"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Merchant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4FEBFBA3-4B9A-4ECC-6A91-EE7F03AC38A4}"/>
              </a:ext>
            </a:extLst>
          </p:cNvPr>
          <p:cNvSpPr txBox="1"/>
          <p:nvPr/>
        </p:nvSpPr>
        <p:spPr>
          <a:xfrm>
            <a:off x="3643594" y="5241855"/>
            <a:ext cx="170540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Pin Entry Device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FD061597-EF5C-5485-8E20-78276DA25A19}"/>
              </a:ext>
            </a:extLst>
          </p:cNvPr>
          <p:cNvSpPr txBox="1"/>
          <p:nvPr/>
        </p:nvSpPr>
        <p:spPr>
          <a:xfrm>
            <a:off x="8483451" y="4445504"/>
            <a:ext cx="251440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Acquirers / Processors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C245F602-3533-D658-34CF-7E93F44B43A6}"/>
              </a:ext>
            </a:extLst>
          </p:cNvPr>
          <p:cNvCxnSpPr>
            <a:cxnSpLocks/>
          </p:cNvCxnSpPr>
          <p:nvPr/>
        </p:nvCxnSpPr>
        <p:spPr>
          <a:xfrm flipH="1">
            <a:off x="4151620" y="3213463"/>
            <a:ext cx="714294" cy="107115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20" name="Graphic 19">
            <a:extLst>
              <a:ext uri="{FF2B5EF4-FFF2-40B4-BE49-F238E27FC236}">
                <a16:creationId xmlns:a16="http://schemas.microsoft.com/office/drawing/2014/main" id="{BC59BEDB-B2C2-C810-4E27-7D797E7D49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617288" y="1637202"/>
            <a:ext cx="886071" cy="886071"/>
          </a:xfrm>
          <a:prstGeom prst="rect">
            <a:avLst/>
          </a:prstGeom>
        </p:spPr>
      </p:pic>
      <p:sp>
        <p:nvSpPr>
          <p:cNvPr id="21" name="TextBox 20">
            <a:extLst>
              <a:ext uri="{FF2B5EF4-FFF2-40B4-BE49-F238E27FC236}">
                <a16:creationId xmlns:a16="http://schemas.microsoft.com/office/drawing/2014/main" id="{3E8DAA6E-806E-83BB-93B5-690DC647F340}"/>
              </a:ext>
            </a:extLst>
          </p:cNvPr>
          <p:cNvSpPr txBox="1"/>
          <p:nvPr/>
        </p:nvSpPr>
        <p:spPr>
          <a:xfrm>
            <a:off x="3937363" y="1702161"/>
            <a:ext cx="308936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Payment Service Provider (PSP)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1DB54E33-7855-8255-F743-AAE4E9E92B5A}"/>
              </a:ext>
            </a:extLst>
          </p:cNvPr>
          <p:cNvCxnSpPr>
            <a:cxnSpLocks/>
          </p:cNvCxnSpPr>
          <p:nvPr/>
        </p:nvCxnSpPr>
        <p:spPr>
          <a:xfrm flipH="1">
            <a:off x="6251802" y="2272937"/>
            <a:ext cx="2122359" cy="250336"/>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23" name="Graphic 22">
            <a:extLst>
              <a:ext uri="{FF2B5EF4-FFF2-40B4-BE49-F238E27FC236}">
                <a16:creationId xmlns:a16="http://schemas.microsoft.com/office/drawing/2014/main" id="{B099024D-ADBF-25FF-63E6-DD0E0A3AFB89}"/>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601132" y="2456034"/>
            <a:ext cx="886071" cy="886071"/>
          </a:xfrm>
          <a:prstGeom prst="rect">
            <a:avLst/>
          </a:prstGeom>
        </p:spPr>
      </p:pic>
      <p:pic>
        <p:nvPicPr>
          <p:cNvPr id="24" name="Graphic 23">
            <a:extLst>
              <a:ext uri="{FF2B5EF4-FFF2-40B4-BE49-F238E27FC236}">
                <a16:creationId xmlns:a16="http://schemas.microsoft.com/office/drawing/2014/main" id="{054090BF-FFBD-E661-9C35-F5D9EE779F11}"/>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617289" y="3206637"/>
            <a:ext cx="886071" cy="886071"/>
          </a:xfrm>
          <a:prstGeom prst="rect">
            <a:avLst/>
          </a:prstGeom>
        </p:spPr>
      </p:pic>
      <p:cxnSp>
        <p:nvCxnSpPr>
          <p:cNvPr id="25" name="Straight Connector 24">
            <a:extLst>
              <a:ext uri="{FF2B5EF4-FFF2-40B4-BE49-F238E27FC236}">
                <a16:creationId xmlns:a16="http://schemas.microsoft.com/office/drawing/2014/main" id="{BA8DFB3B-2E41-C5F3-C536-4EC16C0F3C84}"/>
              </a:ext>
            </a:extLst>
          </p:cNvPr>
          <p:cNvCxnSpPr>
            <a:cxnSpLocks/>
          </p:cNvCxnSpPr>
          <p:nvPr/>
        </p:nvCxnSpPr>
        <p:spPr>
          <a:xfrm flipH="1">
            <a:off x="6251802" y="2801206"/>
            <a:ext cx="2122359" cy="0"/>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cxnSp>
        <p:nvCxnSpPr>
          <p:cNvPr id="26" name="Straight Connector 25">
            <a:extLst>
              <a:ext uri="{FF2B5EF4-FFF2-40B4-BE49-F238E27FC236}">
                <a16:creationId xmlns:a16="http://schemas.microsoft.com/office/drawing/2014/main" id="{50856296-728F-2DC6-F203-D565D0F06DE2}"/>
              </a:ext>
            </a:extLst>
          </p:cNvPr>
          <p:cNvCxnSpPr>
            <a:cxnSpLocks/>
          </p:cNvCxnSpPr>
          <p:nvPr/>
        </p:nvCxnSpPr>
        <p:spPr>
          <a:xfrm flipH="1" flipV="1">
            <a:off x="6251802" y="3043646"/>
            <a:ext cx="2122359" cy="28784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spTree>
    <p:extLst>
      <p:ext uri="{BB962C8B-B14F-4D97-AF65-F5344CB8AC3E}">
        <p14:creationId xmlns:p14="http://schemas.microsoft.com/office/powerpoint/2010/main" val="1453630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1000"/>
                                        <p:tgtEl>
                                          <p:spTgt spid="23"/>
                                        </p:tgtEl>
                                      </p:cBhvr>
                                    </p:animEffect>
                                    <p:anim calcmode="lin" valueType="num">
                                      <p:cBhvr>
                                        <p:cTn id="13" dur="1000" fill="hold"/>
                                        <p:tgtEl>
                                          <p:spTgt spid="23"/>
                                        </p:tgtEl>
                                        <p:attrNameLst>
                                          <p:attrName>ppt_x</p:attrName>
                                        </p:attrNameLst>
                                      </p:cBhvr>
                                      <p:tavLst>
                                        <p:tav tm="0">
                                          <p:val>
                                            <p:strVal val="#ppt_x"/>
                                          </p:val>
                                        </p:tav>
                                        <p:tav tm="100000">
                                          <p:val>
                                            <p:strVal val="#ppt_x"/>
                                          </p:val>
                                        </p:tav>
                                      </p:tavLst>
                                    </p:anim>
                                    <p:anim calcmode="lin" valueType="num">
                                      <p:cBhvr>
                                        <p:cTn id="14" dur="1000" fill="hold"/>
                                        <p:tgtEl>
                                          <p:spTgt spid="2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1000"/>
                                        <p:tgtEl>
                                          <p:spTgt spid="24"/>
                                        </p:tgtEl>
                                      </p:cBhvr>
                                    </p:animEffect>
                                    <p:anim calcmode="lin" valueType="num">
                                      <p:cBhvr>
                                        <p:cTn id="18" dur="1000" fill="hold"/>
                                        <p:tgtEl>
                                          <p:spTgt spid="24"/>
                                        </p:tgtEl>
                                        <p:attrNameLst>
                                          <p:attrName>ppt_x</p:attrName>
                                        </p:attrNameLst>
                                      </p:cBhvr>
                                      <p:tavLst>
                                        <p:tav tm="0">
                                          <p:val>
                                            <p:strVal val="#ppt_x"/>
                                          </p:val>
                                        </p:tav>
                                        <p:tav tm="100000">
                                          <p:val>
                                            <p:strVal val="#ppt_x"/>
                                          </p:val>
                                        </p:tav>
                                      </p:tavLst>
                                    </p:anim>
                                    <p:anim calcmode="lin" valueType="num">
                                      <p:cBhvr>
                                        <p:cTn id="19" dur="1000" fill="hold"/>
                                        <p:tgtEl>
                                          <p:spTgt spid="2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1000"/>
                                        <p:tgtEl>
                                          <p:spTgt spid="18"/>
                                        </p:tgtEl>
                                      </p:cBhvr>
                                    </p:animEffect>
                                    <p:anim calcmode="lin" valueType="num">
                                      <p:cBhvr>
                                        <p:cTn id="23" dur="1000" fill="hold"/>
                                        <p:tgtEl>
                                          <p:spTgt spid="18"/>
                                        </p:tgtEl>
                                        <p:attrNameLst>
                                          <p:attrName>ppt_x</p:attrName>
                                        </p:attrNameLst>
                                      </p:cBhvr>
                                      <p:tavLst>
                                        <p:tav tm="0">
                                          <p:val>
                                            <p:strVal val="#ppt_x"/>
                                          </p:val>
                                        </p:tav>
                                        <p:tav tm="100000">
                                          <p:val>
                                            <p:strVal val="#ppt_x"/>
                                          </p:val>
                                        </p:tav>
                                      </p:tavLst>
                                    </p:anim>
                                    <p:anim calcmode="lin" valueType="num">
                                      <p:cBhvr>
                                        <p:cTn id="24" dur="1000" fill="hold"/>
                                        <p:tgtEl>
                                          <p:spTgt spid="18"/>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10"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500"/>
                                        <p:tgtEl>
                                          <p:spTgt spid="22"/>
                                        </p:tgtEl>
                                      </p:cBhvr>
                                    </p:animEffect>
                                  </p:childTnLst>
                                </p:cTn>
                              </p:par>
                              <p:par>
                                <p:cTn id="29" presetID="10" presetClass="entr" presetSubtype="0" fill="hold"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F85921-CB5B-E4DB-CE52-0E8343705B5D}"/>
              </a:ext>
            </a:extLst>
          </p:cNvPr>
          <p:cNvSpPr>
            <a:spLocks noGrp="1"/>
          </p:cNvSpPr>
          <p:nvPr>
            <p:ph type="title"/>
          </p:nvPr>
        </p:nvSpPr>
        <p:spPr/>
        <p:txBody>
          <a:bodyPr>
            <a:normAutofit fontScale="90000"/>
          </a:bodyPr>
          <a:lstStyle/>
          <a:p>
            <a:r>
              <a:rPr lang="en-US" dirty="0"/>
              <a:t>LS Pay – High level architecture</a:t>
            </a:r>
          </a:p>
        </p:txBody>
      </p:sp>
      <p:sp>
        <p:nvSpPr>
          <p:cNvPr id="4" name="Rectangle 3">
            <a:extLst>
              <a:ext uri="{FF2B5EF4-FFF2-40B4-BE49-F238E27FC236}">
                <a16:creationId xmlns:a16="http://schemas.microsoft.com/office/drawing/2014/main" id="{217D4FE5-C789-F702-B7A8-01DD42578019}"/>
              </a:ext>
            </a:extLst>
          </p:cNvPr>
          <p:cNvSpPr/>
          <p:nvPr/>
        </p:nvSpPr>
        <p:spPr>
          <a:xfrm>
            <a:off x="4296522" y="2336620"/>
            <a:ext cx="2635069" cy="3223967"/>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0486BE7A-A055-E530-A0B0-A41F683400EA}"/>
              </a:ext>
            </a:extLst>
          </p:cNvPr>
          <p:cNvGrpSpPr/>
          <p:nvPr/>
        </p:nvGrpSpPr>
        <p:grpSpPr>
          <a:xfrm rot="16200000">
            <a:off x="3881182" y="3640463"/>
            <a:ext cx="218364" cy="616284"/>
            <a:chOff x="6015777" y="3898566"/>
            <a:chExt cx="218364" cy="616284"/>
          </a:xfrm>
        </p:grpSpPr>
        <p:sp>
          <p:nvSpPr>
            <p:cNvPr id="6" name="Oval 5">
              <a:extLst>
                <a:ext uri="{FF2B5EF4-FFF2-40B4-BE49-F238E27FC236}">
                  <a16:creationId xmlns:a16="http://schemas.microsoft.com/office/drawing/2014/main" id="{DD948D14-D4B7-4C98-D908-A61DA5B0727E}"/>
                </a:ext>
              </a:extLst>
            </p:cNvPr>
            <p:cNvSpPr/>
            <p:nvPr/>
          </p:nvSpPr>
          <p:spPr>
            <a:xfrm>
              <a:off x="6015777" y="3898566"/>
              <a:ext cx="218364" cy="204717"/>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 name="Straight Connector 6">
              <a:extLst>
                <a:ext uri="{FF2B5EF4-FFF2-40B4-BE49-F238E27FC236}">
                  <a16:creationId xmlns:a16="http://schemas.microsoft.com/office/drawing/2014/main" id="{EFC481BD-BAB0-F39F-0E17-C91BD194A07D}"/>
                </a:ext>
              </a:extLst>
            </p:cNvPr>
            <p:cNvCxnSpPr>
              <a:cxnSpLocks/>
              <a:stCxn id="6" idx="4"/>
            </p:cNvCxnSpPr>
            <p:nvPr/>
          </p:nvCxnSpPr>
          <p:spPr>
            <a:xfrm>
              <a:off x="6124959" y="4103283"/>
              <a:ext cx="1" cy="411567"/>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603E0A81-BCD5-CA2B-D4AF-B27EEF327462}"/>
              </a:ext>
            </a:extLst>
          </p:cNvPr>
          <p:cNvSpPr txBox="1"/>
          <p:nvPr/>
        </p:nvSpPr>
        <p:spPr>
          <a:xfrm>
            <a:off x="3101230" y="3456160"/>
            <a:ext cx="113973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600" b="0" i="0" u="none" strike="noStrike" kern="1200" cap="none" spc="0" normalizeH="0" baseline="0" noProof="0" dirty="0">
                <a:ln>
                  <a:noFill/>
                </a:ln>
                <a:solidFill>
                  <a:prstClr val="white"/>
                </a:solidFill>
                <a:effectLst/>
                <a:uLnTx/>
                <a:uFillTx/>
                <a:latin typeface="Calibri Light" panose="020F0302020204030204"/>
                <a:ea typeface="+mn-ea"/>
                <a:cs typeface="+mn-cs"/>
              </a:rPr>
              <a:t>LSPay API</a:t>
            </a:r>
          </a:p>
        </p:txBody>
      </p:sp>
      <p:pic>
        <p:nvPicPr>
          <p:cNvPr id="9" name="Picture 2">
            <a:extLst>
              <a:ext uri="{FF2B5EF4-FFF2-40B4-BE49-F238E27FC236}">
                <a16:creationId xmlns:a16="http://schemas.microsoft.com/office/drawing/2014/main" id="{835EDD33-9E36-BE72-3A2D-E931B4FBB9E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3995" y="1985574"/>
            <a:ext cx="1788311" cy="1381397"/>
          </a:xfrm>
          <a:prstGeom prst="rect">
            <a:avLst/>
          </a:prstGeom>
        </p:spPr>
      </p:pic>
      <p:pic>
        <p:nvPicPr>
          <p:cNvPr id="10" name="Picture 9">
            <a:extLst>
              <a:ext uri="{FF2B5EF4-FFF2-40B4-BE49-F238E27FC236}">
                <a16:creationId xmlns:a16="http://schemas.microsoft.com/office/drawing/2014/main" id="{AC9FB129-D453-4401-1030-A8BC2346FE4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112641" y="4010098"/>
            <a:ext cx="1447900" cy="1373279"/>
          </a:xfrm>
          <a:prstGeom prst="rect">
            <a:avLst/>
          </a:prstGeom>
        </p:spPr>
      </p:pic>
      <p:pic>
        <p:nvPicPr>
          <p:cNvPr id="11" name="Picture 11">
            <a:extLst>
              <a:ext uri="{FF2B5EF4-FFF2-40B4-BE49-F238E27FC236}">
                <a16:creationId xmlns:a16="http://schemas.microsoft.com/office/drawing/2014/main" id="{E9B9755D-DF03-8AF8-2937-A427FF3C941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17325" y="2997378"/>
            <a:ext cx="1834007" cy="1374195"/>
          </a:xfrm>
          <a:prstGeom prst="rect">
            <a:avLst/>
          </a:prstGeom>
        </p:spPr>
      </p:pic>
      <p:grpSp>
        <p:nvGrpSpPr>
          <p:cNvPr id="12" name="Group 11">
            <a:extLst>
              <a:ext uri="{FF2B5EF4-FFF2-40B4-BE49-F238E27FC236}">
                <a16:creationId xmlns:a16="http://schemas.microsoft.com/office/drawing/2014/main" id="{73D3E03D-73D1-D310-DD4F-58C961497728}"/>
              </a:ext>
            </a:extLst>
          </p:cNvPr>
          <p:cNvGrpSpPr/>
          <p:nvPr/>
        </p:nvGrpSpPr>
        <p:grpSpPr>
          <a:xfrm>
            <a:off x="7210500" y="1652433"/>
            <a:ext cx="4064175" cy="4450632"/>
            <a:chOff x="7210500" y="1652433"/>
            <a:chExt cx="4064175" cy="4450632"/>
          </a:xfrm>
        </p:grpSpPr>
        <p:cxnSp>
          <p:nvCxnSpPr>
            <p:cNvPr id="13" name="Straight Arrow Connector 12">
              <a:extLst>
                <a:ext uri="{FF2B5EF4-FFF2-40B4-BE49-F238E27FC236}">
                  <a16:creationId xmlns:a16="http://schemas.microsoft.com/office/drawing/2014/main" id="{404AB738-57A1-54E7-66D9-BF5B0D395DBA}"/>
                </a:ext>
              </a:extLst>
            </p:cNvPr>
            <p:cNvCxnSpPr/>
            <p:nvPr/>
          </p:nvCxnSpPr>
          <p:spPr>
            <a:xfrm flipV="1">
              <a:off x="7212077" y="1964337"/>
              <a:ext cx="1125521" cy="912336"/>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30F72F3D-1C2F-634D-A618-EDC05A213B17}"/>
                </a:ext>
              </a:extLst>
            </p:cNvPr>
            <p:cNvCxnSpPr/>
            <p:nvPr/>
          </p:nvCxnSpPr>
          <p:spPr>
            <a:xfrm flipV="1">
              <a:off x="7212077" y="2282770"/>
              <a:ext cx="2296946" cy="593903"/>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F9284109-8EC4-3324-9DF9-448528311FDF}"/>
                </a:ext>
              </a:extLst>
            </p:cNvPr>
            <p:cNvCxnSpPr>
              <a:cxnSpLocks/>
            </p:cNvCxnSpPr>
            <p:nvPr/>
          </p:nvCxnSpPr>
          <p:spPr>
            <a:xfrm flipV="1">
              <a:off x="7210500" y="3588942"/>
              <a:ext cx="1649693" cy="439696"/>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3AFF21A8-09BA-4194-14F9-9832CD8B28D2}"/>
                </a:ext>
              </a:extLst>
            </p:cNvPr>
            <p:cNvCxnSpPr/>
            <p:nvPr/>
          </p:nvCxnSpPr>
          <p:spPr>
            <a:xfrm>
              <a:off x="7210500" y="4020761"/>
              <a:ext cx="2327771" cy="134637"/>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60D90983-0787-EDD6-597B-A33A746CA5C4}"/>
                </a:ext>
              </a:extLst>
            </p:cNvPr>
            <p:cNvCxnSpPr>
              <a:cxnSpLocks/>
            </p:cNvCxnSpPr>
            <p:nvPr/>
          </p:nvCxnSpPr>
          <p:spPr>
            <a:xfrm flipV="1">
              <a:off x="7212077" y="5038280"/>
              <a:ext cx="1678940" cy="81192"/>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27685B2C-C4B3-B0CA-0469-EC11FAE8E53B}"/>
                </a:ext>
              </a:extLst>
            </p:cNvPr>
            <p:cNvCxnSpPr>
              <a:cxnSpLocks/>
            </p:cNvCxnSpPr>
            <p:nvPr/>
          </p:nvCxnSpPr>
          <p:spPr>
            <a:xfrm>
              <a:off x="7212077" y="5119472"/>
              <a:ext cx="2295370" cy="621954"/>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pic>
          <p:nvPicPr>
            <p:cNvPr id="19" name="Graphic 18">
              <a:extLst>
                <a:ext uri="{FF2B5EF4-FFF2-40B4-BE49-F238E27FC236}">
                  <a16:creationId xmlns:a16="http://schemas.microsoft.com/office/drawing/2014/main" id="{E0924F6C-5AF1-BDF7-4293-63610A9CD89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22580" y="1652433"/>
              <a:ext cx="500118" cy="500118"/>
            </a:xfrm>
            <a:prstGeom prst="rect">
              <a:avLst/>
            </a:prstGeom>
          </p:spPr>
        </p:pic>
        <p:pic>
          <p:nvPicPr>
            <p:cNvPr id="20" name="Graphic 19">
              <a:extLst>
                <a:ext uri="{FF2B5EF4-FFF2-40B4-BE49-F238E27FC236}">
                  <a16:creationId xmlns:a16="http://schemas.microsoft.com/office/drawing/2014/main" id="{78B5BEFA-BA16-4AA1-877B-E81905442A1D}"/>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964585" y="3318445"/>
              <a:ext cx="500118" cy="500118"/>
            </a:xfrm>
            <a:prstGeom prst="rect">
              <a:avLst/>
            </a:prstGeom>
          </p:spPr>
        </p:pic>
        <p:pic>
          <p:nvPicPr>
            <p:cNvPr id="21" name="Graphic 20">
              <a:extLst>
                <a:ext uri="{FF2B5EF4-FFF2-40B4-BE49-F238E27FC236}">
                  <a16:creationId xmlns:a16="http://schemas.microsoft.com/office/drawing/2014/main" id="{C8B9B4D5-E345-FE83-A2BF-8362B71A30C8}"/>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975385" y="4788221"/>
              <a:ext cx="500118" cy="500118"/>
            </a:xfrm>
            <a:prstGeom prst="rect">
              <a:avLst/>
            </a:prstGeom>
          </p:spPr>
        </p:pic>
        <p:pic>
          <p:nvPicPr>
            <p:cNvPr id="22" name="Picture 21" descr="Shape&#10;&#10;Description automatically generated">
              <a:extLst>
                <a:ext uri="{FF2B5EF4-FFF2-40B4-BE49-F238E27FC236}">
                  <a16:creationId xmlns:a16="http://schemas.microsoft.com/office/drawing/2014/main" id="{D0AF6982-34E9-485E-5F2F-A6400C33452A}"/>
                </a:ext>
              </a:extLst>
            </p:cNvPr>
            <p:cNvPicPr>
              <a:picLocks noChangeAspect="1"/>
            </p:cNvPicPr>
            <p:nvPr/>
          </p:nvPicPr>
          <p:blipFill>
            <a:blip r:embed="rId11"/>
            <a:stretch>
              <a:fillRect/>
            </a:stretch>
          </p:blipFill>
          <p:spPr>
            <a:xfrm>
              <a:off x="9703247" y="1679826"/>
              <a:ext cx="1447900" cy="831546"/>
            </a:xfrm>
            <a:prstGeom prst="rect">
              <a:avLst/>
            </a:prstGeom>
          </p:spPr>
        </p:pic>
        <p:sp>
          <p:nvSpPr>
            <p:cNvPr id="23" name="TextBox 22">
              <a:extLst>
                <a:ext uri="{FF2B5EF4-FFF2-40B4-BE49-F238E27FC236}">
                  <a16:creationId xmlns:a16="http://schemas.microsoft.com/office/drawing/2014/main" id="{90F3C49B-DD87-535A-2393-B0BBEE7041C5}"/>
                </a:ext>
              </a:extLst>
            </p:cNvPr>
            <p:cNvSpPr txBox="1"/>
            <p:nvPr/>
          </p:nvSpPr>
          <p:spPr>
            <a:xfrm>
              <a:off x="10032641" y="1978269"/>
              <a:ext cx="87492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Adyen</a:t>
              </a:r>
            </a:p>
          </p:txBody>
        </p:sp>
        <p:pic>
          <p:nvPicPr>
            <p:cNvPr id="24" name="Picture 23" descr="Shape&#10;&#10;Description automatically generated">
              <a:extLst>
                <a:ext uri="{FF2B5EF4-FFF2-40B4-BE49-F238E27FC236}">
                  <a16:creationId xmlns:a16="http://schemas.microsoft.com/office/drawing/2014/main" id="{EB56F1F6-B04F-FBF7-FAEC-895B0756E2DE}"/>
                </a:ext>
              </a:extLst>
            </p:cNvPr>
            <p:cNvPicPr>
              <a:picLocks noChangeAspect="1"/>
            </p:cNvPicPr>
            <p:nvPr/>
          </p:nvPicPr>
          <p:blipFill>
            <a:blip r:embed="rId11"/>
            <a:stretch>
              <a:fillRect/>
            </a:stretch>
          </p:blipFill>
          <p:spPr>
            <a:xfrm>
              <a:off x="9826775" y="3540027"/>
              <a:ext cx="1447900" cy="831546"/>
            </a:xfrm>
            <a:prstGeom prst="rect">
              <a:avLst/>
            </a:prstGeom>
          </p:spPr>
        </p:pic>
        <p:sp>
          <p:nvSpPr>
            <p:cNvPr id="25" name="TextBox 24">
              <a:extLst>
                <a:ext uri="{FF2B5EF4-FFF2-40B4-BE49-F238E27FC236}">
                  <a16:creationId xmlns:a16="http://schemas.microsoft.com/office/drawing/2014/main" id="{3857CC10-645A-DC38-FAD0-90E2BADCE40C}"/>
                </a:ext>
              </a:extLst>
            </p:cNvPr>
            <p:cNvSpPr txBox="1"/>
            <p:nvPr/>
          </p:nvSpPr>
          <p:spPr>
            <a:xfrm>
              <a:off x="10032641" y="3863118"/>
              <a:ext cx="110030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Verifone</a:t>
              </a:r>
            </a:p>
          </p:txBody>
        </p:sp>
        <p:pic>
          <p:nvPicPr>
            <p:cNvPr id="26" name="Picture 25" descr="Shape&#10;&#10;Description automatically generated">
              <a:extLst>
                <a:ext uri="{FF2B5EF4-FFF2-40B4-BE49-F238E27FC236}">
                  <a16:creationId xmlns:a16="http://schemas.microsoft.com/office/drawing/2014/main" id="{91A95EA8-C2AB-6E14-17AB-F184A1DD7424}"/>
                </a:ext>
              </a:extLst>
            </p:cNvPr>
            <p:cNvPicPr>
              <a:picLocks noChangeAspect="1"/>
            </p:cNvPicPr>
            <p:nvPr/>
          </p:nvPicPr>
          <p:blipFill>
            <a:blip r:embed="rId11"/>
            <a:stretch>
              <a:fillRect/>
            </a:stretch>
          </p:blipFill>
          <p:spPr>
            <a:xfrm>
              <a:off x="9766701" y="5271519"/>
              <a:ext cx="1447900" cy="831546"/>
            </a:xfrm>
            <a:prstGeom prst="rect">
              <a:avLst/>
            </a:prstGeom>
          </p:spPr>
        </p:pic>
        <p:sp>
          <p:nvSpPr>
            <p:cNvPr id="27" name="TextBox 26">
              <a:extLst>
                <a:ext uri="{FF2B5EF4-FFF2-40B4-BE49-F238E27FC236}">
                  <a16:creationId xmlns:a16="http://schemas.microsoft.com/office/drawing/2014/main" id="{8930075C-8745-692C-DC66-7DB8954769A1}"/>
                </a:ext>
              </a:extLst>
            </p:cNvPr>
            <p:cNvSpPr txBox="1"/>
            <p:nvPr/>
          </p:nvSpPr>
          <p:spPr>
            <a:xfrm>
              <a:off x="9855057" y="5572689"/>
              <a:ext cx="130616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Nets</a:t>
              </a:r>
            </a:p>
          </p:txBody>
        </p:sp>
      </p:grpSp>
      <p:sp>
        <p:nvSpPr>
          <p:cNvPr id="28" name="TextBox 27">
            <a:extLst>
              <a:ext uri="{FF2B5EF4-FFF2-40B4-BE49-F238E27FC236}">
                <a16:creationId xmlns:a16="http://schemas.microsoft.com/office/drawing/2014/main" id="{F43F83EE-67A5-9581-2B7C-97C24061D23B}"/>
              </a:ext>
            </a:extLst>
          </p:cNvPr>
          <p:cNvSpPr txBox="1"/>
          <p:nvPr/>
        </p:nvSpPr>
        <p:spPr>
          <a:xfrm>
            <a:off x="4650157" y="3625437"/>
            <a:ext cx="879408"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chemeClr val="accent1">
                    <a:lumMod val="50000"/>
                  </a:schemeClr>
                </a:solidFill>
                <a:effectLst/>
                <a:uLnTx/>
                <a:uFillTx/>
                <a:latin typeface="Calibri Light" panose="020F0302020204030204"/>
                <a:ea typeface="+mn-ea"/>
                <a:cs typeface="+mn-cs"/>
              </a:rPr>
              <a:t>LS Pay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chemeClr val="accent1">
                    <a:lumMod val="50000"/>
                  </a:schemeClr>
                </a:solidFill>
                <a:effectLst/>
                <a:uLnTx/>
                <a:uFillTx/>
                <a:latin typeface="Segoe UI" panose="020B0502040204020203" pitchFamily="34" charset="0"/>
                <a:ea typeface="+mn-ea"/>
                <a:cs typeface="Segoe UI" panose="020B0502040204020203" pitchFamily="34" charset="0"/>
              </a:rPr>
              <a:t>Engine</a:t>
            </a:r>
          </a:p>
        </p:txBody>
      </p:sp>
      <p:sp>
        <p:nvSpPr>
          <p:cNvPr id="29" name="Rectangle 28">
            <a:extLst>
              <a:ext uri="{FF2B5EF4-FFF2-40B4-BE49-F238E27FC236}">
                <a16:creationId xmlns:a16="http://schemas.microsoft.com/office/drawing/2014/main" id="{7D2B02C0-72FE-D426-2724-6AA08AFD2AAD}"/>
              </a:ext>
            </a:extLst>
          </p:cNvPr>
          <p:cNvSpPr/>
          <p:nvPr/>
        </p:nvSpPr>
        <p:spPr>
          <a:xfrm>
            <a:off x="5879135" y="2579721"/>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E68BFD65-A52F-BFB5-F745-51C27E6CEC2B}"/>
              </a:ext>
            </a:extLst>
          </p:cNvPr>
          <p:cNvSpPr txBox="1"/>
          <p:nvPr/>
        </p:nvSpPr>
        <p:spPr>
          <a:xfrm>
            <a:off x="5879135" y="2716172"/>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Adyen</a:t>
            </a:r>
          </a:p>
        </p:txBody>
      </p:sp>
      <p:sp>
        <p:nvSpPr>
          <p:cNvPr id="31" name="Rectangle 30">
            <a:extLst>
              <a:ext uri="{FF2B5EF4-FFF2-40B4-BE49-F238E27FC236}">
                <a16:creationId xmlns:a16="http://schemas.microsoft.com/office/drawing/2014/main" id="{8163B948-A824-6B6B-60BD-761A6EF1C6A8}"/>
              </a:ext>
            </a:extLst>
          </p:cNvPr>
          <p:cNvSpPr/>
          <p:nvPr/>
        </p:nvSpPr>
        <p:spPr>
          <a:xfrm>
            <a:off x="5879135" y="3674230"/>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87A91D8A-3442-D14D-E4E9-1A792303A3B7}"/>
              </a:ext>
            </a:extLst>
          </p:cNvPr>
          <p:cNvSpPr txBox="1"/>
          <p:nvPr/>
        </p:nvSpPr>
        <p:spPr>
          <a:xfrm>
            <a:off x="5879135" y="3810681"/>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Verifone</a:t>
            </a:r>
          </a:p>
        </p:txBody>
      </p:sp>
      <p:sp>
        <p:nvSpPr>
          <p:cNvPr id="33" name="Rectangle 32">
            <a:extLst>
              <a:ext uri="{FF2B5EF4-FFF2-40B4-BE49-F238E27FC236}">
                <a16:creationId xmlns:a16="http://schemas.microsoft.com/office/drawing/2014/main" id="{1351FFE4-F381-A1E6-BA78-B52ADF4DDEE3}"/>
              </a:ext>
            </a:extLst>
          </p:cNvPr>
          <p:cNvSpPr/>
          <p:nvPr/>
        </p:nvSpPr>
        <p:spPr>
          <a:xfrm>
            <a:off x="5879135" y="4761812"/>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F04B8A4B-0082-4A88-CB81-E8E4E7AFDB2E}"/>
              </a:ext>
            </a:extLst>
          </p:cNvPr>
          <p:cNvSpPr txBox="1"/>
          <p:nvPr/>
        </p:nvSpPr>
        <p:spPr>
          <a:xfrm>
            <a:off x="5879135" y="4898263"/>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Nets</a:t>
            </a:r>
          </a:p>
        </p:txBody>
      </p:sp>
    </p:spTree>
    <p:extLst>
      <p:ext uri="{BB962C8B-B14F-4D97-AF65-F5344CB8AC3E}">
        <p14:creationId xmlns:p14="http://schemas.microsoft.com/office/powerpoint/2010/main" val="767817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anim calcmode="lin" valueType="num">
                                      <p:cBhvr>
                                        <p:cTn id="18" dur="1000" fill="hold"/>
                                        <p:tgtEl>
                                          <p:spTgt spid="32"/>
                                        </p:tgtEl>
                                        <p:attrNameLst>
                                          <p:attrName>ppt_x</p:attrName>
                                        </p:attrNameLst>
                                      </p:cBhvr>
                                      <p:tavLst>
                                        <p:tav tm="0">
                                          <p:val>
                                            <p:strVal val="#ppt_x"/>
                                          </p:val>
                                        </p:tav>
                                        <p:tav tm="100000">
                                          <p:val>
                                            <p:strVal val="#ppt_x"/>
                                          </p:val>
                                        </p:tav>
                                      </p:tavLst>
                                    </p:anim>
                                    <p:anim calcmode="lin" valueType="num">
                                      <p:cBhvr>
                                        <p:cTn id="19" dur="1000" fill="hold"/>
                                        <p:tgtEl>
                                          <p:spTgt spid="3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1000"/>
                                        <p:tgtEl>
                                          <p:spTgt spid="31"/>
                                        </p:tgtEl>
                                      </p:cBhvr>
                                    </p:animEffect>
                                    <p:anim calcmode="lin" valueType="num">
                                      <p:cBhvr>
                                        <p:cTn id="23" dur="1000" fill="hold"/>
                                        <p:tgtEl>
                                          <p:spTgt spid="31"/>
                                        </p:tgtEl>
                                        <p:attrNameLst>
                                          <p:attrName>ppt_x</p:attrName>
                                        </p:attrNameLst>
                                      </p:cBhvr>
                                      <p:tavLst>
                                        <p:tav tm="0">
                                          <p:val>
                                            <p:strVal val="#ppt_x"/>
                                          </p:val>
                                        </p:tav>
                                        <p:tav tm="100000">
                                          <p:val>
                                            <p:strVal val="#ppt_x"/>
                                          </p:val>
                                        </p:tav>
                                      </p:tavLst>
                                    </p:anim>
                                    <p:anim calcmode="lin" valueType="num">
                                      <p:cBhvr>
                                        <p:cTn id="24" dur="1000" fill="hold"/>
                                        <p:tgtEl>
                                          <p:spTgt spid="31"/>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1000"/>
                                        <p:tgtEl>
                                          <p:spTgt spid="34"/>
                                        </p:tgtEl>
                                      </p:cBhvr>
                                    </p:animEffect>
                                    <p:anim calcmode="lin" valueType="num">
                                      <p:cBhvr>
                                        <p:cTn id="28" dur="1000" fill="hold"/>
                                        <p:tgtEl>
                                          <p:spTgt spid="34"/>
                                        </p:tgtEl>
                                        <p:attrNameLst>
                                          <p:attrName>ppt_x</p:attrName>
                                        </p:attrNameLst>
                                      </p:cBhvr>
                                      <p:tavLst>
                                        <p:tav tm="0">
                                          <p:val>
                                            <p:strVal val="#ppt_x"/>
                                          </p:val>
                                        </p:tav>
                                        <p:tav tm="100000">
                                          <p:val>
                                            <p:strVal val="#ppt_x"/>
                                          </p:val>
                                        </p:tav>
                                      </p:tavLst>
                                    </p:anim>
                                    <p:anim calcmode="lin" valueType="num">
                                      <p:cBhvr>
                                        <p:cTn id="29" dur="1000" fill="hold"/>
                                        <p:tgtEl>
                                          <p:spTgt spid="3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fade">
                                      <p:cBhvr>
                                        <p:cTn id="32" dur="1000"/>
                                        <p:tgtEl>
                                          <p:spTgt spid="33"/>
                                        </p:tgtEl>
                                      </p:cBhvr>
                                    </p:animEffect>
                                    <p:anim calcmode="lin" valueType="num">
                                      <p:cBhvr>
                                        <p:cTn id="33" dur="1000" fill="hold"/>
                                        <p:tgtEl>
                                          <p:spTgt spid="33"/>
                                        </p:tgtEl>
                                        <p:attrNameLst>
                                          <p:attrName>ppt_x</p:attrName>
                                        </p:attrNameLst>
                                      </p:cBhvr>
                                      <p:tavLst>
                                        <p:tav tm="0">
                                          <p:val>
                                            <p:strVal val="#ppt_x"/>
                                          </p:val>
                                        </p:tav>
                                        <p:tav tm="100000">
                                          <p:val>
                                            <p:strVal val="#ppt_x"/>
                                          </p:val>
                                        </p:tav>
                                      </p:tavLst>
                                    </p:anim>
                                    <p:anim calcmode="lin" valueType="num">
                                      <p:cBhvr>
                                        <p:cTn id="34"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00"/>
                                        <p:tgtEl>
                                          <p:spTgt spid="5"/>
                                        </p:tgtEl>
                                      </p:cBhvr>
                                    </p:animEffect>
                                    <p:anim calcmode="lin" valueType="num">
                                      <p:cBhvr>
                                        <p:cTn id="44" dur="1000" fill="hold"/>
                                        <p:tgtEl>
                                          <p:spTgt spid="5"/>
                                        </p:tgtEl>
                                        <p:attrNameLst>
                                          <p:attrName>ppt_x</p:attrName>
                                        </p:attrNameLst>
                                      </p:cBhvr>
                                      <p:tavLst>
                                        <p:tav tm="0">
                                          <p:val>
                                            <p:strVal val="#ppt_x"/>
                                          </p:val>
                                        </p:tav>
                                        <p:tav tm="100000">
                                          <p:val>
                                            <p:strVal val="#ppt_x"/>
                                          </p:val>
                                        </p:tav>
                                      </p:tavLst>
                                    </p:anim>
                                    <p:anim calcmode="lin" valueType="num">
                                      <p:cBhvr>
                                        <p:cTn id="45" dur="1000" fill="hold"/>
                                        <p:tgtEl>
                                          <p:spTgt spid="5"/>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fade">
                                      <p:cBhvr>
                                        <p:cTn id="48" dur="1000"/>
                                        <p:tgtEl>
                                          <p:spTgt spid="8"/>
                                        </p:tgtEl>
                                      </p:cBhvr>
                                    </p:animEffect>
                                    <p:anim calcmode="lin" valueType="num">
                                      <p:cBhvr>
                                        <p:cTn id="49" dur="1000" fill="hold"/>
                                        <p:tgtEl>
                                          <p:spTgt spid="8"/>
                                        </p:tgtEl>
                                        <p:attrNameLst>
                                          <p:attrName>ppt_x</p:attrName>
                                        </p:attrNameLst>
                                      </p:cBhvr>
                                      <p:tavLst>
                                        <p:tav tm="0">
                                          <p:val>
                                            <p:strVal val="#ppt_x"/>
                                          </p:val>
                                        </p:tav>
                                        <p:tav tm="100000">
                                          <p:val>
                                            <p:strVal val="#ppt_x"/>
                                          </p:val>
                                        </p:tav>
                                      </p:tavLst>
                                    </p:anim>
                                    <p:anim calcmode="lin" valueType="num">
                                      <p:cBhvr>
                                        <p:cTn id="5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1000"/>
                                        <p:tgtEl>
                                          <p:spTgt spid="9"/>
                                        </p:tgtEl>
                                      </p:cBhvr>
                                    </p:animEffect>
                                    <p:anim calcmode="lin" valueType="num">
                                      <p:cBhvr>
                                        <p:cTn id="56" dur="1000" fill="hold"/>
                                        <p:tgtEl>
                                          <p:spTgt spid="9"/>
                                        </p:tgtEl>
                                        <p:attrNameLst>
                                          <p:attrName>ppt_x</p:attrName>
                                        </p:attrNameLst>
                                      </p:cBhvr>
                                      <p:tavLst>
                                        <p:tav tm="0">
                                          <p:val>
                                            <p:strVal val="#ppt_x"/>
                                          </p:val>
                                        </p:tav>
                                        <p:tav tm="100000">
                                          <p:val>
                                            <p:strVal val="#ppt_x"/>
                                          </p:val>
                                        </p:tav>
                                      </p:tavLst>
                                    </p:anim>
                                    <p:anim calcmode="lin" valueType="num">
                                      <p:cBhvr>
                                        <p:cTn id="57" dur="1000" fill="hold"/>
                                        <p:tgtEl>
                                          <p:spTgt spid="9"/>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1000"/>
                                        <p:tgtEl>
                                          <p:spTgt spid="10"/>
                                        </p:tgtEl>
                                      </p:cBhvr>
                                    </p:animEffect>
                                    <p:anim calcmode="lin" valueType="num">
                                      <p:cBhvr>
                                        <p:cTn id="61" dur="1000" fill="hold"/>
                                        <p:tgtEl>
                                          <p:spTgt spid="10"/>
                                        </p:tgtEl>
                                        <p:attrNameLst>
                                          <p:attrName>ppt_x</p:attrName>
                                        </p:attrNameLst>
                                      </p:cBhvr>
                                      <p:tavLst>
                                        <p:tav tm="0">
                                          <p:val>
                                            <p:strVal val="#ppt_x"/>
                                          </p:val>
                                        </p:tav>
                                        <p:tav tm="100000">
                                          <p:val>
                                            <p:strVal val="#ppt_x"/>
                                          </p:val>
                                        </p:tav>
                                      </p:tavLst>
                                    </p:anim>
                                    <p:anim calcmode="lin" valueType="num">
                                      <p:cBhvr>
                                        <p:cTn id="62" dur="1000" fill="hold"/>
                                        <p:tgtEl>
                                          <p:spTgt spid="10"/>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1000"/>
                                        <p:tgtEl>
                                          <p:spTgt spid="11"/>
                                        </p:tgtEl>
                                      </p:cBhvr>
                                    </p:animEffect>
                                    <p:anim calcmode="lin" valueType="num">
                                      <p:cBhvr>
                                        <p:cTn id="66" dur="1000" fill="hold"/>
                                        <p:tgtEl>
                                          <p:spTgt spid="11"/>
                                        </p:tgtEl>
                                        <p:attrNameLst>
                                          <p:attrName>ppt_x</p:attrName>
                                        </p:attrNameLst>
                                      </p:cBhvr>
                                      <p:tavLst>
                                        <p:tav tm="0">
                                          <p:val>
                                            <p:strVal val="#ppt_x"/>
                                          </p:val>
                                        </p:tav>
                                        <p:tav tm="100000">
                                          <p:val>
                                            <p:strVal val="#ppt_x"/>
                                          </p:val>
                                        </p:tav>
                                      </p:tavLst>
                                    </p:anim>
                                    <p:anim calcmode="lin" valueType="num">
                                      <p:cBhvr>
                                        <p:cTn id="6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9" grpId="0" animBg="1"/>
      <p:bldP spid="30" grpId="0"/>
      <p:bldP spid="31" grpId="0" animBg="1"/>
      <p:bldP spid="32" grpId="0"/>
      <p:bldP spid="33" grpId="0" animBg="1"/>
      <p:bldP spid="3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32445-2306-B947-6999-FF9EDBBAD2AC}"/>
              </a:ext>
            </a:extLst>
          </p:cNvPr>
          <p:cNvSpPr>
            <a:spLocks noGrp="1"/>
          </p:cNvSpPr>
          <p:nvPr>
            <p:ph type="title"/>
          </p:nvPr>
        </p:nvSpPr>
        <p:spPr/>
        <p:txBody>
          <a:bodyPr>
            <a:normAutofit fontScale="90000"/>
          </a:bodyPr>
          <a:lstStyle/>
          <a:p>
            <a:r>
              <a:rPr lang="en-US" dirty="0"/>
              <a:t>LS Pay - Deployment</a:t>
            </a:r>
          </a:p>
        </p:txBody>
      </p:sp>
      <p:grpSp>
        <p:nvGrpSpPr>
          <p:cNvPr id="4" name="Group 3">
            <a:extLst>
              <a:ext uri="{FF2B5EF4-FFF2-40B4-BE49-F238E27FC236}">
                <a16:creationId xmlns:a16="http://schemas.microsoft.com/office/drawing/2014/main" id="{07613590-2DF8-CEFE-2B5A-D3A00CF2F74C}"/>
              </a:ext>
            </a:extLst>
          </p:cNvPr>
          <p:cNvGrpSpPr/>
          <p:nvPr/>
        </p:nvGrpSpPr>
        <p:grpSpPr>
          <a:xfrm>
            <a:off x="9226472" y="4512802"/>
            <a:ext cx="1526572" cy="1326894"/>
            <a:chOff x="9226472" y="4512802"/>
            <a:chExt cx="1526572" cy="1326894"/>
          </a:xfrm>
        </p:grpSpPr>
        <p:pic>
          <p:nvPicPr>
            <p:cNvPr id="5" name="Graphic 4">
              <a:extLst>
                <a:ext uri="{FF2B5EF4-FFF2-40B4-BE49-F238E27FC236}">
                  <a16:creationId xmlns:a16="http://schemas.microsoft.com/office/drawing/2014/main" id="{803A2C55-50B5-6B80-C200-66A6A9285D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698004" y="4512802"/>
              <a:ext cx="680563" cy="680563"/>
            </a:xfrm>
            <a:prstGeom prst="rect">
              <a:avLst/>
            </a:prstGeom>
          </p:spPr>
        </p:pic>
        <p:sp>
          <p:nvSpPr>
            <p:cNvPr id="6" name="TextBox 5">
              <a:extLst>
                <a:ext uri="{FF2B5EF4-FFF2-40B4-BE49-F238E27FC236}">
                  <a16:creationId xmlns:a16="http://schemas.microsoft.com/office/drawing/2014/main" id="{CF0FF227-B5B5-BEFA-38A4-9C9EB143188C}"/>
                </a:ext>
              </a:extLst>
            </p:cNvPr>
            <p:cNvSpPr txBox="1"/>
            <p:nvPr/>
          </p:nvSpPr>
          <p:spPr>
            <a:xfrm>
              <a:off x="9226472" y="5193365"/>
              <a:ext cx="1526572"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3</a:t>
              </a:r>
              <a:r>
                <a:rPr kumimoji="0" lang="en-US" sz="1800" b="0" i="0" u="none" strike="noStrike" kern="1200" cap="none" spc="0" normalizeH="0" baseline="30000" noProof="0" dirty="0">
                  <a:ln>
                    <a:noFill/>
                  </a:ln>
                  <a:solidFill>
                    <a:prstClr val="white"/>
                  </a:solidFill>
                  <a:effectLst/>
                  <a:uLnTx/>
                  <a:uFillTx/>
                  <a:latin typeface="Segoe UI"/>
                  <a:ea typeface="+mn-ea"/>
                  <a:cs typeface="+mn-cs"/>
                </a:rPr>
                <a:t>rd</a:t>
              </a:r>
              <a:r>
                <a:rPr kumimoji="0" lang="en-US" sz="1800" b="0" i="0" u="none" strike="noStrike" kern="1200" cap="none" spc="0" normalizeH="0" baseline="0" noProof="0" dirty="0">
                  <a:ln>
                    <a:noFill/>
                  </a:ln>
                  <a:solidFill>
                    <a:prstClr val="white"/>
                  </a:solidFill>
                  <a:effectLst/>
                  <a:uLnTx/>
                  <a:uFillTx/>
                  <a:latin typeface="Segoe UI"/>
                  <a:ea typeface="+mn-ea"/>
                  <a:cs typeface="+mn-cs"/>
                </a:rPr>
                <a:t> party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POS provider</a:t>
              </a:r>
            </a:p>
          </p:txBody>
        </p:sp>
      </p:grpSp>
      <p:pic>
        <p:nvPicPr>
          <p:cNvPr id="7" name="Picture 9">
            <a:extLst>
              <a:ext uri="{FF2B5EF4-FFF2-40B4-BE49-F238E27FC236}">
                <a16:creationId xmlns:a16="http://schemas.microsoft.com/office/drawing/2014/main" id="{40BD9D7E-C85A-4F0D-1781-F1C42588F4EA}"/>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4551568" y="1859584"/>
            <a:ext cx="936322" cy="763305"/>
          </a:xfrm>
          <a:prstGeom prst="rect">
            <a:avLst/>
          </a:prstGeom>
        </p:spPr>
      </p:pic>
      <p:pic>
        <p:nvPicPr>
          <p:cNvPr id="8" name="Picture 11">
            <a:extLst>
              <a:ext uri="{FF2B5EF4-FFF2-40B4-BE49-F238E27FC236}">
                <a16:creationId xmlns:a16="http://schemas.microsoft.com/office/drawing/2014/main" id="{072EE6FE-EE3E-DF56-2A0F-1EA4933638B2}"/>
              </a:ext>
            </a:extLst>
          </p:cNvPr>
          <p:cNvPicPr>
            <a:picLocks noChangeAspect="1"/>
          </p:cNvPicPr>
          <p:nvPr/>
        </p:nvPicPr>
        <p:blipFill>
          <a:blip r:embed="rId7">
            <a:extLst>
              <a:ext uri="{96DAC541-7B7A-43D3-8B79-37D633B846F1}">
                <asvg:svgBlip xmlns:asvg="http://schemas.microsoft.com/office/drawing/2016/SVG/main" r:embed="rId8"/>
              </a:ext>
            </a:extLst>
          </a:blip>
          <a:srcRect/>
          <a:stretch/>
        </p:blipFill>
        <p:spPr>
          <a:xfrm>
            <a:off x="5886726" y="1814898"/>
            <a:ext cx="1457254" cy="863557"/>
          </a:xfrm>
          <a:prstGeom prst="rect">
            <a:avLst/>
          </a:prstGeom>
        </p:spPr>
      </p:pic>
      <p:pic>
        <p:nvPicPr>
          <p:cNvPr id="9" name="Picture 2">
            <a:extLst>
              <a:ext uri="{FF2B5EF4-FFF2-40B4-BE49-F238E27FC236}">
                <a16:creationId xmlns:a16="http://schemas.microsoft.com/office/drawing/2014/main" id="{3FC2A825-D982-6AD1-B73E-5B14C20DD5E2}"/>
              </a:ext>
            </a:extLst>
          </p:cNvPr>
          <p:cNvPicPr>
            <a:picLocks noChangeAspect="1"/>
          </p:cNvPicPr>
          <p:nvPr/>
        </p:nvPicPr>
        <p:blipFill>
          <a:blip r:embed="rId9">
            <a:extLst>
              <a:ext uri="{96DAC541-7B7A-43D3-8B79-37D633B846F1}">
                <asvg:svgBlip xmlns:asvg="http://schemas.microsoft.com/office/drawing/2016/SVG/main" r:embed="rId10"/>
              </a:ext>
            </a:extLst>
          </a:blip>
          <a:srcRect/>
          <a:stretch/>
        </p:blipFill>
        <p:spPr>
          <a:xfrm>
            <a:off x="7609888" y="1847367"/>
            <a:ext cx="1343278" cy="780975"/>
          </a:xfrm>
          <a:prstGeom prst="rect">
            <a:avLst/>
          </a:prstGeom>
        </p:spPr>
      </p:pic>
      <p:cxnSp>
        <p:nvCxnSpPr>
          <p:cNvPr id="10" name="Connector: Elbow 9">
            <a:extLst>
              <a:ext uri="{FF2B5EF4-FFF2-40B4-BE49-F238E27FC236}">
                <a16:creationId xmlns:a16="http://schemas.microsoft.com/office/drawing/2014/main" id="{F5E7BE23-4DF1-32A2-C174-92D928CB104D}"/>
              </a:ext>
            </a:extLst>
          </p:cNvPr>
          <p:cNvCxnSpPr>
            <a:cxnSpLocks/>
            <a:stCxn id="7" idx="2"/>
            <a:endCxn id="25" idx="0"/>
          </p:cNvCxnSpPr>
          <p:nvPr/>
        </p:nvCxnSpPr>
        <p:spPr>
          <a:xfrm rot="16200000" flipH="1">
            <a:off x="4789761" y="2852857"/>
            <a:ext cx="1588630" cy="1128694"/>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1" name="Connector: Elbow 10">
            <a:extLst>
              <a:ext uri="{FF2B5EF4-FFF2-40B4-BE49-F238E27FC236}">
                <a16:creationId xmlns:a16="http://schemas.microsoft.com/office/drawing/2014/main" id="{8884AE61-E912-285A-B6B1-C5895168FC2E}"/>
              </a:ext>
            </a:extLst>
          </p:cNvPr>
          <p:cNvCxnSpPr>
            <a:cxnSpLocks/>
            <a:stCxn id="9" idx="2"/>
            <a:endCxn id="25" idx="0"/>
          </p:cNvCxnSpPr>
          <p:nvPr/>
        </p:nvCxnSpPr>
        <p:spPr>
          <a:xfrm rot="5400000">
            <a:off x="6423387" y="2353378"/>
            <a:ext cx="1583177" cy="2133104"/>
          </a:xfrm>
          <a:prstGeom prst="bentConnector3">
            <a:avLst>
              <a:gd name="adj1" fmla="val 49999"/>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or: Elbow 11">
            <a:extLst>
              <a:ext uri="{FF2B5EF4-FFF2-40B4-BE49-F238E27FC236}">
                <a16:creationId xmlns:a16="http://schemas.microsoft.com/office/drawing/2014/main" id="{AC095712-5F28-032B-4A41-900CAE2E3483}"/>
              </a:ext>
            </a:extLst>
          </p:cNvPr>
          <p:cNvCxnSpPr>
            <a:cxnSpLocks/>
            <a:stCxn id="8" idx="2"/>
            <a:endCxn id="25" idx="0"/>
          </p:cNvCxnSpPr>
          <p:nvPr/>
        </p:nvCxnSpPr>
        <p:spPr>
          <a:xfrm rot="5400000">
            <a:off x="5615356" y="3211522"/>
            <a:ext cx="1533064" cy="466930"/>
          </a:xfrm>
          <a:prstGeom prst="bentConnector3">
            <a:avLst>
              <a:gd name="adj1" fmla="val 48296"/>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nector: Elbow 12">
            <a:extLst>
              <a:ext uri="{FF2B5EF4-FFF2-40B4-BE49-F238E27FC236}">
                <a16:creationId xmlns:a16="http://schemas.microsoft.com/office/drawing/2014/main" id="{624C01AC-0BE3-FFB5-7DCA-B08D534F643E}"/>
              </a:ext>
            </a:extLst>
          </p:cNvPr>
          <p:cNvCxnSpPr>
            <a:cxnSpLocks/>
            <a:stCxn id="5" idx="0"/>
          </p:cNvCxnSpPr>
          <p:nvPr/>
        </p:nvCxnSpPr>
        <p:spPr>
          <a:xfrm rot="16200000" flipV="1">
            <a:off x="7942027" y="2416543"/>
            <a:ext cx="301283" cy="3891236"/>
          </a:xfrm>
          <a:prstGeom prst="bentConnector3">
            <a:avLst>
              <a:gd name="adj1" fmla="val 359137"/>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1E34FCE3-8C26-4EC3-CF82-FE4C9858277C}"/>
              </a:ext>
            </a:extLst>
          </p:cNvPr>
          <p:cNvSpPr txBox="1"/>
          <p:nvPr/>
        </p:nvSpPr>
        <p:spPr>
          <a:xfrm>
            <a:off x="8806817" y="1043380"/>
            <a:ext cx="2449096"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HO/BO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Call center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Self check-out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Kiosks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Segoe UI"/>
                <a:ea typeface="+mn-ea"/>
                <a:cs typeface="+mn-cs"/>
              </a:rPr>
              <a:t>ScanPayGo</a:t>
            </a:r>
            <a:endParaRPr kumimoji="0" lang="en-US" sz="1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5" name="Picture 2">
            <a:extLst>
              <a:ext uri="{FF2B5EF4-FFF2-40B4-BE49-F238E27FC236}">
                <a16:creationId xmlns:a16="http://schemas.microsoft.com/office/drawing/2014/main" id="{97A200AA-EB42-3567-5F67-F4F9A1395E98}"/>
              </a:ext>
            </a:extLst>
          </p:cNvPr>
          <p:cNvPicPr>
            <a:picLocks noChangeAspect="1"/>
          </p:cNvPicPr>
          <p:nvPr/>
        </p:nvPicPr>
        <p:blipFill>
          <a:blip r:embed="rId9">
            <a:extLst>
              <a:ext uri="{96DAC541-7B7A-43D3-8B79-37D633B846F1}">
                <asvg:svgBlip xmlns:asvg="http://schemas.microsoft.com/office/drawing/2016/SVG/main" r:embed="rId10"/>
              </a:ext>
            </a:extLst>
          </a:blip>
          <a:srcRect/>
          <a:stretch/>
        </p:blipFill>
        <p:spPr>
          <a:xfrm>
            <a:off x="1472227" y="1859583"/>
            <a:ext cx="1321576" cy="768356"/>
          </a:xfrm>
          <a:prstGeom prst="rect">
            <a:avLst/>
          </a:prstGeom>
        </p:spPr>
      </p:pic>
      <p:cxnSp>
        <p:nvCxnSpPr>
          <p:cNvPr id="16" name="Straight Arrow Connector 15">
            <a:extLst>
              <a:ext uri="{FF2B5EF4-FFF2-40B4-BE49-F238E27FC236}">
                <a16:creationId xmlns:a16="http://schemas.microsoft.com/office/drawing/2014/main" id="{3791EB85-1109-1A8A-2A63-7E07F471DB33}"/>
              </a:ext>
            </a:extLst>
          </p:cNvPr>
          <p:cNvCxnSpPr>
            <a:cxnSpLocks/>
            <a:stCxn id="15" idx="2"/>
          </p:cNvCxnSpPr>
          <p:nvPr/>
        </p:nvCxnSpPr>
        <p:spPr>
          <a:xfrm flipH="1">
            <a:off x="2133014" y="2627939"/>
            <a:ext cx="1" cy="1583580"/>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09306301-8B00-1B0E-8A72-A8C6C530F3EB}"/>
              </a:ext>
            </a:extLst>
          </p:cNvPr>
          <p:cNvSpPr/>
          <p:nvPr/>
        </p:nvSpPr>
        <p:spPr>
          <a:xfrm>
            <a:off x="2052414"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77DA3A-0089-02A8-7E65-74124AFC75C9}"/>
              </a:ext>
            </a:extLst>
          </p:cNvPr>
          <p:cNvCxnSpPr>
            <a:cxnSpLocks/>
            <a:stCxn id="18" idx="4"/>
            <a:endCxn id="28" idx="0"/>
          </p:cNvCxnSpPr>
          <p:nvPr/>
        </p:nvCxnSpPr>
        <p:spPr>
          <a:xfrm>
            <a:off x="2133014" y="4336767"/>
            <a:ext cx="1" cy="261082"/>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232C8B92-9E38-0313-69EF-DCB5750D76F6}"/>
              </a:ext>
            </a:extLst>
          </p:cNvPr>
          <p:cNvSpPr/>
          <p:nvPr/>
        </p:nvSpPr>
        <p:spPr>
          <a:xfrm>
            <a:off x="623148" y="4597849"/>
            <a:ext cx="3019733" cy="1781460"/>
          </a:xfrm>
          <a:prstGeom prst="rect">
            <a:avLst/>
          </a:prstGeom>
          <a:solidFill>
            <a:srgbClr val="2776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67AF8262-5886-5E11-B309-E571B03DBDF3}"/>
              </a:ext>
            </a:extLst>
          </p:cNvPr>
          <p:cNvGrpSpPr/>
          <p:nvPr/>
        </p:nvGrpSpPr>
        <p:grpSpPr>
          <a:xfrm>
            <a:off x="964296" y="5112500"/>
            <a:ext cx="1285560" cy="1163023"/>
            <a:chOff x="654027" y="3044023"/>
            <a:chExt cx="1285560" cy="1163023"/>
          </a:xfrm>
          <a:effectLst>
            <a:outerShdw blurRad="50800" dist="38100" dir="2700000" algn="tl" rotWithShape="0">
              <a:prstClr val="black">
                <a:alpha val="40000"/>
              </a:prstClr>
            </a:outerShdw>
          </a:effectLst>
        </p:grpSpPr>
        <p:sp>
          <p:nvSpPr>
            <p:cNvPr id="30" name="Rectangle 29">
              <a:extLst>
                <a:ext uri="{FF2B5EF4-FFF2-40B4-BE49-F238E27FC236}">
                  <a16:creationId xmlns:a16="http://schemas.microsoft.com/office/drawing/2014/main" id="{54177DDB-39D3-B71F-535C-2279320B0ED5}"/>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1" name="Graphic 30">
              <a:extLst>
                <a:ext uri="{FF2B5EF4-FFF2-40B4-BE49-F238E27FC236}">
                  <a16:creationId xmlns:a16="http://schemas.microsoft.com/office/drawing/2014/main" id="{F819D090-B629-A23F-0E3F-2403CEFB68DC}"/>
                </a:ext>
              </a:extLst>
            </p:cNvPr>
            <p:cNvPicPr>
              <a:picLocks noChangeAspect="1"/>
            </p:cNvPicPr>
            <p:nvPr/>
          </p:nvPicPr>
          <p:blipFill>
            <a:blip r:embed="rId11">
              <a:extLst>
                <a:ext uri="{96DAC541-7B7A-43D3-8B79-37D633B846F1}">
                  <asvg:svgBlip xmlns:asvg="http://schemas.microsoft.com/office/drawing/2016/SVG/main" r:embed="rId12"/>
                </a:ext>
              </a:extLst>
            </a:blip>
            <a:srcRect/>
            <a:stretch/>
          </p:blipFill>
          <p:spPr>
            <a:xfrm>
              <a:off x="784737" y="3225846"/>
              <a:ext cx="1061358" cy="266226"/>
            </a:xfrm>
            <a:prstGeom prst="rect">
              <a:avLst/>
            </a:prstGeom>
          </p:spPr>
        </p:pic>
        <p:sp>
          <p:nvSpPr>
            <p:cNvPr id="33" name="Rectangle 32">
              <a:extLst>
                <a:ext uri="{FF2B5EF4-FFF2-40B4-BE49-F238E27FC236}">
                  <a16:creationId xmlns:a16="http://schemas.microsoft.com/office/drawing/2014/main" id="{1058767F-3DE8-B249-9A27-C4CAC55439C2}"/>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3FFAE0CC-BE27-270B-91BB-90B697B3DF5D}"/>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5E7566EA-2B5E-048E-9620-3F740AA80508}"/>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Rectangle 37">
            <a:extLst>
              <a:ext uri="{FF2B5EF4-FFF2-40B4-BE49-F238E27FC236}">
                <a16:creationId xmlns:a16="http://schemas.microsoft.com/office/drawing/2014/main" id="{DA6D277E-09E2-1DFC-1B96-21EA88BFAC2F}"/>
              </a:ext>
            </a:extLst>
          </p:cNvPr>
          <p:cNvSpPr/>
          <p:nvPr/>
        </p:nvSpPr>
        <p:spPr>
          <a:xfrm>
            <a:off x="2188958" y="4750194"/>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Hardware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Station</a:t>
            </a:r>
          </a:p>
        </p:txBody>
      </p:sp>
      <p:grpSp>
        <p:nvGrpSpPr>
          <p:cNvPr id="49" name="Group 48">
            <a:extLst>
              <a:ext uri="{FF2B5EF4-FFF2-40B4-BE49-F238E27FC236}">
                <a16:creationId xmlns:a16="http://schemas.microsoft.com/office/drawing/2014/main" id="{0B30D331-DBB1-F816-9639-CFA0AACA01A2}"/>
              </a:ext>
            </a:extLst>
          </p:cNvPr>
          <p:cNvGrpSpPr/>
          <p:nvPr/>
        </p:nvGrpSpPr>
        <p:grpSpPr>
          <a:xfrm>
            <a:off x="4642742" y="4211519"/>
            <a:ext cx="3026074" cy="2157880"/>
            <a:chOff x="4642742" y="4211519"/>
            <a:chExt cx="3026074" cy="2157880"/>
          </a:xfrm>
        </p:grpSpPr>
        <p:sp>
          <p:nvSpPr>
            <p:cNvPr id="25" name="Oval 24">
              <a:extLst>
                <a:ext uri="{FF2B5EF4-FFF2-40B4-BE49-F238E27FC236}">
                  <a16:creationId xmlns:a16="http://schemas.microsoft.com/office/drawing/2014/main" id="{7B70A4C3-F4C3-48C5-5E88-3099886596C0}"/>
                </a:ext>
              </a:extLst>
            </p:cNvPr>
            <p:cNvSpPr/>
            <p:nvPr/>
          </p:nvSpPr>
          <p:spPr>
            <a:xfrm>
              <a:off x="6067823" y="4211519"/>
              <a:ext cx="161199" cy="12524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6" name="Straight Connector 25">
              <a:extLst>
                <a:ext uri="{FF2B5EF4-FFF2-40B4-BE49-F238E27FC236}">
                  <a16:creationId xmlns:a16="http://schemas.microsoft.com/office/drawing/2014/main" id="{1194D3DC-6906-E0FB-0C30-0A1D9DBC566D}"/>
                </a:ext>
              </a:extLst>
            </p:cNvPr>
            <p:cNvCxnSpPr>
              <a:cxnSpLocks/>
              <a:stCxn id="25" idx="4"/>
              <a:endCxn id="29" idx="0"/>
            </p:cNvCxnSpPr>
            <p:nvPr/>
          </p:nvCxnSpPr>
          <p:spPr>
            <a:xfrm>
              <a:off x="6148423" y="4336767"/>
              <a:ext cx="4186" cy="251172"/>
            </a:xfrm>
            <a:prstGeom prst="line">
              <a:avLst/>
            </a:prstGeom>
            <a:ln w="12700">
              <a:no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40392113-5920-E8DC-BD4E-B4B4FBE7D7E2}"/>
                </a:ext>
              </a:extLst>
            </p:cNvPr>
            <p:cNvSpPr/>
            <p:nvPr/>
          </p:nvSpPr>
          <p:spPr>
            <a:xfrm>
              <a:off x="4642742" y="4587939"/>
              <a:ext cx="3019733" cy="178146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EAD803EC-6609-6C29-775D-45FBB33F1086}"/>
                </a:ext>
              </a:extLst>
            </p:cNvPr>
            <p:cNvGrpSpPr/>
            <p:nvPr/>
          </p:nvGrpSpPr>
          <p:grpSpPr>
            <a:xfrm>
              <a:off x="4968040" y="5079130"/>
              <a:ext cx="1285560" cy="1163023"/>
              <a:chOff x="654027" y="3044023"/>
              <a:chExt cx="1285560" cy="1163023"/>
            </a:xfrm>
            <a:effectLst>
              <a:outerShdw blurRad="50800" dist="38100" dir="2700000" algn="tl" rotWithShape="0">
                <a:prstClr val="black">
                  <a:alpha val="40000"/>
                </a:prstClr>
              </a:outerShdw>
            </a:effectLst>
          </p:grpSpPr>
          <p:sp>
            <p:nvSpPr>
              <p:cNvPr id="40" name="Rectangle 39">
                <a:extLst>
                  <a:ext uri="{FF2B5EF4-FFF2-40B4-BE49-F238E27FC236}">
                    <a16:creationId xmlns:a16="http://schemas.microsoft.com/office/drawing/2014/main" id="{EF637E0D-7EF3-526D-5470-10FEDB8F98CC}"/>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 name="Graphic 40">
                <a:extLst>
                  <a:ext uri="{FF2B5EF4-FFF2-40B4-BE49-F238E27FC236}">
                    <a16:creationId xmlns:a16="http://schemas.microsoft.com/office/drawing/2014/main" id="{CF1FF7C4-E5F1-11E7-23A4-37F5D92D1E1E}"/>
                  </a:ext>
                </a:extLst>
              </p:cNvPr>
              <p:cNvPicPr>
                <a:picLocks noChangeAspect="1"/>
              </p:cNvPicPr>
              <p:nvPr/>
            </p:nvPicPr>
            <p:blipFill>
              <a:blip r:embed="rId11">
                <a:extLst>
                  <a:ext uri="{96DAC541-7B7A-43D3-8B79-37D633B846F1}">
                    <asvg:svgBlip xmlns:asvg="http://schemas.microsoft.com/office/drawing/2016/SVG/main" r:embed="rId13"/>
                  </a:ext>
                </a:extLst>
              </a:blip>
              <a:srcRect/>
              <a:stretch/>
            </p:blipFill>
            <p:spPr>
              <a:xfrm>
                <a:off x="784737" y="3225846"/>
                <a:ext cx="1061358" cy="266226"/>
              </a:xfrm>
              <a:prstGeom prst="rect">
                <a:avLst/>
              </a:prstGeom>
            </p:spPr>
          </p:pic>
          <p:sp>
            <p:nvSpPr>
              <p:cNvPr id="42" name="Rectangle 41">
                <a:extLst>
                  <a:ext uri="{FF2B5EF4-FFF2-40B4-BE49-F238E27FC236}">
                    <a16:creationId xmlns:a16="http://schemas.microsoft.com/office/drawing/2014/main" id="{C2722E4A-D910-8B1A-F3B7-0503738A392A}"/>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1D08D020-363F-FDB5-FD0A-3CD7647EDBF6}"/>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EF1D67F5-397D-CA3C-5B70-077EE2AF3DC4}"/>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Rectangle 44">
              <a:extLst>
                <a:ext uri="{FF2B5EF4-FFF2-40B4-BE49-F238E27FC236}">
                  <a16:creationId xmlns:a16="http://schemas.microsoft.com/office/drawing/2014/main" id="{69EE8EF1-67F9-8DEF-BF47-F550E01DB23D}"/>
                </a:ext>
              </a:extLst>
            </p:cNvPr>
            <p:cNvSpPr/>
            <p:nvPr/>
          </p:nvSpPr>
          <p:spPr>
            <a:xfrm>
              <a:off x="6214893" y="4772240"/>
              <a:ext cx="1453923" cy="646331"/>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LS Pay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Service</a:t>
              </a:r>
            </a:p>
          </p:txBody>
        </p:sp>
      </p:grpSp>
    </p:spTree>
    <p:extLst>
      <p:ext uri="{BB962C8B-B14F-4D97-AF65-F5344CB8AC3E}">
        <p14:creationId xmlns:p14="http://schemas.microsoft.com/office/powerpoint/2010/main" val="1092566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1" presetClass="entr" presetSubtype="0"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par>
                          <p:cTn id="25" fill="hold">
                            <p:stCondLst>
                              <p:cond delay="1000"/>
                            </p:stCondLst>
                            <p:childTnLst>
                              <p:par>
                                <p:cTn id="26" presetID="1" presetClass="entr" presetSubtype="0" fill="hold" nodeType="afterEffect">
                                  <p:stCondLst>
                                    <p:cond delay="0"/>
                                  </p:stCondLst>
                                  <p:childTnLst>
                                    <p:set>
                                      <p:cBhvr>
                                        <p:cTn id="27" dur="1" fill="hold">
                                          <p:stCondLst>
                                            <p:cond delay="0"/>
                                          </p:stCondLst>
                                        </p:cTn>
                                        <p:tgtEl>
                                          <p:spTgt spid="12"/>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childTnLst>
                          </p:cTn>
                        </p:par>
                        <p:par>
                          <p:cTn id="35" fill="hold">
                            <p:stCondLst>
                              <p:cond delay="1000"/>
                            </p:stCondLst>
                            <p:childTnLst>
                              <p:par>
                                <p:cTn id="36" presetID="42" presetClass="entr" presetSubtype="0"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1000"/>
                                        <p:tgtEl>
                                          <p:spTgt spid="14"/>
                                        </p:tgtEl>
                                      </p:cBhvr>
                                    </p:animEffect>
                                    <p:anim calcmode="lin" valueType="num">
                                      <p:cBhvr>
                                        <p:cTn id="39" dur="1000" fill="hold"/>
                                        <p:tgtEl>
                                          <p:spTgt spid="14"/>
                                        </p:tgtEl>
                                        <p:attrNameLst>
                                          <p:attrName>ppt_x</p:attrName>
                                        </p:attrNameLst>
                                      </p:cBhvr>
                                      <p:tavLst>
                                        <p:tav tm="0">
                                          <p:val>
                                            <p:strVal val="#ppt_x"/>
                                          </p:val>
                                        </p:tav>
                                        <p:tav tm="100000">
                                          <p:val>
                                            <p:strVal val="#ppt_x"/>
                                          </p:val>
                                        </p:tav>
                                      </p:tavLst>
                                    </p:anim>
                                    <p:anim calcmode="lin" valueType="num">
                                      <p:cBhvr>
                                        <p:cTn id="40" dur="1000" fill="hold"/>
                                        <p:tgtEl>
                                          <p:spTgt spid="14"/>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1" presetClass="entr" presetSubtype="0" fill="hold" nodeType="afterEffect">
                                  <p:stCondLst>
                                    <p:cond delay="0"/>
                                  </p:stCondLst>
                                  <p:childTnLst>
                                    <p:set>
                                      <p:cBhvr>
                                        <p:cTn id="43" dur="1" fill="hold">
                                          <p:stCondLst>
                                            <p:cond delay="0"/>
                                          </p:stCondLst>
                                        </p:cTn>
                                        <p:tgtEl>
                                          <p:spTgt spid="11"/>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fade">
                                      <p:cBhvr>
                                        <p:cTn id="48" dur="1000"/>
                                        <p:tgtEl>
                                          <p:spTgt spid="4"/>
                                        </p:tgtEl>
                                      </p:cBhvr>
                                    </p:animEffect>
                                    <p:anim calcmode="lin" valueType="num">
                                      <p:cBhvr>
                                        <p:cTn id="49" dur="1000" fill="hold"/>
                                        <p:tgtEl>
                                          <p:spTgt spid="4"/>
                                        </p:tgtEl>
                                        <p:attrNameLst>
                                          <p:attrName>ppt_x</p:attrName>
                                        </p:attrNameLst>
                                      </p:cBhvr>
                                      <p:tavLst>
                                        <p:tav tm="0">
                                          <p:val>
                                            <p:strVal val="#ppt_x"/>
                                          </p:val>
                                        </p:tav>
                                        <p:tav tm="100000">
                                          <p:val>
                                            <p:strVal val="#ppt_x"/>
                                          </p:val>
                                        </p:tav>
                                      </p:tavLst>
                                    </p:anim>
                                    <p:anim calcmode="lin" valueType="num">
                                      <p:cBhvr>
                                        <p:cTn id="50" dur="1000" fill="hold"/>
                                        <p:tgtEl>
                                          <p:spTgt spid="4"/>
                                        </p:tgtEl>
                                        <p:attrNameLst>
                                          <p:attrName>ppt_y</p:attrName>
                                        </p:attrNameLst>
                                      </p:cBhvr>
                                      <p:tavLst>
                                        <p:tav tm="0">
                                          <p:val>
                                            <p:strVal val="#ppt_y+.1"/>
                                          </p:val>
                                        </p:tav>
                                        <p:tav tm="100000">
                                          <p:val>
                                            <p:strVal val="#ppt_y"/>
                                          </p:val>
                                        </p:tav>
                                      </p:tavLst>
                                    </p:anim>
                                  </p:childTnLst>
                                </p:cTn>
                              </p:par>
                            </p:childTnLst>
                          </p:cTn>
                        </p:par>
                        <p:par>
                          <p:cTn id="51" fill="hold">
                            <p:stCondLst>
                              <p:cond delay="1000"/>
                            </p:stCondLst>
                            <p:childTnLst>
                              <p:par>
                                <p:cTn id="52" presetID="1" presetClass="entr" presetSubtype="0"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E7CCEEEF-8109-0C15-C7D3-5CA021EF6E59}"/>
              </a:ext>
            </a:extLst>
          </p:cNvPr>
          <p:cNvSpPr txBox="1">
            <a:spLocks/>
          </p:cNvSpPr>
          <p:nvPr/>
        </p:nvSpPr>
        <p:spPr>
          <a:xfrm>
            <a:off x="651976" y="488601"/>
            <a:ext cx="3894449" cy="1686414"/>
          </a:xfrm>
          <a:prstGeom prst="rect">
            <a:avLst/>
          </a:prstGeom>
        </p:spPr>
        <p:txBody>
          <a:bodyPr>
            <a:normAutofit lnSpcReduction="10000"/>
          </a:bodyPr>
          <a:lst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a:lstStyle>
          <a:p>
            <a:r>
              <a:rPr lang="en-US" dirty="0">
                <a:solidFill>
                  <a:schemeClr val="tx2"/>
                </a:solidFill>
              </a:rPr>
              <a:t>Supporting all platforms &amp; form factors</a:t>
            </a:r>
          </a:p>
        </p:txBody>
      </p:sp>
      <p:sp>
        <p:nvSpPr>
          <p:cNvPr id="3" name="Oval 2">
            <a:extLst>
              <a:ext uri="{FF2B5EF4-FFF2-40B4-BE49-F238E27FC236}">
                <a16:creationId xmlns:a16="http://schemas.microsoft.com/office/drawing/2014/main" id="{FDDDAC5B-82FB-B630-F539-CA0093B79A21}"/>
              </a:ext>
            </a:extLst>
          </p:cNvPr>
          <p:cNvSpPr/>
          <p:nvPr/>
        </p:nvSpPr>
        <p:spPr>
          <a:xfrm>
            <a:off x="5541793" y="4563509"/>
            <a:ext cx="1364130" cy="1364130"/>
          </a:xfrm>
          <a:prstGeom prst="ellipse">
            <a:avLst/>
          </a:prstGeom>
          <a:solidFill>
            <a:srgbClr val="FFDC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Oval 3">
            <a:extLst>
              <a:ext uri="{FF2B5EF4-FFF2-40B4-BE49-F238E27FC236}">
                <a16:creationId xmlns:a16="http://schemas.microsoft.com/office/drawing/2014/main" id="{573D5EB4-19E2-D980-92F6-9C607DA84DDC}"/>
              </a:ext>
            </a:extLst>
          </p:cNvPr>
          <p:cNvSpPr/>
          <p:nvPr/>
        </p:nvSpPr>
        <p:spPr>
          <a:xfrm>
            <a:off x="755497" y="3052626"/>
            <a:ext cx="3140881" cy="3140881"/>
          </a:xfrm>
          <a:prstGeom prst="ellipse">
            <a:avLst/>
          </a:prstGeom>
          <a:solidFill>
            <a:srgbClr val="BF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Oval 4">
            <a:extLst>
              <a:ext uri="{FF2B5EF4-FFF2-40B4-BE49-F238E27FC236}">
                <a16:creationId xmlns:a16="http://schemas.microsoft.com/office/drawing/2014/main" id="{B91278FC-DF6B-84E9-4B0C-AEA087702856}"/>
              </a:ext>
            </a:extLst>
          </p:cNvPr>
          <p:cNvSpPr/>
          <p:nvPr/>
        </p:nvSpPr>
        <p:spPr>
          <a:xfrm>
            <a:off x="7984203" y="2175015"/>
            <a:ext cx="5224687" cy="5224687"/>
          </a:xfrm>
          <a:prstGeom prst="ellipse">
            <a:avLst/>
          </a:prstGeom>
          <a:solidFill>
            <a:srgbClr val="F8C7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6" name="Picture 5" descr="Graphical user interface, website&#10;&#10;Description automatically generated">
            <a:extLst>
              <a:ext uri="{FF2B5EF4-FFF2-40B4-BE49-F238E27FC236}">
                <a16:creationId xmlns:a16="http://schemas.microsoft.com/office/drawing/2014/main" id="{A276C040-34C9-EB4E-256A-B78B83DAFBA5}"/>
              </a:ext>
            </a:extLst>
          </p:cNvPr>
          <p:cNvPicPr>
            <a:picLocks noChangeAspect="1"/>
          </p:cNvPicPr>
          <p:nvPr/>
        </p:nvPicPr>
        <p:blipFill>
          <a:blip r:embed="rId3"/>
          <a:stretch>
            <a:fillRect/>
          </a:stretch>
        </p:blipFill>
        <p:spPr>
          <a:xfrm>
            <a:off x="7249759" y="287889"/>
            <a:ext cx="5108414" cy="6483064"/>
          </a:xfrm>
          <a:prstGeom prst="rect">
            <a:avLst/>
          </a:prstGeom>
        </p:spPr>
      </p:pic>
      <p:grpSp>
        <p:nvGrpSpPr>
          <p:cNvPr id="7" name="Group 6">
            <a:extLst>
              <a:ext uri="{FF2B5EF4-FFF2-40B4-BE49-F238E27FC236}">
                <a16:creationId xmlns:a16="http://schemas.microsoft.com/office/drawing/2014/main" id="{0A88F238-EA68-40AD-C315-EE83351C3555}"/>
              </a:ext>
            </a:extLst>
          </p:cNvPr>
          <p:cNvGrpSpPr/>
          <p:nvPr/>
        </p:nvGrpSpPr>
        <p:grpSpPr>
          <a:xfrm>
            <a:off x="5862506" y="4415826"/>
            <a:ext cx="722705" cy="1364130"/>
            <a:chOff x="8303768" y="1397165"/>
            <a:chExt cx="1411371" cy="2876328"/>
          </a:xfrm>
        </p:grpSpPr>
        <p:grpSp>
          <p:nvGrpSpPr>
            <p:cNvPr id="8" name="Group 7">
              <a:extLst>
                <a:ext uri="{FF2B5EF4-FFF2-40B4-BE49-F238E27FC236}">
                  <a16:creationId xmlns:a16="http://schemas.microsoft.com/office/drawing/2014/main" id="{FED8A834-4C03-E213-D79A-A76D65ECB207}"/>
                </a:ext>
              </a:extLst>
            </p:cNvPr>
            <p:cNvGrpSpPr>
              <a:grpSpLocks noChangeAspect="1"/>
            </p:cNvGrpSpPr>
            <p:nvPr/>
          </p:nvGrpSpPr>
          <p:grpSpPr>
            <a:xfrm>
              <a:off x="8303768" y="1397165"/>
              <a:ext cx="1411371" cy="2876328"/>
              <a:chOff x="3760358" y="915566"/>
              <a:chExt cx="1986280" cy="4047973"/>
            </a:xfrm>
          </p:grpSpPr>
          <p:sp>
            <p:nvSpPr>
              <p:cNvPr id="10" name="Rounded Rectangle 8">
                <a:extLst>
                  <a:ext uri="{FF2B5EF4-FFF2-40B4-BE49-F238E27FC236}">
                    <a16:creationId xmlns:a16="http://schemas.microsoft.com/office/drawing/2014/main" id="{367CF8DF-47A3-41C4-7171-1E2A28AEE881}"/>
                  </a:ext>
                </a:extLst>
              </p:cNvPr>
              <p:cNvSpPr/>
              <p:nvPr/>
            </p:nvSpPr>
            <p:spPr>
              <a:xfrm>
                <a:off x="3760358" y="915566"/>
                <a:ext cx="1986280" cy="4047973"/>
              </a:xfrm>
              <a:prstGeom prst="roundRect">
                <a:avLst>
                  <a:gd name="adj" fmla="val 6995"/>
                </a:avLst>
              </a:prstGeom>
            </p:spPr>
            <p:style>
              <a:lnRef idx="0">
                <a:schemeClr val="dk1"/>
              </a:lnRef>
              <a:fillRef idx="3">
                <a:schemeClr val="dk1"/>
              </a:fillRef>
              <a:effectRef idx="3">
                <a:schemeClr val="dk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1" name="Picture 10">
                <a:extLst>
                  <a:ext uri="{FF2B5EF4-FFF2-40B4-BE49-F238E27FC236}">
                    <a16:creationId xmlns:a16="http://schemas.microsoft.com/office/drawing/2014/main" id="{C47620D7-22DF-FD55-44FF-82A755990BC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57597" y="1493605"/>
                <a:ext cx="1800200" cy="3195355"/>
              </a:xfrm>
              <a:prstGeom prst="rect">
                <a:avLst/>
              </a:prstGeom>
              <a:ln>
                <a:noFill/>
              </a:ln>
              <a:effectLst>
                <a:outerShdw blurRad="292100" dist="139700" dir="2700000" algn="tl" rotWithShape="0">
                  <a:srgbClr val="333333">
                    <a:alpha val="65000"/>
                  </a:srgbClr>
                </a:outerShdw>
              </a:effectLst>
            </p:spPr>
          </p:pic>
        </p:grpSp>
        <p:pic>
          <p:nvPicPr>
            <p:cNvPr id="9" name="Content Placeholder 13">
              <a:extLst>
                <a:ext uri="{FF2B5EF4-FFF2-40B4-BE49-F238E27FC236}">
                  <a16:creationId xmlns:a16="http://schemas.microsoft.com/office/drawing/2014/main" id="{5ABA51A1-A089-3338-2CE1-43D825BB5F9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372863" y="1813143"/>
              <a:ext cx="1279150" cy="2265245"/>
            </a:xfrm>
            <a:prstGeom prst="rect">
              <a:avLst/>
            </a:prstGeom>
          </p:spPr>
        </p:pic>
      </p:grpSp>
      <p:grpSp>
        <p:nvGrpSpPr>
          <p:cNvPr id="12" name="Group 11">
            <a:extLst>
              <a:ext uri="{FF2B5EF4-FFF2-40B4-BE49-F238E27FC236}">
                <a16:creationId xmlns:a16="http://schemas.microsoft.com/office/drawing/2014/main" id="{1147AC1E-2D28-6677-8AC6-BD1432749580}"/>
              </a:ext>
            </a:extLst>
          </p:cNvPr>
          <p:cNvGrpSpPr/>
          <p:nvPr/>
        </p:nvGrpSpPr>
        <p:grpSpPr>
          <a:xfrm>
            <a:off x="4620952" y="1060834"/>
            <a:ext cx="3850074" cy="2826614"/>
            <a:chOff x="4630822" y="1285296"/>
            <a:chExt cx="3850074" cy="2826614"/>
          </a:xfrm>
        </p:grpSpPr>
        <p:sp>
          <p:nvSpPr>
            <p:cNvPr id="13" name="Oval 12">
              <a:extLst>
                <a:ext uri="{FF2B5EF4-FFF2-40B4-BE49-F238E27FC236}">
                  <a16:creationId xmlns:a16="http://schemas.microsoft.com/office/drawing/2014/main" id="{0DD700E2-BA68-DC58-72F9-4E58B0A886FA}"/>
                </a:ext>
              </a:extLst>
            </p:cNvPr>
            <p:cNvSpPr/>
            <p:nvPr/>
          </p:nvSpPr>
          <p:spPr>
            <a:xfrm>
              <a:off x="4779876" y="1285296"/>
              <a:ext cx="2678931" cy="2678931"/>
            </a:xfrm>
            <a:prstGeom prst="ellipse">
              <a:avLst/>
            </a:prstGeom>
            <a:solidFill>
              <a:srgbClr val="BFFF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14" name="Picture 13" descr="Graphical user interface, website&#10;&#10;Description automatically generated">
              <a:extLst>
                <a:ext uri="{FF2B5EF4-FFF2-40B4-BE49-F238E27FC236}">
                  <a16:creationId xmlns:a16="http://schemas.microsoft.com/office/drawing/2014/main" id="{137D6E3B-AD31-FAB8-A7D1-14BE563F662F}"/>
                </a:ext>
              </a:extLst>
            </p:cNvPr>
            <p:cNvPicPr>
              <a:picLocks noChangeAspect="1"/>
            </p:cNvPicPr>
            <p:nvPr/>
          </p:nvPicPr>
          <p:blipFill>
            <a:blip r:embed="rId6"/>
            <a:stretch>
              <a:fillRect/>
            </a:stretch>
          </p:blipFill>
          <p:spPr>
            <a:xfrm>
              <a:off x="4630822" y="1285296"/>
              <a:ext cx="3850074" cy="2826614"/>
            </a:xfrm>
            <a:prstGeom prst="rect">
              <a:avLst/>
            </a:prstGeom>
          </p:spPr>
        </p:pic>
      </p:grpSp>
      <p:pic>
        <p:nvPicPr>
          <p:cNvPr id="15" name="Picture 14">
            <a:extLst>
              <a:ext uri="{FF2B5EF4-FFF2-40B4-BE49-F238E27FC236}">
                <a16:creationId xmlns:a16="http://schemas.microsoft.com/office/drawing/2014/main" id="{58B4A177-CF26-9D82-2116-10D4C6106EC3}"/>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837417" y="3389487"/>
            <a:ext cx="2942459" cy="2804020"/>
          </a:xfrm>
          <a:prstGeom prst="rect">
            <a:avLst/>
          </a:prstGeom>
        </p:spPr>
      </p:pic>
      <p:pic>
        <p:nvPicPr>
          <p:cNvPr id="16" name="Picture Placeholder 6">
            <a:extLst>
              <a:ext uri="{FF2B5EF4-FFF2-40B4-BE49-F238E27FC236}">
                <a16:creationId xmlns:a16="http://schemas.microsoft.com/office/drawing/2014/main" id="{2BB4D05C-3387-8073-E91C-937308E11EE3}"/>
              </a:ext>
            </a:extLst>
          </p:cNvPr>
          <p:cNvPicPr>
            <a:picLocks noChangeAspect="1"/>
          </p:cNvPicPr>
          <p:nvPr/>
        </p:nvPicPr>
        <p:blipFill>
          <a:blip r:embed="rId8"/>
          <a:srcRect t="1815" b="1815"/>
          <a:stretch/>
        </p:blipFill>
        <p:spPr>
          <a:xfrm>
            <a:off x="261571" y="4048541"/>
            <a:ext cx="2413540" cy="2503722"/>
          </a:xfrm>
          <a:prstGeom prst="rect">
            <a:avLst/>
          </a:prstGeom>
        </p:spPr>
      </p:pic>
    </p:spTree>
    <p:extLst>
      <p:ext uri="{BB962C8B-B14F-4D97-AF65-F5344CB8AC3E}">
        <p14:creationId xmlns:p14="http://schemas.microsoft.com/office/powerpoint/2010/main" val="38061345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dditional info">
            <a:extLst>
              <a:ext uri="{FF2B5EF4-FFF2-40B4-BE49-F238E27FC236}">
                <a16:creationId xmlns:a16="http://schemas.microsoft.com/office/drawing/2014/main" id="{DCA594CA-E6D8-164F-A867-39A7058695E7}"/>
              </a:ext>
            </a:extLst>
          </p:cNvPr>
          <p:cNvSpPr>
            <a:spLocks noGrp="1"/>
          </p:cNvSpPr>
          <p:nvPr>
            <p:ph type="body" sz="quarter" idx="12"/>
          </p:nvPr>
        </p:nvSpPr>
        <p:spPr>
          <a:xfrm>
            <a:off x="739981" y="5923374"/>
            <a:ext cx="4416425" cy="307777"/>
          </a:xfrm>
        </p:spPr>
        <p:txBody>
          <a:bodyPr/>
          <a:lstStyle/>
          <a:p>
            <a:endParaRPr lang="en-US" dirty="0"/>
          </a:p>
        </p:txBody>
      </p:sp>
      <p:sp>
        <p:nvSpPr>
          <p:cNvPr id="3" name="Title">
            <a:extLst>
              <a:ext uri="{FF2B5EF4-FFF2-40B4-BE49-F238E27FC236}">
                <a16:creationId xmlns:a16="http://schemas.microsoft.com/office/drawing/2014/main" id="{B274512C-0DE7-6142-B5F0-5B948A247E57}"/>
              </a:ext>
            </a:extLst>
          </p:cNvPr>
          <p:cNvSpPr>
            <a:spLocks noGrp="1"/>
          </p:cNvSpPr>
          <p:nvPr>
            <p:ph type="title"/>
          </p:nvPr>
        </p:nvSpPr>
        <p:spPr>
          <a:xfrm>
            <a:off x="1235282" y="2804402"/>
            <a:ext cx="3569552" cy="1107996"/>
          </a:xfrm>
        </p:spPr>
        <p:txBody>
          <a:bodyPr/>
          <a:lstStyle/>
          <a:p>
            <a:r>
              <a:rPr lang="en-US" dirty="0">
                <a:solidFill>
                  <a:schemeClr val="accent2">
                    <a:lumMod val="60000"/>
                    <a:lumOff val="40000"/>
                  </a:schemeClr>
                </a:solidFill>
                <a:latin typeface="Trebuchet MS"/>
                <a:ea typeface="Tahoma"/>
                <a:cs typeface="Tahoma"/>
              </a:rPr>
              <a:t>“Pin on Glass”</a:t>
            </a:r>
            <a:endParaRPr lang="en-US" dirty="0">
              <a:solidFill>
                <a:schemeClr val="accent2">
                  <a:lumMod val="60000"/>
                  <a:lumOff val="40000"/>
                </a:schemeClr>
              </a:solidFill>
            </a:endParaRPr>
          </a:p>
        </p:txBody>
      </p:sp>
      <p:pic>
        <p:nvPicPr>
          <p:cNvPr id="9" name="Picture Placeholder 8">
            <a:extLst>
              <a:ext uri="{FF2B5EF4-FFF2-40B4-BE49-F238E27FC236}">
                <a16:creationId xmlns:a16="http://schemas.microsoft.com/office/drawing/2014/main" id="{8012878A-47AD-E041-A533-0252DF54AD68}"/>
              </a:ext>
            </a:extLst>
          </p:cNvPr>
          <p:cNvPicPr>
            <a:picLocks noGrp="1" noChangeAspect="1"/>
          </p:cNvPicPr>
          <p:nvPr>
            <p:ph type="pic" sz="quarter" idx="11"/>
          </p:nvPr>
        </p:nvPicPr>
        <p:blipFill>
          <a:blip r:embed="rId3"/>
          <a:srcRect l="37" r="37"/>
          <a:stretch>
            <a:fillRect/>
          </a:stretch>
        </p:blipFill>
        <p:spPr/>
      </p:pic>
    </p:spTree>
    <p:extLst>
      <p:ext uri="{BB962C8B-B14F-4D97-AF65-F5344CB8AC3E}">
        <p14:creationId xmlns:p14="http://schemas.microsoft.com/office/powerpoint/2010/main" val="274003335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picture containing text&#10;&#10;Description automatically generated">
            <a:extLst>
              <a:ext uri="{FF2B5EF4-FFF2-40B4-BE49-F238E27FC236}">
                <a16:creationId xmlns:a16="http://schemas.microsoft.com/office/drawing/2014/main" id="{8C627988-0F5A-3FE6-2417-5701FFB0E57E}"/>
              </a:ext>
            </a:extLst>
          </p:cNvPr>
          <p:cNvPicPr>
            <a:picLocks noGrp="1" noChangeAspect="1"/>
          </p:cNvPicPr>
          <p:nvPr>
            <p:ph type="pic" sz="quarter" idx="10"/>
          </p:nvPr>
        </p:nvPicPr>
        <p:blipFill>
          <a:blip r:embed="rId3"/>
          <a:srcRect/>
          <a:stretch>
            <a:fillRect/>
          </a:stretch>
        </p:blipFill>
        <p:spPr/>
      </p:pic>
    </p:spTree>
    <p:extLst>
      <p:ext uri="{BB962C8B-B14F-4D97-AF65-F5344CB8AC3E}">
        <p14:creationId xmlns:p14="http://schemas.microsoft.com/office/powerpoint/2010/main" val="4208992016"/>
      </p:ext>
    </p:extLst>
  </p:cSld>
  <p:clrMapOvr>
    <a:masterClrMapping/>
  </p:clrMapOvr>
</p:sld>
</file>

<file path=ppt/theme/theme1.xml><?xml version="1.0" encoding="utf-8"?>
<a:theme xmlns:a="http://schemas.openxmlformats.org/drawingml/2006/main" name="1_Purpl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A4268F2B-EAE6-CB4A-ABF0-C43F8844E74C}"/>
    </a:ext>
  </a:extLst>
</a:theme>
</file>

<file path=ppt/theme/theme10.xml><?xml version="1.0" encoding="utf-8"?>
<a:theme xmlns:a="http://schemas.openxmlformats.org/drawingml/2006/main" name="2_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7" id="{9C9D27E9-1755-FF4E-8D07-86C106A429D4}" vid="{BD25E366-05D9-B645-8399-6FED3CE928DE}"/>
    </a:ext>
  </a:extLst>
</a:theme>
</file>

<file path=ppt/theme/theme11.xml><?xml version="1.0" encoding="utf-8"?>
<a:theme xmlns:a="http://schemas.openxmlformats.org/drawingml/2006/main" name="2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LS Retail">
      <a:majorFont>
        <a:latin typeface="Segoe UI Bold"/>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3" id="{A98FC8C6-77F9-B04F-A39E-3445AD66ECF0}" vid="{001CD7E5-D985-544F-A418-A713C50D131A}"/>
    </a:ext>
  </a:extLst>
</a:theme>
</file>

<file path=ppt/theme/theme12.xml><?xml version="1.0" encoding="utf-8"?>
<a:theme xmlns:a="http://schemas.openxmlformats.org/drawingml/2006/main" name="conneXion EMEA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839409D9-F063-AF46-BFA7-C67DE139FA2F}" vid="{792FBC92-A16D-0345-9684-80E27E7DCDC2}"/>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F0B5F74A-29CD-C94B-ACE2-881D4DB5C657}"/>
    </a:ext>
  </a:extLst>
</a:theme>
</file>

<file path=ppt/theme/theme3.xml><?xml version="1.0" encoding="utf-8"?>
<a:theme xmlns:a="http://schemas.openxmlformats.org/drawingml/2006/main" name="Purpl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2D4B312D-4CEB-2644-B7B1-C512B846C447}"/>
    </a:ext>
  </a:extLst>
</a:theme>
</file>

<file path=ppt/theme/theme4.xml><?xml version="1.0" encoding="utf-8"?>
<a:theme xmlns:a="http://schemas.openxmlformats.org/drawingml/2006/main" name="Whit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9AC83166-E06D-9544-BDAE-67869E3A9377}"/>
    </a:ext>
  </a:extLst>
</a:theme>
</file>

<file path=ppt/theme/theme5.xml><?xml version="1.0" encoding="utf-8"?>
<a:theme xmlns:a="http://schemas.openxmlformats.org/drawingml/2006/main" name="1_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C4D1EC28-8025-5F42-9CAD-4604A2ADCB8E}" vid="{11692BCC-B238-BA42-95FE-25E82993418E}"/>
    </a:ext>
  </a:extLst>
</a:theme>
</file>

<file path=ppt/theme/theme6.xml><?xml version="1.0" encoding="utf-8"?>
<a:theme xmlns:a="http://schemas.openxmlformats.org/drawingml/2006/main" name="1_Purpl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C4D1EC28-8025-5F42-9CAD-4604A2ADCB8E}" vid="{47018E1E-4BED-914D-82D6-C6724BF179F8}"/>
    </a:ext>
  </a:extLst>
</a:theme>
</file>

<file path=ppt/theme/theme7.xml><?xml version="1.0" encoding="utf-8"?>
<a:theme xmlns:a="http://schemas.openxmlformats.org/drawingml/2006/main" name="3_White slide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E16CCF95-9D6B-DC48-BCE9-BAFC6745E24C}" vid="{1A7E0CB9-77B9-094A-B12E-1D0459BDF448}"/>
    </a:ext>
  </a:extLst>
</a:theme>
</file>

<file path=ppt/theme/theme8.xml><?xml version="1.0" encoding="utf-8"?>
<a:theme xmlns:a="http://schemas.openxmlformats.org/drawingml/2006/main" name="1_Whit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C4D1EC28-8025-5F42-9CAD-4604A2ADCB8E}" vid="{82841550-487B-924F-AD46-26E65407DF86}"/>
    </a:ext>
  </a:extLst>
</a:theme>
</file>

<file path=ppt/theme/theme9.xml><?xml version="1.0" encoding="utf-8"?>
<a:theme xmlns:a="http://schemas.openxmlformats.org/drawingml/2006/main" name="2_Purpl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7" id="{9C9D27E9-1755-FF4E-8D07-86C106A429D4}" vid="{26FFA03B-C889-DE43-969E-393E11001FE7}"/>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a1a525c2-d4eb-46fe-9b09-8f8634d7947d" xsi:nil="true"/>
    <lcf76f155ced4ddcb4097134ff3c332f xmlns="0ec22545-32f7-47c8-afbd-c0084660662b">
      <Terms xmlns="http://schemas.microsoft.com/office/infopath/2007/PartnerControls"/>
    </lcf76f155ced4ddcb4097134ff3c332f>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69F778840D0E4448A76F7E32A9FBEAD5" ma:contentTypeVersion="13" ma:contentTypeDescription="Create a new document." ma:contentTypeScope="" ma:versionID="9aca5eb1bfdd2e13153c7ab7c9c59fe1">
  <xsd:schema xmlns:xsd="http://www.w3.org/2001/XMLSchema" xmlns:xs="http://www.w3.org/2001/XMLSchema" xmlns:p="http://schemas.microsoft.com/office/2006/metadata/properties" xmlns:ns2="0ec22545-32f7-47c8-afbd-c0084660662b" xmlns:ns3="a1a525c2-d4eb-46fe-9b09-8f8634d7947d" targetNamespace="http://schemas.microsoft.com/office/2006/metadata/properties" ma:root="true" ma:fieldsID="2fc9f7f1d559baa33c354898c7e47feb" ns2:_="" ns3:_="">
    <xsd:import namespace="0ec22545-32f7-47c8-afbd-c0084660662b"/>
    <xsd:import namespace="a1a525c2-d4eb-46fe-9b09-8f8634d7947d"/>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2:MediaServiceDateTaken" minOccurs="0"/>
                <xsd:element ref="ns2:MediaServiceLocation"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ec22545-32f7-47c8-afbd-c0084660662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f8b5d8dc-d837-4d45-bdf0-88d0e4b2b8c4" ma:termSetId="09814cd3-568e-fe90-9814-8d621ff8fb84" ma:anchorId="fba54fb3-c3e1-fe81-a776-ca4b69148c4d" ma:open="true" ma:isKeyword="false">
      <xsd:complexType>
        <xsd:sequence>
          <xsd:element ref="pc:Terms" minOccurs="0" maxOccurs="1"/>
        </xsd:sequence>
      </xsd:complex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DateTaken" ma:index="18" nillable="true" ma:displayName="MediaServiceDateTaken" ma:hidden="true" ma:indexed="true" ma:internalName="MediaServiceDateTaken" ma:readOnly="true">
      <xsd:simpleType>
        <xsd:restriction base="dms:Text"/>
      </xsd:simpleType>
    </xsd:element>
    <xsd:element name="MediaServiceLocation" ma:index="19" nillable="true" ma:displayName="Location" ma:indexed="true" ma:internalName="MediaServiceLocatio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a1a525c2-d4eb-46fe-9b09-8f8634d7947d"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14" nillable="true" ma:displayName="Taxonomy Catch All Column" ma:hidden="true" ma:list="{d3107078-99da-4c67-8587-993427b28979}" ma:internalName="TaxCatchAll" ma:showField="CatchAllData" ma:web="a1a525c2-d4eb-46fe-9b09-8f8634d7947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4CDAC53-A9DA-42AE-9568-111514231D4D}">
  <ds:schemaRefs>
    <ds:schemaRef ds:uri="http://schemas.openxmlformats.org/package/2006/metadata/core-properties"/>
    <ds:schemaRef ds:uri="http://purl.org/dc/elements/1.1/"/>
    <ds:schemaRef ds:uri="0ec22545-32f7-47c8-afbd-c0084660662b"/>
    <ds:schemaRef ds:uri="http://purl.org/dc/terms/"/>
    <ds:schemaRef ds:uri="http://schemas.microsoft.com/office/infopath/2007/PartnerControls"/>
    <ds:schemaRef ds:uri="http://schemas.microsoft.com/office/2006/documentManagement/types"/>
    <ds:schemaRef ds:uri="a1a525c2-d4eb-46fe-9b09-8f8634d7947d"/>
    <ds:schemaRef ds:uri="http://schemas.microsoft.com/office/2006/metadata/properties"/>
    <ds:schemaRef ds:uri="http://www.w3.org/XML/1998/namespace"/>
    <ds:schemaRef ds:uri="http://purl.org/dc/dcmitype/"/>
  </ds:schemaRefs>
</ds:datastoreItem>
</file>

<file path=customXml/itemProps2.xml><?xml version="1.0" encoding="utf-8"?>
<ds:datastoreItem xmlns:ds="http://schemas.openxmlformats.org/officeDocument/2006/customXml" ds:itemID="{AFF2B807-A264-48E4-B12E-CB13D82729FA}">
  <ds:schemaRefs>
    <ds:schemaRef ds:uri="http://schemas.microsoft.com/sharepoint/v3/contenttype/forms"/>
  </ds:schemaRefs>
</ds:datastoreItem>
</file>

<file path=customXml/itemProps3.xml><?xml version="1.0" encoding="utf-8"?>
<ds:datastoreItem xmlns:ds="http://schemas.openxmlformats.org/officeDocument/2006/customXml" ds:itemID="{92E4B59A-48D1-4E42-BB53-EDF1FAABA4B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ec22545-32f7-47c8-afbd-c0084660662b"/>
    <ds:schemaRef ds:uri="a1a525c2-d4eb-46fe-9b09-8f8634d7947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conneXion Apac - Template</Template>
  <TotalTime>54</TotalTime>
  <Words>320</Words>
  <Application>Microsoft Office PowerPoint</Application>
  <PresentationFormat>Widescreen</PresentationFormat>
  <Paragraphs>126</Paragraphs>
  <Slides>25</Slides>
  <Notes>22</Notes>
  <HiddenSlides>0</HiddenSlides>
  <MMClips>0</MMClips>
  <ScaleCrop>false</ScaleCrop>
  <HeadingPairs>
    <vt:vector size="6" baseType="variant">
      <vt:variant>
        <vt:lpstr>Fonts Used</vt:lpstr>
      </vt:variant>
      <vt:variant>
        <vt:i4>6</vt:i4>
      </vt:variant>
      <vt:variant>
        <vt:lpstr>Theme</vt:lpstr>
      </vt:variant>
      <vt:variant>
        <vt:i4>12</vt:i4>
      </vt:variant>
      <vt:variant>
        <vt:lpstr>Slide Titles</vt:lpstr>
      </vt:variant>
      <vt:variant>
        <vt:i4>25</vt:i4>
      </vt:variant>
    </vt:vector>
  </HeadingPairs>
  <TitlesOfParts>
    <vt:vector size="43" baseType="lpstr">
      <vt:lpstr>Arial</vt:lpstr>
      <vt:lpstr>Calibri</vt:lpstr>
      <vt:lpstr>Calibri Light</vt:lpstr>
      <vt:lpstr>Segoe UI</vt:lpstr>
      <vt:lpstr>Segoe UI Bold</vt:lpstr>
      <vt:lpstr>Trebuchet MS</vt:lpstr>
      <vt:lpstr>1_Purple slides</vt:lpstr>
      <vt:lpstr>White slides</vt:lpstr>
      <vt:lpstr>Purple product slides</vt:lpstr>
      <vt:lpstr>White product slides</vt:lpstr>
      <vt:lpstr>1_White slides</vt:lpstr>
      <vt:lpstr>1_Purple product slides</vt:lpstr>
      <vt:lpstr>3_White slides</vt:lpstr>
      <vt:lpstr>1_White product slides</vt:lpstr>
      <vt:lpstr>2_Purple slides</vt:lpstr>
      <vt:lpstr>2_White slides</vt:lpstr>
      <vt:lpstr>2_Custom Design</vt:lpstr>
      <vt:lpstr>conneXion EMEA slides</vt:lpstr>
      <vt:lpstr>PowerPoint Presentation</vt:lpstr>
      <vt:lpstr>PowerPoint Presentation</vt:lpstr>
      <vt:lpstr>The payment topology</vt:lpstr>
      <vt:lpstr>The payment topology</vt:lpstr>
      <vt:lpstr>LS Pay – High level architecture</vt:lpstr>
      <vt:lpstr>LS Pay - Deployment</vt:lpstr>
      <vt:lpstr>PowerPoint Presentation</vt:lpstr>
      <vt:lpstr>“Pin on Glass”</vt:lpstr>
      <vt:lpstr>PowerPoint Presentation</vt:lpstr>
      <vt:lpstr>Supported functions</vt:lpstr>
      <vt:lpstr>Security</vt:lpstr>
      <vt:lpstr>PowerPoint Presentation</vt:lpstr>
      <vt:lpstr>PowerPoint Presentation</vt:lpstr>
      <vt:lpstr>50+ Supported countries</vt:lpstr>
      <vt:lpstr>PowerPoint Presentation</vt:lpstr>
      <vt:lpstr>PowerPoint Presentation</vt:lpstr>
      <vt:lpstr>PowerPoint Presentation</vt:lpstr>
      <vt:lpstr>PowerPoint Presentation</vt:lpstr>
      <vt:lpstr>Alternative payments</vt:lpstr>
      <vt:lpstr>PowerPoint Presentation</vt:lpstr>
      <vt:lpstr>PowerPoint Presentation</vt:lpstr>
      <vt:lpstr>Our feature roadmap</vt:lpstr>
      <vt:lpstr>LS Pay for Business Central</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Petur Þ. Sigurdsson</dc:creator>
  <cp:lastModifiedBy>Bjorn Jonsson</cp:lastModifiedBy>
  <cp:revision>16</cp:revision>
  <dcterms:created xsi:type="dcterms:W3CDTF">2023-01-30T21:33:16Z</dcterms:created>
  <dcterms:modified xsi:type="dcterms:W3CDTF">2023-05-22T13:26:02Z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0x01010069F778840D0E4448A76F7E32A9FBEAD5</vt:lpwstr>
  </property>
  <property fmtid="{D5CDD505-2E9C-101B-9397-08002B2CF9AE}" pid="3" name="MediaServiceImageTags">
    <vt:lpwstr/>
  </property>
</Properties>
</file>