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09" r:id="rId7"/>
    <p:sldMasterId id="2147483719" r:id="rId8"/>
    <p:sldMasterId id="2147483729" r:id="rId9"/>
    <p:sldMasterId id="2147483742" r:id="rId10"/>
    <p:sldMasterId id="2147483746" r:id="rId11"/>
  </p:sldMasterIdLst>
  <p:notesMasterIdLst>
    <p:notesMasterId r:id="rId39"/>
  </p:notesMasterIdLst>
  <p:sldIdLst>
    <p:sldId id="2146846029" r:id="rId12"/>
    <p:sldId id="2146846030" r:id="rId13"/>
    <p:sldId id="2146846036" r:id="rId14"/>
    <p:sldId id="2146846059" r:id="rId15"/>
    <p:sldId id="2146846055" r:id="rId16"/>
    <p:sldId id="2146846032" r:id="rId17"/>
    <p:sldId id="2146846052" r:id="rId18"/>
    <p:sldId id="2146846033" r:id="rId19"/>
    <p:sldId id="2146846054" r:id="rId20"/>
    <p:sldId id="2146846034" r:id="rId21"/>
    <p:sldId id="2146846053" r:id="rId22"/>
    <p:sldId id="2146846047" r:id="rId23"/>
    <p:sldId id="2146846038" r:id="rId24"/>
    <p:sldId id="2146846040" r:id="rId25"/>
    <p:sldId id="2146846041" r:id="rId26"/>
    <p:sldId id="2146846060" r:id="rId27"/>
    <p:sldId id="2146846039" r:id="rId28"/>
    <p:sldId id="2146846044" r:id="rId29"/>
    <p:sldId id="2146846042" r:id="rId30"/>
    <p:sldId id="2146846048" r:id="rId31"/>
    <p:sldId id="2146846043" r:id="rId32"/>
    <p:sldId id="2146846049" r:id="rId33"/>
    <p:sldId id="2146846056" r:id="rId34"/>
    <p:sldId id="2146846057" r:id="rId35"/>
    <p:sldId id="2146846045" r:id="rId36"/>
    <p:sldId id="2146846050" r:id="rId37"/>
    <p:sldId id="21468460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146846029"/>
            <p14:sldId id="2146846030"/>
            <p14:sldId id="2146846036"/>
            <p14:sldId id="2146846059"/>
            <p14:sldId id="2146846055"/>
            <p14:sldId id="2146846032"/>
            <p14:sldId id="2146846052"/>
            <p14:sldId id="2146846033"/>
            <p14:sldId id="2146846054"/>
            <p14:sldId id="2146846034"/>
            <p14:sldId id="2146846053"/>
            <p14:sldId id="2146846047"/>
            <p14:sldId id="2146846038"/>
            <p14:sldId id="2146846040"/>
            <p14:sldId id="2146846041"/>
            <p14:sldId id="2146846060"/>
            <p14:sldId id="2146846039"/>
            <p14:sldId id="2146846044"/>
            <p14:sldId id="2146846042"/>
            <p14:sldId id="2146846048"/>
            <p14:sldId id="2146846043"/>
            <p14:sldId id="2146846049"/>
            <p14:sldId id="2146846056"/>
            <p14:sldId id="2146846057"/>
            <p14:sldId id="2146846045"/>
            <p14:sldId id="2146846050"/>
            <p14:sldId id="2146846061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3D6"/>
    <a:srgbClr val="70E3DF"/>
    <a:srgbClr val="351C5C"/>
    <a:srgbClr val="403FA4"/>
    <a:srgbClr val="EFB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85631-F3B0-4716-8325-3F7099AD1997}" v="11" dt="2026-04-20T11:43:04.426"/>
    <p1510:client id="{1272F307-6C40-984B-9C14-DAC9A38B0103}" v="13" dt="2026-04-20T10:56:24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94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687FB-8E31-4C8F-A7BF-1CF2053C1FC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0F52AB4-BBE8-4A99-BFD9-001CE3CA5394}">
      <dgm:prSet phldrT="[Text]" phldr="0"/>
      <dgm:spPr/>
      <dgm:t>
        <a:bodyPr/>
        <a:lstStyle/>
        <a:p>
          <a:r>
            <a:rPr lang="en-GB" dirty="0"/>
            <a:t>Pros</a:t>
          </a:r>
        </a:p>
      </dgm:t>
    </dgm:pt>
    <dgm:pt modelId="{F36ACD8C-6C2E-43DD-8B3C-9E08632B8A6F}" type="parTrans" cxnId="{A3B77506-5029-4B2C-88C4-9E5DF8BB8405}">
      <dgm:prSet/>
      <dgm:spPr/>
      <dgm:t>
        <a:bodyPr/>
        <a:lstStyle/>
        <a:p>
          <a:endParaRPr lang="en-GB"/>
        </a:p>
      </dgm:t>
    </dgm:pt>
    <dgm:pt modelId="{00C5B003-757C-44E4-B1D5-2FA3CAC47F30}" type="sibTrans" cxnId="{A3B77506-5029-4B2C-88C4-9E5DF8BB8405}">
      <dgm:prSet/>
      <dgm:spPr/>
      <dgm:t>
        <a:bodyPr/>
        <a:lstStyle/>
        <a:p>
          <a:endParaRPr lang="en-GB"/>
        </a:p>
      </dgm:t>
    </dgm:pt>
    <dgm:pt modelId="{BF6BBC3A-776B-4714-8BA9-47FD882D5434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Each scenario requires development work</a:t>
          </a:r>
        </a:p>
      </dgm:t>
    </dgm:pt>
    <dgm:pt modelId="{71D70507-2A5B-49B3-A173-660A7F702CB0}" type="parTrans" cxnId="{16BAC7AE-6537-46A7-9689-C6E516033BD1}">
      <dgm:prSet/>
      <dgm:spPr/>
      <dgm:t>
        <a:bodyPr/>
        <a:lstStyle/>
        <a:p>
          <a:endParaRPr lang="en-GB"/>
        </a:p>
      </dgm:t>
    </dgm:pt>
    <dgm:pt modelId="{DA1AAFE8-3DB9-4D29-B2CD-C3AEA26F7034}" type="sibTrans" cxnId="{16BAC7AE-6537-46A7-9689-C6E516033BD1}">
      <dgm:prSet/>
      <dgm:spPr/>
      <dgm:t>
        <a:bodyPr/>
        <a:lstStyle/>
        <a:p>
          <a:endParaRPr lang="en-GB"/>
        </a:p>
      </dgm:t>
    </dgm:pt>
    <dgm:pt modelId="{CD7FA899-53DB-4690-8BF2-A5B4D456A788}">
      <dgm:prSet phldrT="[Text]" phldr="0"/>
      <dgm:spPr/>
      <dgm:t>
        <a:bodyPr/>
        <a:lstStyle/>
        <a:p>
          <a:r>
            <a:rPr lang="en-GB" dirty="0"/>
            <a:t>Cons</a:t>
          </a:r>
        </a:p>
      </dgm:t>
    </dgm:pt>
    <dgm:pt modelId="{A3E81F13-4487-4E79-A786-7FE203D5D1F2}" type="parTrans" cxnId="{7BC4FC6D-74C2-43AF-A705-87C05EF08A11}">
      <dgm:prSet/>
      <dgm:spPr/>
      <dgm:t>
        <a:bodyPr/>
        <a:lstStyle/>
        <a:p>
          <a:endParaRPr lang="en-GB"/>
        </a:p>
      </dgm:t>
    </dgm:pt>
    <dgm:pt modelId="{8651C126-F28E-40CA-A3F9-E98AFB2CE70C}" type="sibTrans" cxnId="{7BC4FC6D-74C2-43AF-A705-87C05EF08A11}">
      <dgm:prSet/>
      <dgm:spPr/>
      <dgm:t>
        <a:bodyPr/>
        <a:lstStyle/>
        <a:p>
          <a:endParaRPr lang="en-GB"/>
        </a:p>
      </dgm:t>
    </dgm:pt>
    <dgm:pt modelId="{CD14CAA8-FE35-42BF-9AD5-BBA24CD66BB9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Can simulate parallel workload from multiple sessions</a:t>
          </a:r>
        </a:p>
      </dgm:t>
    </dgm:pt>
    <dgm:pt modelId="{22562C83-32EC-451D-89C6-BF60617E9883}" type="parTrans" cxnId="{9029EA50-88DD-483C-A37A-5FBE158F84FE}">
      <dgm:prSet/>
      <dgm:spPr/>
      <dgm:t>
        <a:bodyPr/>
        <a:lstStyle/>
        <a:p>
          <a:endParaRPr lang="en-GB"/>
        </a:p>
      </dgm:t>
    </dgm:pt>
    <dgm:pt modelId="{CD98CEDA-A2E0-48CC-861F-67B23942A8BE}" type="sibTrans" cxnId="{9029EA50-88DD-483C-A37A-5FBE158F84FE}">
      <dgm:prSet/>
      <dgm:spPr/>
      <dgm:t>
        <a:bodyPr/>
        <a:lstStyle/>
        <a:p>
          <a:endParaRPr lang="en-GB"/>
        </a:p>
      </dgm:t>
    </dgm:pt>
    <dgm:pt modelId="{51F75225-8CA7-4179-8C1F-FB28270DAEFC}">
      <dgm:prSet phldrT="[Text]" phldr="0"/>
      <dgm:spPr/>
      <dgm:t>
        <a:bodyPr/>
        <a:lstStyle/>
        <a:p>
          <a:r>
            <a:rPr lang="en-GB" dirty="0"/>
            <a:t>When to use</a:t>
          </a:r>
        </a:p>
      </dgm:t>
    </dgm:pt>
    <dgm:pt modelId="{6E03C437-6992-49DB-A82F-23B7A2F73998}" type="parTrans" cxnId="{0ABC8957-E50C-4C9E-B86C-21A6042716EC}">
      <dgm:prSet/>
      <dgm:spPr/>
      <dgm:t>
        <a:bodyPr/>
        <a:lstStyle/>
        <a:p>
          <a:endParaRPr lang="en-GB"/>
        </a:p>
      </dgm:t>
    </dgm:pt>
    <dgm:pt modelId="{FDB38DB4-27E5-423D-AE13-E78D88F47E24}" type="sibTrans" cxnId="{0ABC8957-E50C-4C9E-B86C-21A6042716EC}">
      <dgm:prSet/>
      <dgm:spPr/>
      <dgm:t>
        <a:bodyPr/>
        <a:lstStyle/>
        <a:p>
          <a:endParaRPr lang="en-GB"/>
        </a:p>
      </dgm:t>
    </dgm:pt>
    <dgm:pt modelId="{6034A4D4-0C0C-4E8B-94E2-813E2C1E5038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Load testing</a:t>
          </a:r>
        </a:p>
      </dgm:t>
    </dgm:pt>
    <dgm:pt modelId="{B6CAB301-46A6-4C0D-9780-AD6A7C03B153}" type="parTrans" cxnId="{6310260B-F9B2-4B8A-AEB2-06FE18D405BF}">
      <dgm:prSet/>
      <dgm:spPr/>
      <dgm:t>
        <a:bodyPr/>
        <a:lstStyle/>
        <a:p>
          <a:endParaRPr lang="en-GB"/>
        </a:p>
      </dgm:t>
    </dgm:pt>
    <dgm:pt modelId="{15D3C530-EB16-458E-A106-FB095233B9DC}" type="sibTrans" cxnId="{6310260B-F9B2-4B8A-AEB2-06FE18D405BF}">
      <dgm:prSet/>
      <dgm:spPr/>
      <dgm:t>
        <a:bodyPr/>
        <a:lstStyle/>
        <a:p>
          <a:endParaRPr lang="en-GB"/>
        </a:p>
      </dgm:t>
    </dgm:pt>
    <dgm:pt modelId="{9BFB30D6-70F8-4FBF-892B-8636DF6945DD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Debugging concurrency problems</a:t>
          </a:r>
        </a:p>
      </dgm:t>
    </dgm:pt>
    <dgm:pt modelId="{29C17D07-C0DC-4560-96E4-F58EB92F36D3}" type="parTrans" cxnId="{5F9A7358-3A7C-488F-9E0A-8792DB411DDC}">
      <dgm:prSet/>
      <dgm:spPr/>
      <dgm:t>
        <a:bodyPr/>
        <a:lstStyle/>
        <a:p>
          <a:endParaRPr lang="en-GB"/>
        </a:p>
      </dgm:t>
    </dgm:pt>
    <dgm:pt modelId="{B834A30D-8217-47A6-A8FC-818CB1CCE5D9}" type="sibTrans" cxnId="{5F9A7358-3A7C-488F-9E0A-8792DB411DDC}">
      <dgm:prSet/>
      <dgm:spPr/>
      <dgm:t>
        <a:bodyPr/>
        <a:lstStyle/>
        <a:p>
          <a:endParaRPr lang="en-GB"/>
        </a:p>
      </dgm:t>
    </dgm:pt>
    <dgm:pt modelId="{92C7133A-3AC7-41C0-94F3-F6C2CAEBAFFB}" type="pres">
      <dgm:prSet presAssocID="{C6D687FB-8E31-4C8F-A7BF-1CF2053C1FC6}" presName="vert0" presStyleCnt="0">
        <dgm:presLayoutVars>
          <dgm:dir/>
          <dgm:animOne val="branch"/>
          <dgm:animLvl val="lvl"/>
        </dgm:presLayoutVars>
      </dgm:prSet>
      <dgm:spPr/>
    </dgm:pt>
    <dgm:pt modelId="{D9A1D4E5-08C8-4BB5-A7BE-09B18D981DEF}" type="pres">
      <dgm:prSet presAssocID="{D0F52AB4-BBE8-4A99-BFD9-001CE3CA5394}" presName="thickLine" presStyleLbl="alignNode1" presStyleIdx="0" presStyleCnt="3"/>
      <dgm:spPr/>
    </dgm:pt>
    <dgm:pt modelId="{CFEFEFE7-FBCA-47A2-9A66-BD350B31E466}" type="pres">
      <dgm:prSet presAssocID="{D0F52AB4-BBE8-4A99-BFD9-001CE3CA5394}" presName="horz1" presStyleCnt="0"/>
      <dgm:spPr/>
    </dgm:pt>
    <dgm:pt modelId="{2F04F0E0-6721-4763-9C4C-6CF0D1D58EFC}" type="pres">
      <dgm:prSet presAssocID="{D0F52AB4-BBE8-4A99-BFD9-001CE3CA5394}" presName="tx1" presStyleLbl="revTx" presStyleIdx="0" presStyleCnt="7"/>
      <dgm:spPr/>
    </dgm:pt>
    <dgm:pt modelId="{153F31E9-3B4F-4DD7-939F-0E1C38AC6B5F}" type="pres">
      <dgm:prSet presAssocID="{D0F52AB4-BBE8-4A99-BFD9-001CE3CA5394}" presName="vert1" presStyleCnt="0"/>
      <dgm:spPr/>
    </dgm:pt>
    <dgm:pt modelId="{FD573725-297E-4B04-B4D3-0225A8C96338}" type="pres">
      <dgm:prSet presAssocID="{CD14CAA8-FE35-42BF-9AD5-BBA24CD66BB9}" presName="vertSpace2a" presStyleCnt="0"/>
      <dgm:spPr/>
    </dgm:pt>
    <dgm:pt modelId="{10944345-EC5A-4088-87CE-4FD0EE19D930}" type="pres">
      <dgm:prSet presAssocID="{CD14CAA8-FE35-42BF-9AD5-BBA24CD66BB9}" presName="horz2" presStyleCnt="0"/>
      <dgm:spPr/>
    </dgm:pt>
    <dgm:pt modelId="{BD48C569-F8B1-478E-914D-95089BACE06E}" type="pres">
      <dgm:prSet presAssocID="{CD14CAA8-FE35-42BF-9AD5-BBA24CD66BB9}" presName="horzSpace2" presStyleCnt="0"/>
      <dgm:spPr/>
    </dgm:pt>
    <dgm:pt modelId="{C0DF1BD4-D60B-4939-98E8-341D6050BB87}" type="pres">
      <dgm:prSet presAssocID="{CD14CAA8-FE35-42BF-9AD5-BBA24CD66BB9}" presName="tx2" presStyleLbl="revTx" presStyleIdx="1" presStyleCnt="7"/>
      <dgm:spPr/>
    </dgm:pt>
    <dgm:pt modelId="{8E3C4F60-FA50-47BB-A9E6-AE3D461B3017}" type="pres">
      <dgm:prSet presAssocID="{CD14CAA8-FE35-42BF-9AD5-BBA24CD66BB9}" presName="vert2" presStyleCnt="0"/>
      <dgm:spPr/>
    </dgm:pt>
    <dgm:pt modelId="{B7D2F37D-B133-4D50-A29D-2EA42077730C}" type="pres">
      <dgm:prSet presAssocID="{CD14CAA8-FE35-42BF-9AD5-BBA24CD66BB9}" presName="thinLine2b" presStyleLbl="callout" presStyleIdx="0" presStyleCnt="4"/>
      <dgm:spPr/>
    </dgm:pt>
    <dgm:pt modelId="{8A464AB5-88E5-413A-AE0B-038A66CFC175}" type="pres">
      <dgm:prSet presAssocID="{CD14CAA8-FE35-42BF-9AD5-BBA24CD66BB9}" presName="vertSpace2b" presStyleCnt="0"/>
      <dgm:spPr/>
    </dgm:pt>
    <dgm:pt modelId="{19629184-16FF-44C8-8F32-302952605C54}" type="pres">
      <dgm:prSet presAssocID="{CD7FA899-53DB-4690-8BF2-A5B4D456A788}" presName="thickLine" presStyleLbl="alignNode1" presStyleIdx="1" presStyleCnt="3"/>
      <dgm:spPr/>
    </dgm:pt>
    <dgm:pt modelId="{7E353515-85FF-420A-8F68-6F844245AD75}" type="pres">
      <dgm:prSet presAssocID="{CD7FA899-53DB-4690-8BF2-A5B4D456A788}" presName="horz1" presStyleCnt="0"/>
      <dgm:spPr/>
    </dgm:pt>
    <dgm:pt modelId="{16061EC2-B3D6-47C1-A0DC-B02492157549}" type="pres">
      <dgm:prSet presAssocID="{CD7FA899-53DB-4690-8BF2-A5B4D456A788}" presName="tx1" presStyleLbl="revTx" presStyleIdx="2" presStyleCnt="7"/>
      <dgm:spPr/>
    </dgm:pt>
    <dgm:pt modelId="{5DEC9984-A501-4EDB-B3A1-B5A174243DB7}" type="pres">
      <dgm:prSet presAssocID="{CD7FA899-53DB-4690-8BF2-A5B4D456A788}" presName="vert1" presStyleCnt="0"/>
      <dgm:spPr/>
    </dgm:pt>
    <dgm:pt modelId="{85C507EA-00CD-43BC-8BBE-742A491EB1A7}" type="pres">
      <dgm:prSet presAssocID="{BF6BBC3A-776B-4714-8BA9-47FD882D5434}" presName="vertSpace2a" presStyleCnt="0"/>
      <dgm:spPr/>
    </dgm:pt>
    <dgm:pt modelId="{37B5641D-BE82-416E-ADEF-7D534CCAFF2B}" type="pres">
      <dgm:prSet presAssocID="{BF6BBC3A-776B-4714-8BA9-47FD882D5434}" presName="horz2" presStyleCnt="0"/>
      <dgm:spPr/>
    </dgm:pt>
    <dgm:pt modelId="{E2A4B1AE-009D-4BB3-B1C2-AC66CCA6B69F}" type="pres">
      <dgm:prSet presAssocID="{BF6BBC3A-776B-4714-8BA9-47FD882D5434}" presName="horzSpace2" presStyleCnt="0"/>
      <dgm:spPr/>
    </dgm:pt>
    <dgm:pt modelId="{5516645B-790C-4328-93B0-07C3C7483767}" type="pres">
      <dgm:prSet presAssocID="{BF6BBC3A-776B-4714-8BA9-47FD882D5434}" presName="tx2" presStyleLbl="revTx" presStyleIdx="3" presStyleCnt="7"/>
      <dgm:spPr/>
    </dgm:pt>
    <dgm:pt modelId="{D2CE661A-0117-4413-89C3-CC680BAE0340}" type="pres">
      <dgm:prSet presAssocID="{BF6BBC3A-776B-4714-8BA9-47FD882D5434}" presName="vert2" presStyleCnt="0"/>
      <dgm:spPr/>
    </dgm:pt>
    <dgm:pt modelId="{8CF642DB-E19B-48B7-BFD7-A83FC7F2D8B2}" type="pres">
      <dgm:prSet presAssocID="{BF6BBC3A-776B-4714-8BA9-47FD882D5434}" presName="thinLine2b" presStyleLbl="callout" presStyleIdx="1" presStyleCnt="4"/>
      <dgm:spPr/>
    </dgm:pt>
    <dgm:pt modelId="{958BFB81-5371-498D-8473-EA87B5A13A1D}" type="pres">
      <dgm:prSet presAssocID="{BF6BBC3A-776B-4714-8BA9-47FD882D5434}" presName="vertSpace2b" presStyleCnt="0"/>
      <dgm:spPr/>
    </dgm:pt>
    <dgm:pt modelId="{1372F473-919B-450F-83AA-32AF1353578B}" type="pres">
      <dgm:prSet presAssocID="{51F75225-8CA7-4179-8C1F-FB28270DAEFC}" presName="thickLine" presStyleLbl="alignNode1" presStyleIdx="2" presStyleCnt="3"/>
      <dgm:spPr/>
    </dgm:pt>
    <dgm:pt modelId="{27EB99A8-51FE-461C-9188-78FEAD10F55C}" type="pres">
      <dgm:prSet presAssocID="{51F75225-8CA7-4179-8C1F-FB28270DAEFC}" presName="horz1" presStyleCnt="0"/>
      <dgm:spPr/>
    </dgm:pt>
    <dgm:pt modelId="{62C48000-FDAB-43C5-92F1-FAEA7DFAA143}" type="pres">
      <dgm:prSet presAssocID="{51F75225-8CA7-4179-8C1F-FB28270DAEFC}" presName="tx1" presStyleLbl="revTx" presStyleIdx="4" presStyleCnt="7"/>
      <dgm:spPr/>
    </dgm:pt>
    <dgm:pt modelId="{BC320FA8-B255-4CE9-BFD1-CB065175F816}" type="pres">
      <dgm:prSet presAssocID="{51F75225-8CA7-4179-8C1F-FB28270DAEFC}" presName="vert1" presStyleCnt="0"/>
      <dgm:spPr/>
    </dgm:pt>
    <dgm:pt modelId="{452EC903-8F49-4C02-86DC-3CEEE751F4D3}" type="pres">
      <dgm:prSet presAssocID="{6034A4D4-0C0C-4E8B-94E2-813E2C1E5038}" presName="vertSpace2a" presStyleCnt="0"/>
      <dgm:spPr/>
    </dgm:pt>
    <dgm:pt modelId="{72A64148-3D7F-4FD3-AB5E-66E0858388D7}" type="pres">
      <dgm:prSet presAssocID="{6034A4D4-0C0C-4E8B-94E2-813E2C1E5038}" presName="horz2" presStyleCnt="0"/>
      <dgm:spPr/>
    </dgm:pt>
    <dgm:pt modelId="{907DC574-3BDC-4BFB-85BB-174E850DA6D2}" type="pres">
      <dgm:prSet presAssocID="{6034A4D4-0C0C-4E8B-94E2-813E2C1E5038}" presName="horzSpace2" presStyleCnt="0"/>
      <dgm:spPr/>
    </dgm:pt>
    <dgm:pt modelId="{B8B8E69C-17D5-4008-BE6D-79E3074E518E}" type="pres">
      <dgm:prSet presAssocID="{6034A4D4-0C0C-4E8B-94E2-813E2C1E5038}" presName="tx2" presStyleLbl="revTx" presStyleIdx="5" presStyleCnt="7"/>
      <dgm:spPr/>
    </dgm:pt>
    <dgm:pt modelId="{2CAA2BB5-6D2D-4F67-90A0-6B8F35BB8AAA}" type="pres">
      <dgm:prSet presAssocID="{6034A4D4-0C0C-4E8B-94E2-813E2C1E5038}" presName="vert2" presStyleCnt="0"/>
      <dgm:spPr/>
    </dgm:pt>
    <dgm:pt modelId="{BD4D5963-AEAA-4FC1-9147-44FFF830011F}" type="pres">
      <dgm:prSet presAssocID="{6034A4D4-0C0C-4E8B-94E2-813E2C1E5038}" presName="thinLine2b" presStyleLbl="callout" presStyleIdx="2" presStyleCnt="4"/>
      <dgm:spPr/>
    </dgm:pt>
    <dgm:pt modelId="{1F88A608-8D11-478D-BEE6-144D927B87CD}" type="pres">
      <dgm:prSet presAssocID="{6034A4D4-0C0C-4E8B-94E2-813E2C1E5038}" presName="vertSpace2b" presStyleCnt="0"/>
      <dgm:spPr/>
    </dgm:pt>
    <dgm:pt modelId="{3D3C813B-A924-46B5-9720-6F558FA8E740}" type="pres">
      <dgm:prSet presAssocID="{9BFB30D6-70F8-4FBF-892B-8636DF6945DD}" presName="horz2" presStyleCnt="0"/>
      <dgm:spPr/>
    </dgm:pt>
    <dgm:pt modelId="{1A1754BD-95C5-40B6-AB29-DD2566EC3E30}" type="pres">
      <dgm:prSet presAssocID="{9BFB30D6-70F8-4FBF-892B-8636DF6945DD}" presName="horzSpace2" presStyleCnt="0"/>
      <dgm:spPr/>
    </dgm:pt>
    <dgm:pt modelId="{8D14B57B-CDB8-49E6-A902-C0AECE2FFC89}" type="pres">
      <dgm:prSet presAssocID="{9BFB30D6-70F8-4FBF-892B-8636DF6945DD}" presName="tx2" presStyleLbl="revTx" presStyleIdx="6" presStyleCnt="7"/>
      <dgm:spPr/>
    </dgm:pt>
    <dgm:pt modelId="{87EDEF19-2121-444A-A1AC-4939B66C237C}" type="pres">
      <dgm:prSet presAssocID="{9BFB30D6-70F8-4FBF-892B-8636DF6945DD}" presName="vert2" presStyleCnt="0"/>
      <dgm:spPr/>
    </dgm:pt>
    <dgm:pt modelId="{A796EB31-507E-4CDD-A32E-CAAD1A83D652}" type="pres">
      <dgm:prSet presAssocID="{9BFB30D6-70F8-4FBF-892B-8636DF6945DD}" presName="thinLine2b" presStyleLbl="callout" presStyleIdx="3" presStyleCnt="4"/>
      <dgm:spPr/>
    </dgm:pt>
    <dgm:pt modelId="{E9379D1A-FCEE-424B-8269-A69F9562150E}" type="pres">
      <dgm:prSet presAssocID="{9BFB30D6-70F8-4FBF-892B-8636DF6945DD}" presName="vertSpace2b" presStyleCnt="0"/>
      <dgm:spPr/>
    </dgm:pt>
  </dgm:ptLst>
  <dgm:cxnLst>
    <dgm:cxn modelId="{37E37705-3AFE-478E-9581-795A26F43C2C}" type="presOf" srcId="{D0F52AB4-BBE8-4A99-BFD9-001CE3CA5394}" destId="{2F04F0E0-6721-4763-9C4C-6CF0D1D58EFC}" srcOrd="0" destOrd="0" presId="urn:microsoft.com/office/officeart/2008/layout/LinedList"/>
    <dgm:cxn modelId="{A3B77506-5029-4B2C-88C4-9E5DF8BB8405}" srcId="{C6D687FB-8E31-4C8F-A7BF-1CF2053C1FC6}" destId="{D0F52AB4-BBE8-4A99-BFD9-001CE3CA5394}" srcOrd="0" destOrd="0" parTransId="{F36ACD8C-6C2E-43DD-8B3C-9E08632B8A6F}" sibTransId="{00C5B003-757C-44E4-B1D5-2FA3CAC47F30}"/>
    <dgm:cxn modelId="{6310260B-F9B2-4B8A-AEB2-06FE18D405BF}" srcId="{51F75225-8CA7-4179-8C1F-FB28270DAEFC}" destId="{6034A4D4-0C0C-4E8B-94E2-813E2C1E5038}" srcOrd="0" destOrd="0" parTransId="{B6CAB301-46A6-4C0D-9780-AD6A7C03B153}" sibTransId="{15D3C530-EB16-458E-A106-FB095233B9DC}"/>
    <dgm:cxn modelId="{7DC33B15-6518-4AD0-AE3B-8E5A355E30DF}" type="presOf" srcId="{CD14CAA8-FE35-42BF-9AD5-BBA24CD66BB9}" destId="{C0DF1BD4-D60B-4939-98E8-341D6050BB87}" srcOrd="0" destOrd="0" presId="urn:microsoft.com/office/officeart/2008/layout/LinedList"/>
    <dgm:cxn modelId="{C130191A-4C4B-462F-9F63-C8EDC19672CF}" type="presOf" srcId="{C6D687FB-8E31-4C8F-A7BF-1CF2053C1FC6}" destId="{92C7133A-3AC7-41C0-94F3-F6C2CAEBAFFB}" srcOrd="0" destOrd="0" presId="urn:microsoft.com/office/officeart/2008/layout/LinedList"/>
    <dgm:cxn modelId="{AD039F1E-F8A7-4057-A77F-A0DCB9D9CA48}" type="presOf" srcId="{6034A4D4-0C0C-4E8B-94E2-813E2C1E5038}" destId="{B8B8E69C-17D5-4008-BE6D-79E3074E518E}" srcOrd="0" destOrd="0" presId="urn:microsoft.com/office/officeart/2008/layout/LinedList"/>
    <dgm:cxn modelId="{7BC4FC6D-74C2-43AF-A705-87C05EF08A11}" srcId="{C6D687FB-8E31-4C8F-A7BF-1CF2053C1FC6}" destId="{CD7FA899-53DB-4690-8BF2-A5B4D456A788}" srcOrd="1" destOrd="0" parTransId="{A3E81F13-4487-4E79-A786-7FE203D5D1F2}" sibTransId="{8651C126-F28E-40CA-A3F9-E98AFB2CE70C}"/>
    <dgm:cxn modelId="{06EC514E-1C5F-4D7E-B2FF-4F7950B9900A}" type="presOf" srcId="{BF6BBC3A-776B-4714-8BA9-47FD882D5434}" destId="{5516645B-790C-4328-93B0-07C3C7483767}" srcOrd="0" destOrd="0" presId="urn:microsoft.com/office/officeart/2008/layout/LinedList"/>
    <dgm:cxn modelId="{9029EA50-88DD-483C-A37A-5FBE158F84FE}" srcId="{D0F52AB4-BBE8-4A99-BFD9-001CE3CA5394}" destId="{CD14CAA8-FE35-42BF-9AD5-BBA24CD66BB9}" srcOrd="0" destOrd="0" parTransId="{22562C83-32EC-451D-89C6-BF60617E9883}" sibTransId="{CD98CEDA-A2E0-48CC-861F-67B23942A8BE}"/>
    <dgm:cxn modelId="{0ABC8957-E50C-4C9E-B86C-21A6042716EC}" srcId="{C6D687FB-8E31-4C8F-A7BF-1CF2053C1FC6}" destId="{51F75225-8CA7-4179-8C1F-FB28270DAEFC}" srcOrd="2" destOrd="0" parTransId="{6E03C437-6992-49DB-A82F-23B7A2F73998}" sibTransId="{FDB38DB4-27E5-423D-AE13-E78D88F47E24}"/>
    <dgm:cxn modelId="{5F9A7358-3A7C-488F-9E0A-8792DB411DDC}" srcId="{51F75225-8CA7-4179-8C1F-FB28270DAEFC}" destId="{9BFB30D6-70F8-4FBF-892B-8636DF6945DD}" srcOrd="1" destOrd="0" parTransId="{29C17D07-C0DC-4560-96E4-F58EB92F36D3}" sibTransId="{B834A30D-8217-47A6-A8FC-818CB1CCE5D9}"/>
    <dgm:cxn modelId="{16BAC7AE-6537-46A7-9689-C6E516033BD1}" srcId="{CD7FA899-53DB-4690-8BF2-A5B4D456A788}" destId="{BF6BBC3A-776B-4714-8BA9-47FD882D5434}" srcOrd="0" destOrd="0" parTransId="{71D70507-2A5B-49B3-A173-660A7F702CB0}" sibTransId="{DA1AAFE8-3DB9-4D29-B2CD-C3AEA26F7034}"/>
    <dgm:cxn modelId="{2D5852DD-465A-43AC-98E0-5B73D511A5E8}" type="presOf" srcId="{9BFB30D6-70F8-4FBF-892B-8636DF6945DD}" destId="{8D14B57B-CDB8-49E6-A902-C0AECE2FFC89}" srcOrd="0" destOrd="0" presId="urn:microsoft.com/office/officeart/2008/layout/LinedList"/>
    <dgm:cxn modelId="{E14C4CE6-6EB2-48D1-8162-7081D1995DA0}" type="presOf" srcId="{CD7FA899-53DB-4690-8BF2-A5B4D456A788}" destId="{16061EC2-B3D6-47C1-A0DC-B02492157549}" srcOrd="0" destOrd="0" presId="urn:microsoft.com/office/officeart/2008/layout/LinedList"/>
    <dgm:cxn modelId="{0B051EF1-F934-4861-BDBB-76AC2399E622}" type="presOf" srcId="{51F75225-8CA7-4179-8C1F-FB28270DAEFC}" destId="{62C48000-FDAB-43C5-92F1-FAEA7DFAA143}" srcOrd="0" destOrd="0" presId="urn:microsoft.com/office/officeart/2008/layout/LinedList"/>
    <dgm:cxn modelId="{6AD1F2A0-3C34-4954-BB97-9239EB059D58}" type="presParOf" srcId="{92C7133A-3AC7-41C0-94F3-F6C2CAEBAFFB}" destId="{D9A1D4E5-08C8-4BB5-A7BE-09B18D981DEF}" srcOrd="0" destOrd="0" presId="urn:microsoft.com/office/officeart/2008/layout/LinedList"/>
    <dgm:cxn modelId="{732BC44A-6773-4D4C-B588-1B94D8E22A01}" type="presParOf" srcId="{92C7133A-3AC7-41C0-94F3-F6C2CAEBAFFB}" destId="{CFEFEFE7-FBCA-47A2-9A66-BD350B31E466}" srcOrd="1" destOrd="0" presId="urn:microsoft.com/office/officeart/2008/layout/LinedList"/>
    <dgm:cxn modelId="{16F1B9E7-CDAE-43C0-9A45-0E88452C56EF}" type="presParOf" srcId="{CFEFEFE7-FBCA-47A2-9A66-BD350B31E466}" destId="{2F04F0E0-6721-4763-9C4C-6CF0D1D58EFC}" srcOrd="0" destOrd="0" presId="urn:microsoft.com/office/officeart/2008/layout/LinedList"/>
    <dgm:cxn modelId="{6753F6D3-B795-42ED-A24E-E50A45835F55}" type="presParOf" srcId="{CFEFEFE7-FBCA-47A2-9A66-BD350B31E466}" destId="{153F31E9-3B4F-4DD7-939F-0E1C38AC6B5F}" srcOrd="1" destOrd="0" presId="urn:microsoft.com/office/officeart/2008/layout/LinedList"/>
    <dgm:cxn modelId="{25E88459-309E-49EB-BE7A-6EC34187FBAC}" type="presParOf" srcId="{153F31E9-3B4F-4DD7-939F-0E1C38AC6B5F}" destId="{FD573725-297E-4B04-B4D3-0225A8C96338}" srcOrd="0" destOrd="0" presId="urn:microsoft.com/office/officeart/2008/layout/LinedList"/>
    <dgm:cxn modelId="{3486CEA7-FA80-494E-9DFD-CB1018363519}" type="presParOf" srcId="{153F31E9-3B4F-4DD7-939F-0E1C38AC6B5F}" destId="{10944345-EC5A-4088-87CE-4FD0EE19D930}" srcOrd="1" destOrd="0" presId="urn:microsoft.com/office/officeart/2008/layout/LinedList"/>
    <dgm:cxn modelId="{75A1E812-4459-45DF-9CF0-464F6B88B6FF}" type="presParOf" srcId="{10944345-EC5A-4088-87CE-4FD0EE19D930}" destId="{BD48C569-F8B1-478E-914D-95089BACE06E}" srcOrd="0" destOrd="0" presId="urn:microsoft.com/office/officeart/2008/layout/LinedList"/>
    <dgm:cxn modelId="{2DC3DC4A-DCEB-4351-8B33-CBB333953FFB}" type="presParOf" srcId="{10944345-EC5A-4088-87CE-4FD0EE19D930}" destId="{C0DF1BD4-D60B-4939-98E8-341D6050BB87}" srcOrd="1" destOrd="0" presId="urn:microsoft.com/office/officeart/2008/layout/LinedList"/>
    <dgm:cxn modelId="{4F5DE9EE-A968-4492-9968-BCD6DFC91F01}" type="presParOf" srcId="{10944345-EC5A-4088-87CE-4FD0EE19D930}" destId="{8E3C4F60-FA50-47BB-A9E6-AE3D461B3017}" srcOrd="2" destOrd="0" presId="urn:microsoft.com/office/officeart/2008/layout/LinedList"/>
    <dgm:cxn modelId="{70CC0118-EE9A-4D50-8025-FC378C35DD9E}" type="presParOf" srcId="{153F31E9-3B4F-4DD7-939F-0E1C38AC6B5F}" destId="{B7D2F37D-B133-4D50-A29D-2EA42077730C}" srcOrd="2" destOrd="0" presId="urn:microsoft.com/office/officeart/2008/layout/LinedList"/>
    <dgm:cxn modelId="{69F5F1C9-D508-47B5-97FC-B53C3AFA3F4D}" type="presParOf" srcId="{153F31E9-3B4F-4DD7-939F-0E1C38AC6B5F}" destId="{8A464AB5-88E5-413A-AE0B-038A66CFC175}" srcOrd="3" destOrd="0" presId="urn:microsoft.com/office/officeart/2008/layout/LinedList"/>
    <dgm:cxn modelId="{EF31FDA2-BF0B-4759-A92D-D12BD96D24EA}" type="presParOf" srcId="{92C7133A-3AC7-41C0-94F3-F6C2CAEBAFFB}" destId="{19629184-16FF-44C8-8F32-302952605C54}" srcOrd="2" destOrd="0" presId="urn:microsoft.com/office/officeart/2008/layout/LinedList"/>
    <dgm:cxn modelId="{606AE5A8-F656-4B73-8533-C221D7EDDE7B}" type="presParOf" srcId="{92C7133A-3AC7-41C0-94F3-F6C2CAEBAFFB}" destId="{7E353515-85FF-420A-8F68-6F844245AD75}" srcOrd="3" destOrd="0" presId="urn:microsoft.com/office/officeart/2008/layout/LinedList"/>
    <dgm:cxn modelId="{F6063ADE-3AA4-432F-B469-71FCD6CB9AA0}" type="presParOf" srcId="{7E353515-85FF-420A-8F68-6F844245AD75}" destId="{16061EC2-B3D6-47C1-A0DC-B02492157549}" srcOrd="0" destOrd="0" presId="urn:microsoft.com/office/officeart/2008/layout/LinedList"/>
    <dgm:cxn modelId="{89CDED3A-C2E0-4106-A92E-0069CFA13924}" type="presParOf" srcId="{7E353515-85FF-420A-8F68-6F844245AD75}" destId="{5DEC9984-A501-4EDB-B3A1-B5A174243DB7}" srcOrd="1" destOrd="0" presId="urn:microsoft.com/office/officeart/2008/layout/LinedList"/>
    <dgm:cxn modelId="{BDD2A311-0BA0-4796-9404-C316F31221DC}" type="presParOf" srcId="{5DEC9984-A501-4EDB-B3A1-B5A174243DB7}" destId="{85C507EA-00CD-43BC-8BBE-742A491EB1A7}" srcOrd="0" destOrd="0" presId="urn:microsoft.com/office/officeart/2008/layout/LinedList"/>
    <dgm:cxn modelId="{89C501C3-2358-4F34-902D-90862025870D}" type="presParOf" srcId="{5DEC9984-A501-4EDB-B3A1-B5A174243DB7}" destId="{37B5641D-BE82-416E-ADEF-7D534CCAFF2B}" srcOrd="1" destOrd="0" presId="urn:microsoft.com/office/officeart/2008/layout/LinedList"/>
    <dgm:cxn modelId="{78249639-5887-48FB-9217-F49A69B52D9F}" type="presParOf" srcId="{37B5641D-BE82-416E-ADEF-7D534CCAFF2B}" destId="{E2A4B1AE-009D-4BB3-B1C2-AC66CCA6B69F}" srcOrd="0" destOrd="0" presId="urn:microsoft.com/office/officeart/2008/layout/LinedList"/>
    <dgm:cxn modelId="{E9F3912A-001D-4161-B9A9-C953F3778AC6}" type="presParOf" srcId="{37B5641D-BE82-416E-ADEF-7D534CCAFF2B}" destId="{5516645B-790C-4328-93B0-07C3C7483767}" srcOrd="1" destOrd="0" presId="urn:microsoft.com/office/officeart/2008/layout/LinedList"/>
    <dgm:cxn modelId="{FF3C278B-451B-4B8D-AFAF-129279D12888}" type="presParOf" srcId="{37B5641D-BE82-416E-ADEF-7D534CCAFF2B}" destId="{D2CE661A-0117-4413-89C3-CC680BAE0340}" srcOrd="2" destOrd="0" presId="urn:microsoft.com/office/officeart/2008/layout/LinedList"/>
    <dgm:cxn modelId="{392F6EEF-9E39-4BC2-B598-924492D71FE1}" type="presParOf" srcId="{5DEC9984-A501-4EDB-B3A1-B5A174243DB7}" destId="{8CF642DB-E19B-48B7-BFD7-A83FC7F2D8B2}" srcOrd="2" destOrd="0" presId="urn:microsoft.com/office/officeart/2008/layout/LinedList"/>
    <dgm:cxn modelId="{495DCB13-667C-4C36-ABB0-0F4CBCC92B19}" type="presParOf" srcId="{5DEC9984-A501-4EDB-B3A1-B5A174243DB7}" destId="{958BFB81-5371-498D-8473-EA87B5A13A1D}" srcOrd="3" destOrd="0" presId="urn:microsoft.com/office/officeart/2008/layout/LinedList"/>
    <dgm:cxn modelId="{085A011E-215E-48D7-A788-A0C1B485D686}" type="presParOf" srcId="{92C7133A-3AC7-41C0-94F3-F6C2CAEBAFFB}" destId="{1372F473-919B-450F-83AA-32AF1353578B}" srcOrd="4" destOrd="0" presId="urn:microsoft.com/office/officeart/2008/layout/LinedList"/>
    <dgm:cxn modelId="{DFF2DE35-E80C-4F8C-891A-89EC0334D55B}" type="presParOf" srcId="{92C7133A-3AC7-41C0-94F3-F6C2CAEBAFFB}" destId="{27EB99A8-51FE-461C-9188-78FEAD10F55C}" srcOrd="5" destOrd="0" presId="urn:microsoft.com/office/officeart/2008/layout/LinedList"/>
    <dgm:cxn modelId="{B204B408-6090-4818-B399-63ED3426A70F}" type="presParOf" srcId="{27EB99A8-51FE-461C-9188-78FEAD10F55C}" destId="{62C48000-FDAB-43C5-92F1-FAEA7DFAA143}" srcOrd="0" destOrd="0" presId="urn:microsoft.com/office/officeart/2008/layout/LinedList"/>
    <dgm:cxn modelId="{FC21B400-BD8F-4C01-AC57-AD2FCF573D3F}" type="presParOf" srcId="{27EB99A8-51FE-461C-9188-78FEAD10F55C}" destId="{BC320FA8-B255-4CE9-BFD1-CB065175F816}" srcOrd="1" destOrd="0" presId="urn:microsoft.com/office/officeart/2008/layout/LinedList"/>
    <dgm:cxn modelId="{87385EDD-BDF5-43E5-ADB0-DB42A23A92ED}" type="presParOf" srcId="{BC320FA8-B255-4CE9-BFD1-CB065175F816}" destId="{452EC903-8F49-4C02-86DC-3CEEE751F4D3}" srcOrd="0" destOrd="0" presId="urn:microsoft.com/office/officeart/2008/layout/LinedList"/>
    <dgm:cxn modelId="{210844F3-A6DB-447B-B89D-719E2894FC89}" type="presParOf" srcId="{BC320FA8-B255-4CE9-BFD1-CB065175F816}" destId="{72A64148-3D7F-4FD3-AB5E-66E0858388D7}" srcOrd="1" destOrd="0" presId="urn:microsoft.com/office/officeart/2008/layout/LinedList"/>
    <dgm:cxn modelId="{288F0D3B-29F4-4D37-903E-5E626880C6CC}" type="presParOf" srcId="{72A64148-3D7F-4FD3-AB5E-66E0858388D7}" destId="{907DC574-3BDC-4BFB-85BB-174E850DA6D2}" srcOrd="0" destOrd="0" presId="urn:microsoft.com/office/officeart/2008/layout/LinedList"/>
    <dgm:cxn modelId="{65787E7B-BB02-4920-9BAC-3157B8A88680}" type="presParOf" srcId="{72A64148-3D7F-4FD3-AB5E-66E0858388D7}" destId="{B8B8E69C-17D5-4008-BE6D-79E3074E518E}" srcOrd="1" destOrd="0" presId="urn:microsoft.com/office/officeart/2008/layout/LinedList"/>
    <dgm:cxn modelId="{E7632812-B986-4714-AD04-C59D18B490CE}" type="presParOf" srcId="{72A64148-3D7F-4FD3-AB5E-66E0858388D7}" destId="{2CAA2BB5-6D2D-4F67-90A0-6B8F35BB8AAA}" srcOrd="2" destOrd="0" presId="urn:microsoft.com/office/officeart/2008/layout/LinedList"/>
    <dgm:cxn modelId="{4026D577-1B24-4EA7-9021-F7B5D45EF7F4}" type="presParOf" srcId="{BC320FA8-B255-4CE9-BFD1-CB065175F816}" destId="{BD4D5963-AEAA-4FC1-9147-44FFF830011F}" srcOrd="2" destOrd="0" presId="urn:microsoft.com/office/officeart/2008/layout/LinedList"/>
    <dgm:cxn modelId="{92376563-66DB-4627-9DB6-7E9FBC9D8E7E}" type="presParOf" srcId="{BC320FA8-B255-4CE9-BFD1-CB065175F816}" destId="{1F88A608-8D11-478D-BEE6-144D927B87CD}" srcOrd="3" destOrd="0" presId="urn:microsoft.com/office/officeart/2008/layout/LinedList"/>
    <dgm:cxn modelId="{1EC5C0B7-BCF0-41CA-AF51-9D5695F2EEA9}" type="presParOf" srcId="{BC320FA8-B255-4CE9-BFD1-CB065175F816}" destId="{3D3C813B-A924-46B5-9720-6F558FA8E740}" srcOrd="4" destOrd="0" presId="urn:microsoft.com/office/officeart/2008/layout/LinedList"/>
    <dgm:cxn modelId="{2271DCB8-0507-496E-8A5F-0547AFD2ED67}" type="presParOf" srcId="{3D3C813B-A924-46B5-9720-6F558FA8E740}" destId="{1A1754BD-95C5-40B6-AB29-DD2566EC3E30}" srcOrd="0" destOrd="0" presId="urn:microsoft.com/office/officeart/2008/layout/LinedList"/>
    <dgm:cxn modelId="{43890050-1AC0-49D6-9E5C-BAF4C543E9DD}" type="presParOf" srcId="{3D3C813B-A924-46B5-9720-6F558FA8E740}" destId="{8D14B57B-CDB8-49E6-A902-C0AECE2FFC89}" srcOrd="1" destOrd="0" presId="urn:microsoft.com/office/officeart/2008/layout/LinedList"/>
    <dgm:cxn modelId="{AFA88893-7EEC-491F-8F18-D4F6ADB74916}" type="presParOf" srcId="{3D3C813B-A924-46B5-9720-6F558FA8E740}" destId="{87EDEF19-2121-444A-A1AC-4939B66C237C}" srcOrd="2" destOrd="0" presId="urn:microsoft.com/office/officeart/2008/layout/LinedList"/>
    <dgm:cxn modelId="{FC7995BE-9A11-41EF-922B-4B7D71AFDE13}" type="presParOf" srcId="{BC320FA8-B255-4CE9-BFD1-CB065175F816}" destId="{A796EB31-507E-4CDD-A32E-CAAD1A83D652}" srcOrd="5" destOrd="0" presId="urn:microsoft.com/office/officeart/2008/layout/LinedList"/>
    <dgm:cxn modelId="{F2574A65-E2E7-4ACA-84CD-2097EC5BC228}" type="presParOf" srcId="{BC320FA8-B255-4CE9-BFD1-CB065175F816}" destId="{E9379D1A-FCEE-424B-8269-A69F9562150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D687FB-8E31-4C8F-A7BF-1CF2053C1FC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0F52AB4-BBE8-4A99-BFD9-001CE3CA5394}">
      <dgm:prSet phldrT="[Text]" phldr="0"/>
      <dgm:spPr/>
      <dgm:t>
        <a:bodyPr/>
        <a:lstStyle/>
        <a:p>
          <a:r>
            <a:rPr lang="en-GB" dirty="0"/>
            <a:t>Pros</a:t>
          </a:r>
        </a:p>
      </dgm:t>
    </dgm:pt>
    <dgm:pt modelId="{F36ACD8C-6C2E-43DD-8B3C-9E08632B8A6F}" type="parTrans" cxnId="{A3B77506-5029-4B2C-88C4-9E5DF8BB8405}">
      <dgm:prSet/>
      <dgm:spPr/>
      <dgm:t>
        <a:bodyPr/>
        <a:lstStyle/>
        <a:p>
          <a:endParaRPr lang="en-GB"/>
        </a:p>
      </dgm:t>
    </dgm:pt>
    <dgm:pt modelId="{00C5B003-757C-44E4-B1D5-2FA3CAC47F30}" type="sibTrans" cxnId="{A3B77506-5029-4B2C-88C4-9E5DF8BB8405}">
      <dgm:prSet/>
      <dgm:spPr/>
      <dgm:t>
        <a:bodyPr/>
        <a:lstStyle/>
        <a:p>
          <a:endParaRPr lang="en-GB"/>
        </a:p>
      </dgm:t>
    </dgm:pt>
    <dgm:pt modelId="{BF6BBC3A-776B-4714-8BA9-47FD882D5434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Requires access to the SQL Server, therefore not usable in cloud BC instances</a:t>
          </a:r>
        </a:p>
      </dgm:t>
    </dgm:pt>
    <dgm:pt modelId="{71D70507-2A5B-49B3-A173-660A7F702CB0}" type="parTrans" cxnId="{16BAC7AE-6537-46A7-9689-C6E516033BD1}">
      <dgm:prSet/>
      <dgm:spPr/>
      <dgm:t>
        <a:bodyPr/>
        <a:lstStyle/>
        <a:p>
          <a:endParaRPr lang="en-GB"/>
        </a:p>
      </dgm:t>
    </dgm:pt>
    <dgm:pt modelId="{DA1AAFE8-3DB9-4D29-B2CD-C3AEA26F7034}" type="sibTrans" cxnId="{16BAC7AE-6537-46A7-9689-C6E516033BD1}">
      <dgm:prSet/>
      <dgm:spPr/>
      <dgm:t>
        <a:bodyPr/>
        <a:lstStyle/>
        <a:p>
          <a:endParaRPr lang="en-GB"/>
        </a:p>
      </dgm:t>
    </dgm:pt>
    <dgm:pt modelId="{CD7FA899-53DB-4690-8BF2-A5B4D456A788}">
      <dgm:prSet phldrT="[Text]" phldr="0"/>
      <dgm:spPr/>
      <dgm:t>
        <a:bodyPr/>
        <a:lstStyle/>
        <a:p>
          <a:r>
            <a:rPr lang="en-GB" dirty="0"/>
            <a:t>Cons</a:t>
          </a:r>
        </a:p>
      </dgm:t>
    </dgm:pt>
    <dgm:pt modelId="{A3E81F13-4487-4E79-A786-7FE203D5D1F2}" type="parTrans" cxnId="{7BC4FC6D-74C2-43AF-A705-87C05EF08A11}">
      <dgm:prSet/>
      <dgm:spPr/>
      <dgm:t>
        <a:bodyPr/>
        <a:lstStyle/>
        <a:p>
          <a:endParaRPr lang="en-GB"/>
        </a:p>
      </dgm:t>
    </dgm:pt>
    <dgm:pt modelId="{8651C126-F28E-40CA-A3F9-E98AFB2CE70C}" type="sibTrans" cxnId="{7BC4FC6D-74C2-43AF-A705-87C05EF08A11}">
      <dgm:prSet/>
      <dgm:spPr/>
      <dgm:t>
        <a:bodyPr/>
        <a:lstStyle/>
        <a:p>
          <a:endParaRPr lang="en-GB"/>
        </a:p>
      </dgm:t>
    </dgm:pt>
    <dgm:pt modelId="{CD14CAA8-FE35-42BF-9AD5-BBA24CD66BB9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Rich query insights available out of the box</a:t>
          </a:r>
        </a:p>
      </dgm:t>
    </dgm:pt>
    <dgm:pt modelId="{22562C83-32EC-451D-89C6-BF60617E9883}" type="parTrans" cxnId="{9029EA50-88DD-483C-A37A-5FBE158F84FE}">
      <dgm:prSet/>
      <dgm:spPr/>
      <dgm:t>
        <a:bodyPr/>
        <a:lstStyle/>
        <a:p>
          <a:endParaRPr lang="en-GB"/>
        </a:p>
      </dgm:t>
    </dgm:pt>
    <dgm:pt modelId="{CD98CEDA-A2E0-48CC-861F-67B23942A8BE}" type="sibTrans" cxnId="{9029EA50-88DD-483C-A37A-5FBE158F84FE}">
      <dgm:prSet/>
      <dgm:spPr/>
      <dgm:t>
        <a:bodyPr/>
        <a:lstStyle/>
        <a:p>
          <a:endParaRPr lang="en-GB"/>
        </a:p>
      </dgm:t>
    </dgm:pt>
    <dgm:pt modelId="{51F75225-8CA7-4179-8C1F-FB28270DAEFC}">
      <dgm:prSet phldrT="[Text]" phldr="0"/>
      <dgm:spPr/>
      <dgm:t>
        <a:bodyPr/>
        <a:lstStyle/>
        <a:p>
          <a:r>
            <a:rPr lang="en-GB" dirty="0"/>
            <a:t>When to use</a:t>
          </a:r>
        </a:p>
      </dgm:t>
    </dgm:pt>
    <dgm:pt modelId="{6E03C437-6992-49DB-A82F-23B7A2F73998}" type="parTrans" cxnId="{0ABC8957-E50C-4C9E-B86C-21A6042716EC}">
      <dgm:prSet/>
      <dgm:spPr/>
      <dgm:t>
        <a:bodyPr/>
        <a:lstStyle/>
        <a:p>
          <a:endParaRPr lang="en-GB"/>
        </a:p>
      </dgm:t>
    </dgm:pt>
    <dgm:pt modelId="{FDB38DB4-27E5-423D-AE13-E78D88F47E24}" type="sibTrans" cxnId="{0ABC8957-E50C-4C9E-B86C-21A6042716EC}">
      <dgm:prSet/>
      <dgm:spPr/>
      <dgm:t>
        <a:bodyPr/>
        <a:lstStyle/>
        <a:p>
          <a:endParaRPr lang="en-GB"/>
        </a:p>
      </dgm:t>
    </dgm:pt>
    <dgm:pt modelId="{6034A4D4-0C0C-4E8B-94E2-813E2C1E5038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Profiling database bottlenecks when an issue can be reproduced on a local BC instance</a:t>
          </a:r>
        </a:p>
      </dgm:t>
    </dgm:pt>
    <dgm:pt modelId="{B6CAB301-46A6-4C0D-9780-AD6A7C03B153}" type="parTrans" cxnId="{6310260B-F9B2-4B8A-AEB2-06FE18D405BF}">
      <dgm:prSet/>
      <dgm:spPr/>
      <dgm:t>
        <a:bodyPr/>
        <a:lstStyle/>
        <a:p>
          <a:endParaRPr lang="en-GB"/>
        </a:p>
      </dgm:t>
    </dgm:pt>
    <dgm:pt modelId="{15D3C530-EB16-458E-A106-FB095233B9DC}" type="sibTrans" cxnId="{6310260B-F9B2-4B8A-AEB2-06FE18D405BF}">
      <dgm:prSet/>
      <dgm:spPr/>
      <dgm:t>
        <a:bodyPr/>
        <a:lstStyle/>
        <a:p>
          <a:endParaRPr lang="en-GB"/>
        </a:p>
      </dgm:t>
    </dgm:pt>
    <dgm:pt modelId="{92C7133A-3AC7-41C0-94F3-F6C2CAEBAFFB}" type="pres">
      <dgm:prSet presAssocID="{C6D687FB-8E31-4C8F-A7BF-1CF2053C1FC6}" presName="vert0" presStyleCnt="0">
        <dgm:presLayoutVars>
          <dgm:dir/>
          <dgm:animOne val="branch"/>
          <dgm:animLvl val="lvl"/>
        </dgm:presLayoutVars>
      </dgm:prSet>
      <dgm:spPr/>
    </dgm:pt>
    <dgm:pt modelId="{D9A1D4E5-08C8-4BB5-A7BE-09B18D981DEF}" type="pres">
      <dgm:prSet presAssocID="{D0F52AB4-BBE8-4A99-BFD9-001CE3CA5394}" presName="thickLine" presStyleLbl="alignNode1" presStyleIdx="0" presStyleCnt="3"/>
      <dgm:spPr/>
    </dgm:pt>
    <dgm:pt modelId="{CFEFEFE7-FBCA-47A2-9A66-BD350B31E466}" type="pres">
      <dgm:prSet presAssocID="{D0F52AB4-BBE8-4A99-BFD9-001CE3CA5394}" presName="horz1" presStyleCnt="0"/>
      <dgm:spPr/>
    </dgm:pt>
    <dgm:pt modelId="{2F04F0E0-6721-4763-9C4C-6CF0D1D58EFC}" type="pres">
      <dgm:prSet presAssocID="{D0F52AB4-BBE8-4A99-BFD9-001CE3CA5394}" presName="tx1" presStyleLbl="revTx" presStyleIdx="0" presStyleCnt="6"/>
      <dgm:spPr/>
    </dgm:pt>
    <dgm:pt modelId="{153F31E9-3B4F-4DD7-939F-0E1C38AC6B5F}" type="pres">
      <dgm:prSet presAssocID="{D0F52AB4-BBE8-4A99-BFD9-001CE3CA5394}" presName="vert1" presStyleCnt="0"/>
      <dgm:spPr/>
    </dgm:pt>
    <dgm:pt modelId="{FD573725-297E-4B04-B4D3-0225A8C96338}" type="pres">
      <dgm:prSet presAssocID="{CD14CAA8-FE35-42BF-9AD5-BBA24CD66BB9}" presName="vertSpace2a" presStyleCnt="0"/>
      <dgm:spPr/>
    </dgm:pt>
    <dgm:pt modelId="{10944345-EC5A-4088-87CE-4FD0EE19D930}" type="pres">
      <dgm:prSet presAssocID="{CD14CAA8-FE35-42BF-9AD5-BBA24CD66BB9}" presName="horz2" presStyleCnt="0"/>
      <dgm:spPr/>
    </dgm:pt>
    <dgm:pt modelId="{BD48C569-F8B1-478E-914D-95089BACE06E}" type="pres">
      <dgm:prSet presAssocID="{CD14CAA8-FE35-42BF-9AD5-BBA24CD66BB9}" presName="horzSpace2" presStyleCnt="0"/>
      <dgm:spPr/>
    </dgm:pt>
    <dgm:pt modelId="{C0DF1BD4-D60B-4939-98E8-341D6050BB87}" type="pres">
      <dgm:prSet presAssocID="{CD14CAA8-FE35-42BF-9AD5-BBA24CD66BB9}" presName="tx2" presStyleLbl="revTx" presStyleIdx="1" presStyleCnt="6"/>
      <dgm:spPr/>
    </dgm:pt>
    <dgm:pt modelId="{8E3C4F60-FA50-47BB-A9E6-AE3D461B3017}" type="pres">
      <dgm:prSet presAssocID="{CD14CAA8-FE35-42BF-9AD5-BBA24CD66BB9}" presName="vert2" presStyleCnt="0"/>
      <dgm:spPr/>
    </dgm:pt>
    <dgm:pt modelId="{B7D2F37D-B133-4D50-A29D-2EA42077730C}" type="pres">
      <dgm:prSet presAssocID="{CD14CAA8-FE35-42BF-9AD5-BBA24CD66BB9}" presName="thinLine2b" presStyleLbl="callout" presStyleIdx="0" presStyleCnt="3"/>
      <dgm:spPr/>
    </dgm:pt>
    <dgm:pt modelId="{8A464AB5-88E5-413A-AE0B-038A66CFC175}" type="pres">
      <dgm:prSet presAssocID="{CD14CAA8-FE35-42BF-9AD5-BBA24CD66BB9}" presName="vertSpace2b" presStyleCnt="0"/>
      <dgm:spPr/>
    </dgm:pt>
    <dgm:pt modelId="{19629184-16FF-44C8-8F32-302952605C54}" type="pres">
      <dgm:prSet presAssocID="{CD7FA899-53DB-4690-8BF2-A5B4D456A788}" presName="thickLine" presStyleLbl="alignNode1" presStyleIdx="1" presStyleCnt="3"/>
      <dgm:spPr/>
    </dgm:pt>
    <dgm:pt modelId="{7E353515-85FF-420A-8F68-6F844245AD75}" type="pres">
      <dgm:prSet presAssocID="{CD7FA899-53DB-4690-8BF2-A5B4D456A788}" presName="horz1" presStyleCnt="0"/>
      <dgm:spPr/>
    </dgm:pt>
    <dgm:pt modelId="{16061EC2-B3D6-47C1-A0DC-B02492157549}" type="pres">
      <dgm:prSet presAssocID="{CD7FA899-53DB-4690-8BF2-A5B4D456A788}" presName="tx1" presStyleLbl="revTx" presStyleIdx="2" presStyleCnt="6"/>
      <dgm:spPr/>
    </dgm:pt>
    <dgm:pt modelId="{5DEC9984-A501-4EDB-B3A1-B5A174243DB7}" type="pres">
      <dgm:prSet presAssocID="{CD7FA899-53DB-4690-8BF2-A5B4D456A788}" presName="vert1" presStyleCnt="0"/>
      <dgm:spPr/>
    </dgm:pt>
    <dgm:pt modelId="{85C507EA-00CD-43BC-8BBE-742A491EB1A7}" type="pres">
      <dgm:prSet presAssocID="{BF6BBC3A-776B-4714-8BA9-47FD882D5434}" presName="vertSpace2a" presStyleCnt="0"/>
      <dgm:spPr/>
    </dgm:pt>
    <dgm:pt modelId="{37B5641D-BE82-416E-ADEF-7D534CCAFF2B}" type="pres">
      <dgm:prSet presAssocID="{BF6BBC3A-776B-4714-8BA9-47FD882D5434}" presName="horz2" presStyleCnt="0"/>
      <dgm:spPr/>
    </dgm:pt>
    <dgm:pt modelId="{E2A4B1AE-009D-4BB3-B1C2-AC66CCA6B69F}" type="pres">
      <dgm:prSet presAssocID="{BF6BBC3A-776B-4714-8BA9-47FD882D5434}" presName="horzSpace2" presStyleCnt="0"/>
      <dgm:spPr/>
    </dgm:pt>
    <dgm:pt modelId="{5516645B-790C-4328-93B0-07C3C7483767}" type="pres">
      <dgm:prSet presAssocID="{BF6BBC3A-776B-4714-8BA9-47FD882D5434}" presName="tx2" presStyleLbl="revTx" presStyleIdx="3" presStyleCnt="6"/>
      <dgm:spPr/>
    </dgm:pt>
    <dgm:pt modelId="{D2CE661A-0117-4413-89C3-CC680BAE0340}" type="pres">
      <dgm:prSet presAssocID="{BF6BBC3A-776B-4714-8BA9-47FD882D5434}" presName="vert2" presStyleCnt="0"/>
      <dgm:spPr/>
    </dgm:pt>
    <dgm:pt modelId="{8CF642DB-E19B-48B7-BFD7-A83FC7F2D8B2}" type="pres">
      <dgm:prSet presAssocID="{BF6BBC3A-776B-4714-8BA9-47FD882D5434}" presName="thinLine2b" presStyleLbl="callout" presStyleIdx="1" presStyleCnt="3"/>
      <dgm:spPr/>
    </dgm:pt>
    <dgm:pt modelId="{958BFB81-5371-498D-8473-EA87B5A13A1D}" type="pres">
      <dgm:prSet presAssocID="{BF6BBC3A-776B-4714-8BA9-47FD882D5434}" presName="vertSpace2b" presStyleCnt="0"/>
      <dgm:spPr/>
    </dgm:pt>
    <dgm:pt modelId="{1372F473-919B-450F-83AA-32AF1353578B}" type="pres">
      <dgm:prSet presAssocID="{51F75225-8CA7-4179-8C1F-FB28270DAEFC}" presName="thickLine" presStyleLbl="alignNode1" presStyleIdx="2" presStyleCnt="3"/>
      <dgm:spPr/>
    </dgm:pt>
    <dgm:pt modelId="{27EB99A8-51FE-461C-9188-78FEAD10F55C}" type="pres">
      <dgm:prSet presAssocID="{51F75225-8CA7-4179-8C1F-FB28270DAEFC}" presName="horz1" presStyleCnt="0"/>
      <dgm:spPr/>
    </dgm:pt>
    <dgm:pt modelId="{62C48000-FDAB-43C5-92F1-FAEA7DFAA143}" type="pres">
      <dgm:prSet presAssocID="{51F75225-8CA7-4179-8C1F-FB28270DAEFC}" presName="tx1" presStyleLbl="revTx" presStyleIdx="4" presStyleCnt="6"/>
      <dgm:spPr/>
    </dgm:pt>
    <dgm:pt modelId="{BC320FA8-B255-4CE9-BFD1-CB065175F816}" type="pres">
      <dgm:prSet presAssocID="{51F75225-8CA7-4179-8C1F-FB28270DAEFC}" presName="vert1" presStyleCnt="0"/>
      <dgm:spPr/>
    </dgm:pt>
    <dgm:pt modelId="{452EC903-8F49-4C02-86DC-3CEEE751F4D3}" type="pres">
      <dgm:prSet presAssocID="{6034A4D4-0C0C-4E8B-94E2-813E2C1E5038}" presName="vertSpace2a" presStyleCnt="0"/>
      <dgm:spPr/>
    </dgm:pt>
    <dgm:pt modelId="{72A64148-3D7F-4FD3-AB5E-66E0858388D7}" type="pres">
      <dgm:prSet presAssocID="{6034A4D4-0C0C-4E8B-94E2-813E2C1E5038}" presName="horz2" presStyleCnt="0"/>
      <dgm:spPr/>
    </dgm:pt>
    <dgm:pt modelId="{907DC574-3BDC-4BFB-85BB-174E850DA6D2}" type="pres">
      <dgm:prSet presAssocID="{6034A4D4-0C0C-4E8B-94E2-813E2C1E5038}" presName="horzSpace2" presStyleCnt="0"/>
      <dgm:spPr/>
    </dgm:pt>
    <dgm:pt modelId="{B8B8E69C-17D5-4008-BE6D-79E3074E518E}" type="pres">
      <dgm:prSet presAssocID="{6034A4D4-0C0C-4E8B-94E2-813E2C1E5038}" presName="tx2" presStyleLbl="revTx" presStyleIdx="5" presStyleCnt="6"/>
      <dgm:spPr/>
    </dgm:pt>
    <dgm:pt modelId="{2CAA2BB5-6D2D-4F67-90A0-6B8F35BB8AAA}" type="pres">
      <dgm:prSet presAssocID="{6034A4D4-0C0C-4E8B-94E2-813E2C1E5038}" presName="vert2" presStyleCnt="0"/>
      <dgm:spPr/>
    </dgm:pt>
    <dgm:pt modelId="{BD4D5963-AEAA-4FC1-9147-44FFF830011F}" type="pres">
      <dgm:prSet presAssocID="{6034A4D4-0C0C-4E8B-94E2-813E2C1E5038}" presName="thinLine2b" presStyleLbl="callout" presStyleIdx="2" presStyleCnt="3"/>
      <dgm:spPr/>
    </dgm:pt>
    <dgm:pt modelId="{1F88A608-8D11-478D-BEE6-144D927B87CD}" type="pres">
      <dgm:prSet presAssocID="{6034A4D4-0C0C-4E8B-94E2-813E2C1E5038}" presName="vertSpace2b" presStyleCnt="0"/>
      <dgm:spPr/>
    </dgm:pt>
  </dgm:ptLst>
  <dgm:cxnLst>
    <dgm:cxn modelId="{A3B77506-5029-4B2C-88C4-9E5DF8BB8405}" srcId="{C6D687FB-8E31-4C8F-A7BF-1CF2053C1FC6}" destId="{D0F52AB4-BBE8-4A99-BFD9-001CE3CA5394}" srcOrd="0" destOrd="0" parTransId="{F36ACD8C-6C2E-43DD-8B3C-9E08632B8A6F}" sibTransId="{00C5B003-757C-44E4-B1D5-2FA3CAC47F30}"/>
    <dgm:cxn modelId="{6310260B-F9B2-4B8A-AEB2-06FE18D405BF}" srcId="{51F75225-8CA7-4179-8C1F-FB28270DAEFC}" destId="{6034A4D4-0C0C-4E8B-94E2-813E2C1E5038}" srcOrd="0" destOrd="0" parTransId="{B6CAB301-46A6-4C0D-9780-AD6A7C03B153}" sibTransId="{15D3C530-EB16-458E-A106-FB095233B9DC}"/>
    <dgm:cxn modelId="{9A37C219-60CB-4508-BBF0-D7688BD609AF}" type="presOf" srcId="{51F75225-8CA7-4179-8C1F-FB28270DAEFC}" destId="{62C48000-FDAB-43C5-92F1-FAEA7DFAA143}" srcOrd="0" destOrd="0" presId="urn:microsoft.com/office/officeart/2008/layout/LinedList"/>
    <dgm:cxn modelId="{C130191A-4C4B-462F-9F63-C8EDC19672CF}" type="presOf" srcId="{C6D687FB-8E31-4C8F-A7BF-1CF2053C1FC6}" destId="{92C7133A-3AC7-41C0-94F3-F6C2CAEBAFFB}" srcOrd="0" destOrd="0" presId="urn:microsoft.com/office/officeart/2008/layout/LinedList"/>
    <dgm:cxn modelId="{E547B61E-2B14-42A1-AE28-68DDC1754351}" type="presOf" srcId="{CD7FA899-53DB-4690-8BF2-A5B4D456A788}" destId="{16061EC2-B3D6-47C1-A0DC-B02492157549}" srcOrd="0" destOrd="0" presId="urn:microsoft.com/office/officeart/2008/layout/LinedList"/>
    <dgm:cxn modelId="{7BC4FC6D-74C2-43AF-A705-87C05EF08A11}" srcId="{C6D687FB-8E31-4C8F-A7BF-1CF2053C1FC6}" destId="{CD7FA899-53DB-4690-8BF2-A5B4D456A788}" srcOrd="1" destOrd="0" parTransId="{A3E81F13-4487-4E79-A786-7FE203D5D1F2}" sibTransId="{8651C126-F28E-40CA-A3F9-E98AFB2CE70C}"/>
    <dgm:cxn modelId="{9029EA50-88DD-483C-A37A-5FBE158F84FE}" srcId="{D0F52AB4-BBE8-4A99-BFD9-001CE3CA5394}" destId="{CD14CAA8-FE35-42BF-9AD5-BBA24CD66BB9}" srcOrd="0" destOrd="0" parTransId="{22562C83-32EC-451D-89C6-BF60617E9883}" sibTransId="{CD98CEDA-A2E0-48CC-861F-67B23942A8BE}"/>
    <dgm:cxn modelId="{0ABC8957-E50C-4C9E-B86C-21A6042716EC}" srcId="{C6D687FB-8E31-4C8F-A7BF-1CF2053C1FC6}" destId="{51F75225-8CA7-4179-8C1F-FB28270DAEFC}" srcOrd="2" destOrd="0" parTransId="{6E03C437-6992-49DB-A82F-23B7A2F73998}" sibTransId="{FDB38DB4-27E5-423D-AE13-E78D88F47E24}"/>
    <dgm:cxn modelId="{6FC9717E-F2FB-4618-BA6B-6AB30372E2F2}" type="presOf" srcId="{BF6BBC3A-776B-4714-8BA9-47FD882D5434}" destId="{5516645B-790C-4328-93B0-07C3C7483767}" srcOrd="0" destOrd="0" presId="urn:microsoft.com/office/officeart/2008/layout/LinedList"/>
    <dgm:cxn modelId="{16BAC7AE-6537-46A7-9689-C6E516033BD1}" srcId="{CD7FA899-53DB-4690-8BF2-A5B4D456A788}" destId="{BF6BBC3A-776B-4714-8BA9-47FD882D5434}" srcOrd="0" destOrd="0" parTransId="{71D70507-2A5B-49B3-A173-660A7F702CB0}" sibTransId="{DA1AAFE8-3DB9-4D29-B2CD-C3AEA26F7034}"/>
    <dgm:cxn modelId="{CB8D05C2-E22E-4361-B4F7-08F215E7C085}" type="presOf" srcId="{CD14CAA8-FE35-42BF-9AD5-BBA24CD66BB9}" destId="{C0DF1BD4-D60B-4939-98E8-341D6050BB87}" srcOrd="0" destOrd="0" presId="urn:microsoft.com/office/officeart/2008/layout/LinedList"/>
    <dgm:cxn modelId="{A41936D0-96E3-4395-AC43-8D735246DC45}" type="presOf" srcId="{6034A4D4-0C0C-4E8B-94E2-813E2C1E5038}" destId="{B8B8E69C-17D5-4008-BE6D-79E3074E518E}" srcOrd="0" destOrd="0" presId="urn:microsoft.com/office/officeart/2008/layout/LinedList"/>
    <dgm:cxn modelId="{6E6BB8E1-2525-40DE-9097-ADECF5E9B8AF}" type="presOf" srcId="{D0F52AB4-BBE8-4A99-BFD9-001CE3CA5394}" destId="{2F04F0E0-6721-4763-9C4C-6CF0D1D58EFC}" srcOrd="0" destOrd="0" presId="urn:microsoft.com/office/officeart/2008/layout/LinedList"/>
    <dgm:cxn modelId="{A14397D8-260F-496A-95F9-5077138EFB7E}" type="presParOf" srcId="{92C7133A-3AC7-41C0-94F3-F6C2CAEBAFFB}" destId="{D9A1D4E5-08C8-4BB5-A7BE-09B18D981DEF}" srcOrd="0" destOrd="0" presId="urn:microsoft.com/office/officeart/2008/layout/LinedList"/>
    <dgm:cxn modelId="{9DBF26DC-1CCD-4B19-A8CB-B4351F7AA498}" type="presParOf" srcId="{92C7133A-3AC7-41C0-94F3-F6C2CAEBAFFB}" destId="{CFEFEFE7-FBCA-47A2-9A66-BD350B31E466}" srcOrd="1" destOrd="0" presId="urn:microsoft.com/office/officeart/2008/layout/LinedList"/>
    <dgm:cxn modelId="{5353EF14-F631-4140-8F63-11C9AD6CFAC0}" type="presParOf" srcId="{CFEFEFE7-FBCA-47A2-9A66-BD350B31E466}" destId="{2F04F0E0-6721-4763-9C4C-6CF0D1D58EFC}" srcOrd="0" destOrd="0" presId="urn:microsoft.com/office/officeart/2008/layout/LinedList"/>
    <dgm:cxn modelId="{CC636B20-6873-477B-B243-A46353F45F1D}" type="presParOf" srcId="{CFEFEFE7-FBCA-47A2-9A66-BD350B31E466}" destId="{153F31E9-3B4F-4DD7-939F-0E1C38AC6B5F}" srcOrd="1" destOrd="0" presId="urn:microsoft.com/office/officeart/2008/layout/LinedList"/>
    <dgm:cxn modelId="{1E96B758-A9C8-4E66-85D1-0144084E103F}" type="presParOf" srcId="{153F31E9-3B4F-4DD7-939F-0E1C38AC6B5F}" destId="{FD573725-297E-4B04-B4D3-0225A8C96338}" srcOrd="0" destOrd="0" presId="urn:microsoft.com/office/officeart/2008/layout/LinedList"/>
    <dgm:cxn modelId="{61F1C959-E78D-4555-8DC4-E0BA623459CB}" type="presParOf" srcId="{153F31E9-3B4F-4DD7-939F-0E1C38AC6B5F}" destId="{10944345-EC5A-4088-87CE-4FD0EE19D930}" srcOrd="1" destOrd="0" presId="urn:microsoft.com/office/officeart/2008/layout/LinedList"/>
    <dgm:cxn modelId="{B2B5345A-E07E-4E6A-B7E4-A7404165DCD2}" type="presParOf" srcId="{10944345-EC5A-4088-87CE-4FD0EE19D930}" destId="{BD48C569-F8B1-478E-914D-95089BACE06E}" srcOrd="0" destOrd="0" presId="urn:microsoft.com/office/officeart/2008/layout/LinedList"/>
    <dgm:cxn modelId="{409730F5-314F-47CA-9649-5B5DF4E24298}" type="presParOf" srcId="{10944345-EC5A-4088-87CE-4FD0EE19D930}" destId="{C0DF1BD4-D60B-4939-98E8-341D6050BB87}" srcOrd="1" destOrd="0" presId="urn:microsoft.com/office/officeart/2008/layout/LinedList"/>
    <dgm:cxn modelId="{FF864E43-9EB8-437B-B51B-DDDB1E7B5D78}" type="presParOf" srcId="{10944345-EC5A-4088-87CE-4FD0EE19D930}" destId="{8E3C4F60-FA50-47BB-A9E6-AE3D461B3017}" srcOrd="2" destOrd="0" presId="urn:microsoft.com/office/officeart/2008/layout/LinedList"/>
    <dgm:cxn modelId="{A58E8159-DAF0-4CBA-B825-06AFB63AE161}" type="presParOf" srcId="{153F31E9-3B4F-4DD7-939F-0E1C38AC6B5F}" destId="{B7D2F37D-B133-4D50-A29D-2EA42077730C}" srcOrd="2" destOrd="0" presId="urn:microsoft.com/office/officeart/2008/layout/LinedList"/>
    <dgm:cxn modelId="{B4505E56-4BF8-4679-AA4B-49A9BBA8C67A}" type="presParOf" srcId="{153F31E9-3B4F-4DD7-939F-0E1C38AC6B5F}" destId="{8A464AB5-88E5-413A-AE0B-038A66CFC175}" srcOrd="3" destOrd="0" presId="urn:microsoft.com/office/officeart/2008/layout/LinedList"/>
    <dgm:cxn modelId="{1E8DB109-E154-4C5D-A0A4-4A4B653A826D}" type="presParOf" srcId="{92C7133A-3AC7-41C0-94F3-F6C2CAEBAFFB}" destId="{19629184-16FF-44C8-8F32-302952605C54}" srcOrd="2" destOrd="0" presId="urn:microsoft.com/office/officeart/2008/layout/LinedList"/>
    <dgm:cxn modelId="{BE30B65B-80E2-49C7-A92F-BFC7291FBD01}" type="presParOf" srcId="{92C7133A-3AC7-41C0-94F3-F6C2CAEBAFFB}" destId="{7E353515-85FF-420A-8F68-6F844245AD75}" srcOrd="3" destOrd="0" presId="urn:microsoft.com/office/officeart/2008/layout/LinedList"/>
    <dgm:cxn modelId="{85030933-BCB3-4B9B-9059-EC9D7785F183}" type="presParOf" srcId="{7E353515-85FF-420A-8F68-6F844245AD75}" destId="{16061EC2-B3D6-47C1-A0DC-B02492157549}" srcOrd="0" destOrd="0" presId="urn:microsoft.com/office/officeart/2008/layout/LinedList"/>
    <dgm:cxn modelId="{425D38AF-5157-460C-BF28-CF4B724D8891}" type="presParOf" srcId="{7E353515-85FF-420A-8F68-6F844245AD75}" destId="{5DEC9984-A501-4EDB-B3A1-B5A174243DB7}" srcOrd="1" destOrd="0" presId="urn:microsoft.com/office/officeart/2008/layout/LinedList"/>
    <dgm:cxn modelId="{06B06A97-F40F-43F7-B559-4F2E6B2AFD2F}" type="presParOf" srcId="{5DEC9984-A501-4EDB-B3A1-B5A174243DB7}" destId="{85C507EA-00CD-43BC-8BBE-742A491EB1A7}" srcOrd="0" destOrd="0" presId="urn:microsoft.com/office/officeart/2008/layout/LinedList"/>
    <dgm:cxn modelId="{CC5E63FA-C71F-448E-AA43-FF981839E25C}" type="presParOf" srcId="{5DEC9984-A501-4EDB-B3A1-B5A174243DB7}" destId="{37B5641D-BE82-416E-ADEF-7D534CCAFF2B}" srcOrd="1" destOrd="0" presId="urn:microsoft.com/office/officeart/2008/layout/LinedList"/>
    <dgm:cxn modelId="{5E5911A4-F421-4A98-9722-DB78DC04A938}" type="presParOf" srcId="{37B5641D-BE82-416E-ADEF-7D534CCAFF2B}" destId="{E2A4B1AE-009D-4BB3-B1C2-AC66CCA6B69F}" srcOrd="0" destOrd="0" presId="urn:microsoft.com/office/officeart/2008/layout/LinedList"/>
    <dgm:cxn modelId="{C5EB46E9-B60F-4C6E-B02D-D3530A8BE685}" type="presParOf" srcId="{37B5641D-BE82-416E-ADEF-7D534CCAFF2B}" destId="{5516645B-790C-4328-93B0-07C3C7483767}" srcOrd="1" destOrd="0" presId="urn:microsoft.com/office/officeart/2008/layout/LinedList"/>
    <dgm:cxn modelId="{436C1103-AE95-4D3C-9598-6718EBE517C4}" type="presParOf" srcId="{37B5641D-BE82-416E-ADEF-7D534CCAFF2B}" destId="{D2CE661A-0117-4413-89C3-CC680BAE0340}" srcOrd="2" destOrd="0" presId="urn:microsoft.com/office/officeart/2008/layout/LinedList"/>
    <dgm:cxn modelId="{FCBCEB08-8EC5-4B1B-9F24-76D4CAE33635}" type="presParOf" srcId="{5DEC9984-A501-4EDB-B3A1-B5A174243DB7}" destId="{8CF642DB-E19B-48B7-BFD7-A83FC7F2D8B2}" srcOrd="2" destOrd="0" presId="urn:microsoft.com/office/officeart/2008/layout/LinedList"/>
    <dgm:cxn modelId="{9F8EBF0F-EC5C-4072-B9CE-871996FC1A64}" type="presParOf" srcId="{5DEC9984-A501-4EDB-B3A1-B5A174243DB7}" destId="{958BFB81-5371-498D-8473-EA87B5A13A1D}" srcOrd="3" destOrd="0" presId="urn:microsoft.com/office/officeart/2008/layout/LinedList"/>
    <dgm:cxn modelId="{6EE284B5-2F53-4330-90A2-BB229C7B4416}" type="presParOf" srcId="{92C7133A-3AC7-41C0-94F3-F6C2CAEBAFFB}" destId="{1372F473-919B-450F-83AA-32AF1353578B}" srcOrd="4" destOrd="0" presId="urn:microsoft.com/office/officeart/2008/layout/LinedList"/>
    <dgm:cxn modelId="{99B835DC-8EBA-4803-AC44-B62979B78E78}" type="presParOf" srcId="{92C7133A-3AC7-41C0-94F3-F6C2CAEBAFFB}" destId="{27EB99A8-51FE-461C-9188-78FEAD10F55C}" srcOrd="5" destOrd="0" presId="urn:microsoft.com/office/officeart/2008/layout/LinedList"/>
    <dgm:cxn modelId="{6D069033-A9C1-4DD1-8434-CB4AB74AD6F8}" type="presParOf" srcId="{27EB99A8-51FE-461C-9188-78FEAD10F55C}" destId="{62C48000-FDAB-43C5-92F1-FAEA7DFAA143}" srcOrd="0" destOrd="0" presId="urn:microsoft.com/office/officeart/2008/layout/LinedList"/>
    <dgm:cxn modelId="{9888490C-7FAF-4C60-BC7B-7E36136EA5F0}" type="presParOf" srcId="{27EB99A8-51FE-461C-9188-78FEAD10F55C}" destId="{BC320FA8-B255-4CE9-BFD1-CB065175F816}" srcOrd="1" destOrd="0" presId="urn:microsoft.com/office/officeart/2008/layout/LinedList"/>
    <dgm:cxn modelId="{2B47DD6A-4610-4B0E-A36D-A27523C73FB3}" type="presParOf" srcId="{BC320FA8-B255-4CE9-BFD1-CB065175F816}" destId="{452EC903-8F49-4C02-86DC-3CEEE751F4D3}" srcOrd="0" destOrd="0" presId="urn:microsoft.com/office/officeart/2008/layout/LinedList"/>
    <dgm:cxn modelId="{FEE6497C-F357-4217-AE00-E56746934B9A}" type="presParOf" srcId="{BC320FA8-B255-4CE9-BFD1-CB065175F816}" destId="{72A64148-3D7F-4FD3-AB5E-66E0858388D7}" srcOrd="1" destOrd="0" presId="urn:microsoft.com/office/officeart/2008/layout/LinedList"/>
    <dgm:cxn modelId="{67562198-238C-489B-97DC-BB1F60F09C9B}" type="presParOf" srcId="{72A64148-3D7F-4FD3-AB5E-66E0858388D7}" destId="{907DC574-3BDC-4BFB-85BB-174E850DA6D2}" srcOrd="0" destOrd="0" presId="urn:microsoft.com/office/officeart/2008/layout/LinedList"/>
    <dgm:cxn modelId="{49AFD96F-2BEE-46A0-BB2D-B4A38C76EC14}" type="presParOf" srcId="{72A64148-3D7F-4FD3-AB5E-66E0858388D7}" destId="{B8B8E69C-17D5-4008-BE6D-79E3074E518E}" srcOrd="1" destOrd="0" presId="urn:microsoft.com/office/officeart/2008/layout/LinedList"/>
    <dgm:cxn modelId="{3D752A5A-B2A8-4DFB-8659-E8CF826B1217}" type="presParOf" srcId="{72A64148-3D7F-4FD3-AB5E-66E0858388D7}" destId="{2CAA2BB5-6D2D-4F67-90A0-6B8F35BB8AAA}" srcOrd="2" destOrd="0" presId="urn:microsoft.com/office/officeart/2008/layout/LinedList"/>
    <dgm:cxn modelId="{661CA197-7319-445B-8E88-A7C6DB634C2A}" type="presParOf" srcId="{BC320FA8-B255-4CE9-BFD1-CB065175F816}" destId="{BD4D5963-AEAA-4FC1-9147-44FFF830011F}" srcOrd="2" destOrd="0" presId="urn:microsoft.com/office/officeart/2008/layout/LinedList"/>
    <dgm:cxn modelId="{19608AFD-C9F8-4DCD-AEB0-2096170E2851}" type="presParOf" srcId="{BC320FA8-B255-4CE9-BFD1-CB065175F816}" destId="{1F88A608-8D11-478D-BEE6-144D927B87CD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D687FB-8E31-4C8F-A7BF-1CF2053C1FC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F6BBC3A-776B-4714-8BA9-47FD882D5434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Requires access to the SQL Server</a:t>
          </a:r>
        </a:p>
      </dgm:t>
    </dgm:pt>
    <dgm:pt modelId="{71D70507-2A5B-49B3-A173-660A7F702CB0}" type="parTrans" cxnId="{16BAC7AE-6537-46A7-9689-C6E516033BD1}">
      <dgm:prSet/>
      <dgm:spPr/>
      <dgm:t>
        <a:bodyPr/>
        <a:lstStyle/>
        <a:p>
          <a:endParaRPr lang="en-GB"/>
        </a:p>
      </dgm:t>
    </dgm:pt>
    <dgm:pt modelId="{DA1AAFE8-3DB9-4D29-B2CD-C3AEA26F7034}" type="sibTrans" cxnId="{16BAC7AE-6537-46A7-9689-C6E516033BD1}">
      <dgm:prSet/>
      <dgm:spPr/>
      <dgm:t>
        <a:bodyPr/>
        <a:lstStyle/>
        <a:p>
          <a:endParaRPr lang="en-GB"/>
        </a:p>
      </dgm:t>
    </dgm:pt>
    <dgm:pt modelId="{CD7FA899-53DB-4690-8BF2-A5B4D456A788}">
      <dgm:prSet phldrT="[Text]" phldr="0"/>
      <dgm:spPr/>
      <dgm:t>
        <a:bodyPr/>
        <a:lstStyle/>
        <a:p>
          <a:r>
            <a:rPr lang="en-GB" dirty="0"/>
            <a:t>Cons</a:t>
          </a:r>
        </a:p>
      </dgm:t>
    </dgm:pt>
    <dgm:pt modelId="{A3E81F13-4487-4E79-A786-7FE203D5D1F2}" type="parTrans" cxnId="{7BC4FC6D-74C2-43AF-A705-87C05EF08A11}">
      <dgm:prSet/>
      <dgm:spPr/>
      <dgm:t>
        <a:bodyPr/>
        <a:lstStyle/>
        <a:p>
          <a:endParaRPr lang="en-GB"/>
        </a:p>
      </dgm:t>
    </dgm:pt>
    <dgm:pt modelId="{8651C126-F28E-40CA-A3F9-E98AFB2CE70C}" type="sibTrans" cxnId="{7BC4FC6D-74C2-43AF-A705-87C05EF08A11}">
      <dgm:prSet/>
      <dgm:spPr/>
      <dgm:t>
        <a:bodyPr/>
        <a:lstStyle/>
        <a:p>
          <a:endParaRPr lang="en-GB"/>
        </a:p>
      </dgm:t>
    </dgm:pt>
    <dgm:pt modelId="{51F75225-8CA7-4179-8C1F-FB28270DAEFC}">
      <dgm:prSet phldrT="[Text]" phldr="0"/>
      <dgm:spPr/>
      <dgm:t>
        <a:bodyPr/>
        <a:lstStyle/>
        <a:p>
          <a:r>
            <a:rPr lang="en-GB" dirty="0"/>
            <a:t>When to use</a:t>
          </a:r>
        </a:p>
      </dgm:t>
    </dgm:pt>
    <dgm:pt modelId="{6E03C437-6992-49DB-A82F-23B7A2F73998}" type="parTrans" cxnId="{0ABC8957-E50C-4C9E-B86C-21A6042716EC}">
      <dgm:prSet/>
      <dgm:spPr/>
      <dgm:t>
        <a:bodyPr/>
        <a:lstStyle/>
        <a:p>
          <a:endParaRPr lang="en-GB"/>
        </a:p>
      </dgm:t>
    </dgm:pt>
    <dgm:pt modelId="{FDB38DB4-27E5-423D-AE13-E78D88F47E24}" type="sibTrans" cxnId="{0ABC8957-E50C-4C9E-B86C-21A6042716EC}">
      <dgm:prSet/>
      <dgm:spPr/>
      <dgm:t>
        <a:bodyPr/>
        <a:lstStyle/>
        <a:p>
          <a:endParaRPr lang="en-GB"/>
        </a:p>
      </dgm:t>
    </dgm:pt>
    <dgm:pt modelId="{6034A4D4-0C0C-4E8B-94E2-813E2C1E5038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Detailed insights into an individual query</a:t>
          </a:r>
        </a:p>
      </dgm:t>
    </dgm:pt>
    <dgm:pt modelId="{B6CAB301-46A6-4C0D-9780-AD6A7C03B153}" type="parTrans" cxnId="{6310260B-F9B2-4B8A-AEB2-06FE18D405BF}">
      <dgm:prSet/>
      <dgm:spPr/>
      <dgm:t>
        <a:bodyPr/>
        <a:lstStyle/>
        <a:p>
          <a:endParaRPr lang="en-GB"/>
        </a:p>
      </dgm:t>
    </dgm:pt>
    <dgm:pt modelId="{15D3C530-EB16-458E-A106-FB095233B9DC}" type="sibTrans" cxnId="{6310260B-F9B2-4B8A-AEB2-06FE18D405BF}">
      <dgm:prSet/>
      <dgm:spPr/>
      <dgm:t>
        <a:bodyPr/>
        <a:lstStyle/>
        <a:p>
          <a:endParaRPr lang="en-GB"/>
        </a:p>
      </dgm:t>
    </dgm:pt>
    <dgm:pt modelId="{A1F853C9-B083-4065-B0A1-55E4D659C012}">
      <dgm:prSet phldrT="[Text]" phldr="0"/>
      <dgm:spPr/>
      <dgm:t>
        <a:bodyPr/>
        <a:lstStyle/>
        <a:p>
          <a:r>
            <a:rPr lang="en-GB">
              <a:solidFill>
                <a:schemeClr val="accent5">
                  <a:lumMod val="75000"/>
                </a:schemeClr>
              </a:solidFill>
            </a:rPr>
            <a:t>May be difficult to analyze without aggregations</a:t>
          </a:r>
          <a:endParaRPr lang="en-GB" dirty="0">
            <a:solidFill>
              <a:schemeClr val="accent5">
                <a:lumMod val="75000"/>
              </a:schemeClr>
            </a:solidFill>
          </a:endParaRPr>
        </a:p>
      </dgm:t>
    </dgm:pt>
    <dgm:pt modelId="{61BCB1E3-B07E-4240-B252-F29E09F8E048}" type="parTrans" cxnId="{54DB53EA-BB93-4D2E-B0CA-1513B0991227}">
      <dgm:prSet/>
      <dgm:spPr/>
      <dgm:t>
        <a:bodyPr/>
        <a:lstStyle/>
        <a:p>
          <a:endParaRPr lang="en-GB"/>
        </a:p>
      </dgm:t>
    </dgm:pt>
    <dgm:pt modelId="{DF35D7A9-CED8-4301-B9C8-3C94ED473369}" type="sibTrans" cxnId="{54DB53EA-BB93-4D2E-B0CA-1513B0991227}">
      <dgm:prSet/>
      <dgm:spPr/>
      <dgm:t>
        <a:bodyPr/>
        <a:lstStyle/>
        <a:p>
          <a:endParaRPr lang="en-GB"/>
        </a:p>
      </dgm:t>
    </dgm:pt>
    <dgm:pt modelId="{724DFDC4-140E-485C-8738-88ECFCAA9927}">
      <dgm:prSet phldrT="[Text]" phldr="0"/>
      <dgm:spPr/>
      <dgm:t>
        <a:bodyPr/>
        <a:lstStyle/>
        <a:p>
          <a:r>
            <a:rPr lang="en-GB">
              <a:solidFill>
                <a:schemeClr val="accent5">
                  <a:lumMod val="75000"/>
                </a:schemeClr>
              </a:solidFill>
            </a:rPr>
            <a:t>Capturing deadlocks</a:t>
          </a:r>
          <a:endParaRPr lang="en-GB" dirty="0">
            <a:solidFill>
              <a:schemeClr val="accent5">
                <a:lumMod val="75000"/>
              </a:schemeClr>
            </a:solidFill>
          </a:endParaRPr>
        </a:p>
      </dgm:t>
    </dgm:pt>
    <dgm:pt modelId="{AF04B4C2-7DE7-455F-BD70-3E04BF6CFBAF}" type="parTrans" cxnId="{C827AC88-AE73-49CA-A407-A540FE7D3DBC}">
      <dgm:prSet/>
      <dgm:spPr/>
      <dgm:t>
        <a:bodyPr/>
        <a:lstStyle/>
        <a:p>
          <a:endParaRPr lang="en-GB"/>
        </a:p>
      </dgm:t>
    </dgm:pt>
    <dgm:pt modelId="{B1BB39BA-ACF9-4455-B0CF-D39C9A23E884}" type="sibTrans" cxnId="{C827AC88-AE73-49CA-A407-A540FE7D3DBC}">
      <dgm:prSet/>
      <dgm:spPr/>
      <dgm:t>
        <a:bodyPr/>
        <a:lstStyle/>
        <a:p>
          <a:endParaRPr lang="en-GB"/>
        </a:p>
      </dgm:t>
    </dgm:pt>
    <dgm:pt modelId="{D0F52AB4-BBE8-4A99-BFD9-001CE3CA5394}">
      <dgm:prSet phldrT="[Text]" phldr="0"/>
      <dgm:spPr/>
      <dgm:t>
        <a:bodyPr/>
        <a:lstStyle/>
        <a:p>
          <a:r>
            <a:rPr lang="en-GB" dirty="0"/>
            <a:t>Pros</a:t>
          </a:r>
        </a:p>
      </dgm:t>
    </dgm:pt>
    <dgm:pt modelId="{00C5B003-757C-44E4-B1D5-2FA3CAC47F30}" type="sibTrans" cxnId="{A3B77506-5029-4B2C-88C4-9E5DF8BB8405}">
      <dgm:prSet/>
      <dgm:spPr/>
      <dgm:t>
        <a:bodyPr/>
        <a:lstStyle/>
        <a:p>
          <a:endParaRPr lang="en-GB"/>
        </a:p>
      </dgm:t>
    </dgm:pt>
    <dgm:pt modelId="{F36ACD8C-6C2E-43DD-8B3C-9E08632B8A6F}" type="parTrans" cxnId="{A3B77506-5029-4B2C-88C4-9E5DF8BB8405}">
      <dgm:prSet/>
      <dgm:spPr/>
      <dgm:t>
        <a:bodyPr/>
        <a:lstStyle/>
        <a:p>
          <a:endParaRPr lang="en-GB"/>
        </a:p>
      </dgm:t>
    </dgm:pt>
    <dgm:pt modelId="{CD14CAA8-FE35-42BF-9AD5-BBA24CD66BB9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Most detailed information on every database query</a:t>
          </a:r>
        </a:p>
      </dgm:t>
    </dgm:pt>
    <dgm:pt modelId="{CD98CEDA-A2E0-48CC-861F-67B23942A8BE}" type="sibTrans" cxnId="{9029EA50-88DD-483C-A37A-5FBE158F84FE}">
      <dgm:prSet/>
      <dgm:spPr/>
      <dgm:t>
        <a:bodyPr/>
        <a:lstStyle/>
        <a:p>
          <a:endParaRPr lang="en-GB"/>
        </a:p>
      </dgm:t>
    </dgm:pt>
    <dgm:pt modelId="{22562C83-32EC-451D-89C6-BF60617E9883}" type="parTrans" cxnId="{9029EA50-88DD-483C-A37A-5FBE158F84FE}">
      <dgm:prSet/>
      <dgm:spPr/>
      <dgm:t>
        <a:bodyPr/>
        <a:lstStyle/>
        <a:p>
          <a:endParaRPr lang="en-GB"/>
        </a:p>
      </dgm:t>
    </dgm:pt>
    <dgm:pt modelId="{92C7133A-3AC7-41C0-94F3-F6C2CAEBAFFB}" type="pres">
      <dgm:prSet presAssocID="{C6D687FB-8E31-4C8F-A7BF-1CF2053C1FC6}" presName="vert0" presStyleCnt="0">
        <dgm:presLayoutVars>
          <dgm:dir/>
          <dgm:animOne val="branch"/>
          <dgm:animLvl val="lvl"/>
        </dgm:presLayoutVars>
      </dgm:prSet>
      <dgm:spPr/>
    </dgm:pt>
    <dgm:pt modelId="{D9A1D4E5-08C8-4BB5-A7BE-09B18D981DEF}" type="pres">
      <dgm:prSet presAssocID="{D0F52AB4-BBE8-4A99-BFD9-001CE3CA5394}" presName="thickLine" presStyleLbl="alignNode1" presStyleIdx="0" presStyleCnt="3"/>
      <dgm:spPr/>
    </dgm:pt>
    <dgm:pt modelId="{CFEFEFE7-FBCA-47A2-9A66-BD350B31E466}" type="pres">
      <dgm:prSet presAssocID="{D0F52AB4-BBE8-4A99-BFD9-001CE3CA5394}" presName="horz1" presStyleCnt="0"/>
      <dgm:spPr/>
    </dgm:pt>
    <dgm:pt modelId="{2F04F0E0-6721-4763-9C4C-6CF0D1D58EFC}" type="pres">
      <dgm:prSet presAssocID="{D0F52AB4-BBE8-4A99-BFD9-001CE3CA5394}" presName="tx1" presStyleLbl="revTx" presStyleIdx="0" presStyleCnt="8"/>
      <dgm:spPr/>
    </dgm:pt>
    <dgm:pt modelId="{153F31E9-3B4F-4DD7-939F-0E1C38AC6B5F}" type="pres">
      <dgm:prSet presAssocID="{D0F52AB4-BBE8-4A99-BFD9-001CE3CA5394}" presName="vert1" presStyleCnt="0"/>
      <dgm:spPr/>
    </dgm:pt>
    <dgm:pt modelId="{FD573725-297E-4B04-B4D3-0225A8C96338}" type="pres">
      <dgm:prSet presAssocID="{CD14CAA8-FE35-42BF-9AD5-BBA24CD66BB9}" presName="vertSpace2a" presStyleCnt="0"/>
      <dgm:spPr/>
    </dgm:pt>
    <dgm:pt modelId="{10944345-EC5A-4088-87CE-4FD0EE19D930}" type="pres">
      <dgm:prSet presAssocID="{CD14CAA8-FE35-42BF-9AD5-BBA24CD66BB9}" presName="horz2" presStyleCnt="0"/>
      <dgm:spPr/>
    </dgm:pt>
    <dgm:pt modelId="{BD48C569-F8B1-478E-914D-95089BACE06E}" type="pres">
      <dgm:prSet presAssocID="{CD14CAA8-FE35-42BF-9AD5-BBA24CD66BB9}" presName="horzSpace2" presStyleCnt="0"/>
      <dgm:spPr/>
    </dgm:pt>
    <dgm:pt modelId="{C0DF1BD4-D60B-4939-98E8-341D6050BB87}" type="pres">
      <dgm:prSet presAssocID="{CD14CAA8-FE35-42BF-9AD5-BBA24CD66BB9}" presName="tx2" presStyleLbl="revTx" presStyleIdx="1" presStyleCnt="8"/>
      <dgm:spPr/>
    </dgm:pt>
    <dgm:pt modelId="{8E3C4F60-FA50-47BB-A9E6-AE3D461B3017}" type="pres">
      <dgm:prSet presAssocID="{CD14CAA8-FE35-42BF-9AD5-BBA24CD66BB9}" presName="vert2" presStyleCnt="0"/>
      <dgm:spPr/>
    </dgm:pt>
    <dgm:pt modelId="{B7D2F37D-B133-4D50-A29D-2EA42077730C}" type="pres">
      <dgm:prSet presAssocID="{CD14CAA8-FE35-42BF-9AD5-BBA24CD66BB9}" presName="thinLine2b" presStyleLbl="callout" presStyleIdx="0" presStyleCnt="5"/>
      <dgm:spPr/>
    </dgm:pt>
    <dgm:pt modelId="{8A464AB5-88E5-413A-AE0B-038A66CFC175}" type="pres">
      <dgm:prSet presAssocID="{CD14CAA8-FE35-42BF-9AD5-BBA24CD66BB9}" presName="vertSpace2b" presStyleCnt="0"/>
      <dgm:spPr/>
    </dgm:pt>
    <dgm:pt modelId="{19629184-16FF-44C8-8F32-302952605C54}" type="pres">
      <dgm:prSet presAssocID="{CD7FA899-53DB-4690-8BF2-A5B4D456A788}" presName="thickLine" presStyleLbl="alignNode1" presStyleIdx="1" presStyleCnt="3"/>
      <dgm:spPr/>
    </dgm:pt>
    <dgm:pt modelId="{7E353515-85FF-420A-8F68-6F844245AD75}" type="pres">
      <dgm:prSet presAssocID="{CD7FA899-53DB-4690-8BF2-A5B4D456A788}" presName="horz1" presStyleCnt="0"/>
      <dgm:spPr/>
    </dgm:pt>
    <dgm:pt modelId="{16061EC2-B3D6-47C1-A0DC-B02492157549}" type="pres">
      <dgm:prSet presAssocID="{CD7FA899-53DB-4690-8BF2-A5B4D456A788}" presName="tx1" presStyleLbl="revTx" presStyleIdx="2" presStyleCnt="8"/>
      <dgm:spPr/>
    </dgm:pt>
    <dgm:pt modelId="{5DEC9984-A501-4EDB-B3A1-B5A174243DB7}" type="pres">
      <dgm:prSet presAssocID="{CD7FA899-53DB-4690-8BF2-A5B4D456A788}" presName="vert1" presStyleCnt="0"/>
      <dgm:spPr/>
    </dgm:pt>
    <dgm:pt modelId="{85C507EA-00CD-43BC-8BBE-742A491EB1A7}" type="pres">
      <dgm:prSet presAssocID="{BF6BBC3A-776B-4714-8BA9-47FD882D5434}" presName="vertSpace2a" presStyleCnt="0"/>
      <dgm:spPr/>
    </dgm:pt>
    <dgm:pt modelId="{37B5641D-BE82-416E-ADEF-7D534CCAFF2B}" type="pres">
      <dgm:prSet presAssocID="{BF6BBC3A-776B-4714-8BA9-47FD882D5434}" presName="horz2" presStyleCnt="0"/>
      <dgm:spPr/>
    </dgm:pt>
    <dgm:pt modelId="{E2A4B1AE-009D-4BB3-B1C2-AC66CCA6B69F}" type="pres">
      <dgm:prSet presAssocID="{BF6BBC3A-776B-4714-8BA9-47FD882D5434}" presName="horzSpace2" presStyleCnt="0"/>
      <dgm:spPr/>
    </dgm:pt>
    <dgm:pt modelId="{5516645B-790C-4328-93B0-07C3C7483767}" type="pres">
      <dgm:prSet presAssocID="{BF6BBC3A-776B-4714-8BA9-47FD882D5434}" presName="tx2" presStyleLbl="revTx" presStyleIdx="3" presStyleCnt="8"/>
      <dgm:spPr/>
    </dgm:pt>
    <dgm:pt modelId="{D2CE661A-0117-4413-89C3-CC680BAE0340}" type="pres">
      <dgm:prSet presAssocID="{BF6BBC3A-776B-4714-8BA9-47FD882D5434}" presName="vert2" presStyleCnt="0"/>
      <dgm:spPr/>
    </dgm:pt>
    <dgm:pt modelId="{8CF642DB-E19B-48B7-BFD7-A83FC7F2D8B2}" type="pres">
      <dgm:prSet presAssocID="{BF6BBC3A-776B-4714-8BA9-47FD882D5434}" presName="thinLine2b" presStyleLbl="callout" presStyleIdx="1" presStyleCnt="5"/>
      <dgm:spPr/>
    </dgm:pt>
    <dgm:pt modelId="{958BFB81-5371-498D-8473-EA87B5A13A1D}" type="pres">
      <dgm:prSet presAssocID="{BF6BBC3A-776B-4714-8BA9-47FD882D5434}" presName="vertSpace2b" presStyleCnt="0"/>
      <dgm:spPr/>
    </dgm:pt>
    <dgm:pt modelId="{987F78B5-6A42-43A2-97E7-F8B86CA0F4A1}" type="pres">
      <dgm:prSet presAssocID="{A1F853C9-B083-4065-B0A1-55E4D659C012}" presName="horz2" presStyleCnt="0"/>
      <dgm:spPr/>
    </dgm:pt>
    <dgm:pt modelId="{4628FDDF-063D-46E7-A01A-89F2DCFF9607}" type="pres">
      <dgm:prSet presAssocID="{A1F853C9-B083-4065-B0A1-55E4D659C012}" presName="horzSpace2" presStyleCnt="0"/>
      <dgm:spPr/>
    </dgm:pt>
    <dgm:pt modelId="{D88A3D88-D6D5-48A5-8361-E4D2F37A6AE9}" type="pres">
      <dgm:prSet presAssocID="{A1F853C9-B083-4065-B0A1-55E4D659C012}" presName="tx2" presStyleLbl="revTx" presStyleIdx="4" presStyleCnt="8"/>
      <dgm:spPr/>
    </dgm:pt>
    <dgm:pt modelId="{88474C1F-03B7-4DC1-B201-29F92AB4075D}" type="pres">
      <dgm:prSet presAssocID="{A1F853C9-B083-4065-B0A1-55E4D659C012}" presName="vert2" presStyleCnt="0"/>
      <dgm:spPr/>
    </dgm:pt>
    <dgm:pt modelId="{A7B5204B-BC90-4CA9-AF25-CB5A9A0DFB5D}" type="pres">
      <dgm:prSet presAssocID="{A1F853C9-B083-4065-B0A1-55E4D659C012}" presName="thinLine2b" presStyleLbl="callout" presStyleIdx="2" presStyleCnt="5"/>
      <dgm:spPr/>
    </dgm:pt>
    <dgm:pt modelId="{FCD14B17-5530-4B90-95D2-B90E240201FE}" type="pres">
      <dgm:prSet presAssocID="{A1F853C9-B083-4065-B0A1-55E4D659C012}" presName="vertSpace2b" presStyleCnt="0"/>
      <dgm:spPr/>
    </dgm:pt>
    <dgm:pt modelId="{1372F473-919B-450F-83AA-32AF1353578B}" type="pres">
      <dgm:prSet presAssocID="{51F75225-8CA7-4179-8C1F-FB28270DAEFC}" presName="thickLine" presStyleLbl="alignNode1" presStyleIdx="2" presStyleCnt="3"/>
      <dgm:spPr/>
    </dgm:pt>
    <dgm:pt modelId="{27EB99A8-51FE-461C-9188-78FEAD10F55C}" type="pres">
      <dgm:prSet presAssocID="{51F75225-8CA7-4179-8C1F-FB28270DAEFC}" presName="horz1" presStyleCnt="0"/>
      <dgm:spPr/>
    </dgm:pt>
    <dgm:pt modelId="{62C48000-FDAB-43C5-92F1-FAEA7DFAA143}" type="pres">
      <dgm:prSet presAssocID="{51F75225-8CA7-4179-8C1F-FB28270DAEFC}" presName="tx1" presStyleLbl="revTx" presStyleIdx="5" presStyleCnt="8"/>
      <dgm:spPr/>
    </dgm:pt>
    <dgm:pt modelId="{BC320FA8-B255-4CE9-BFD1-CB065175F816}" type="pres">
      <dgm:prSet presAssocID="{51F75225-8CA7-4179-8C1F-FB28270DAEFC}" presName="vert1" presStyleCnt="0"/>
      <dgm:spPr/>
    </dgm:pt>
    <dgm:pt modelId="{452EC903-8F49-4C02-86DC-3CEEE751F4D3}" type="pres">
      <dgm:prSet presAssocID="{6034A4D4-0C0C-4E8B-94E2-813E2C1E5038}" presName="vertSpace2a" presStyleCnt="0"/>
      <dgm:spPr/>
    </dgm:pt>
    <dgm:pt modelId="{72A64148-3D7F-4FD3-AB5E-66E0858388D7}" type="pres">
      <dgm:prSet presAssocID="{6034A4D4-0C0C-4E8B-94E2-813E2C1E5038}" presName="horz2" presStyleCnt="0"/>
      <dgm:spPr/>
    </dgm:pt>
    <dgm:pt modelId="{907DC574-3BDC-4BFB-85BB-174E850DA6D2}" type="pres">
      <dgm:prSet presAssocID="{6034A4D4-0C0C-4E8B-94E2-813E2C1E5038}" presName="horzSpace2" presStyleCnt="0"/>
      <dgm:spPr/>
    </dgm:pt>
    <dgm:pt modelId="{B8B8E69C-17D5-4008-BE6D-79E3074E518E}" type="pres">
      <dgm:prSet presAssocID="{6034A4D4-0C0C-4E8B-94E2-813E2C1E5038}" presName="tx2" presStyleLbl="revTx" presStyleIdx="6" presStyleCnt="8"/>
      <dgm:spPr/>
    </dgm:pt>
    <dgm:pt modelId="{2CAA2BB5-6D2D-4F67-90A0-6B8F35BB8AAA}" type="pres">
      <dgm:prSet presAssocID="{6034A4D4-0C0C-4E8B-94E2-813E2C1E5038}" presName="vert2" presStyleCnt="0"/>
      <dgm:spPr/>
    </dgm:pt>
    <dgm:pt modelId="{BD4D5963-AEAA-4FC1-9147-44FFF830011F}" type="pres">
      <dgm:prSet presAssocID="{6034A4D4-0C0C-4E8B-94E2-813E2C1E5038}" presName="thinLine2b" presStyleLbl="callout" presStyleIdx="3" presStyleCnt="5"/>
      <dgm:spPr/>
    </dgm:pt>
    <dgm:pt modelId="{1F88A608-8D11-478D-BEE6-144D927B87CD}" type="pres">
      <dgm:prSet presAssocID="{6034A4D4-0C0C-4E8B-94E2-813E2C1E5038}" presName="vertSpace2b" presStyleCnt="0"/>
      <dgm:spPr/>
    </dgm:pt>
    <dgm:pt modelId="{16CC6E42-8148-476D-BA12-C0FE31F14AC0}" type="pres">
      <dgm:prSet presAssocID="{724DFDC4-140E-485C-8738-88ECFCAA9927}" presName="horz2" presStyleCnt="0"/>
      <dgm:spPr/>
    </dgm:pt>
    <dgm:pt modelId="{E95957D3-58F0-4E35-8E58-94EDDEBEE6F6}" type="pres">
      <dgm:prSet presAssocID="{724DFDC4-140E-485C-8738-88ECFCAA9927}" presName="horzSpace2" presStyleCnt="0"/>
      <dgm:spPr/>
    </dgm:pt>
    <dgm:pt modelId="{5A9241A7-A1B4-4287-8182-34C495BA1A4A}" type="pres">
      <dgm:prSet presAssocID="{724DFDC4-140E-485C-8738-88ECFCAA9927}" presName="tx2" presStyleLbl="revTx" presStyleIdx="7" presStyleCnt="8"/>
      <dgm:spPr/>
    </dgm:pt>
    <dgm:pt modelId="{A4682FB5-BF04-45CA-8B9B-5443AE4ADC19}" type="pres">
      <dgm:prSet presAssocID="{724DFDC4-140E-485C-8738-88ECFCAA9927}" presName="vert2" presStyleCnt="0"/>
      <dgm:spPr/>
    </dgm:pt>
    <dgm:pt modelId="{2E02B57E-8DCA-41DD-A232-542EEEF13FF1}" type="pres">
      <dgm:prSet presAssocID="{724DFDC4-140E-485C-8738-88ECFCAA9927}" presName="thinLine2b" presStyleLbl="callout" presStyleIdx="4" presStyleCnt="5"/>
      <dgm:spPr/>
    </dgm:pt>
    <dgm:pt modelId="{688E176F-33DF-4DEB-ADFD-9F605909FAFC}" type="pres">
      <dgm:prSet presAssocID="{724DFDC4-140E-485C-8738-88ECFCAA9927}" presName="vertSpace2b" presStyleCnt="0"/>
      <dgm:spPr/>
    </dgm:pt>
  </dgm:ptLst>
  <dgm:cxnLst>
    <dgm:cxn modelId="{A3B77506-5029-4B2C-88C4-9E5DF8BB8405}" srcId="{C6D687FB-8E31-4C8F-A7BF-1CF2053C1FC6}" destId="{D0F52AB4-BBE8-4A99-BFD9-001CE3CA5394}" srcOrd="0" destOrd="0" parTransId="{F36ACD8C-6C2E-43DD-8B3C-9E08632B8A6F}" sibTransId="{00C5B003-757C-44E4-B1D5-2FA3CAC47F30}"/>
    <dgm:cxn modelId="{6310260B-F9B2-4B8A-AEB2-06FE18D405BF}" srcId="{51F75225-8CA7-4179-8C1F-FB28270DAEFC}" destId="{6034A4D4-0C0C-4E8B-94E2-813E2C1E5038}" srcOrd="0" destOrd="0" parTransId="{B6CAB301-46A6-4C0D-9780-AD6A7C03B153}" sibTransId="{15D3C530-EB16-458E-A106-FB095233B9DC}"/>
    <dgm:cxn modelId="{9A37C219-60CB-4508-BBF0-D7688BD609AF}" type="presOf" srcId="{51F75225-8CA7-4179-8C1F-FB28270DAEFC}" destId="{62C48000-FDAB-43C5-92F1-FAEA7DFAA143}" srcOrd="0" destOrd="0" presId="urn:microsoft.com/office/officeart/2008/layout/LinedList"/>
    <dgm:cxn modelId="{C130191A-4C4B-462F-9F63-C8EDC19672CF}" type="presOf" srcId="{C6D687FB-8E31-4C8F-A7BF-1CF2053C1FC6}" destId="{92C7133A-3AC7-41C0-94F3-F6C2CAEBAFFB}" srcOrd="0" destOrd="0" presId="urn:microsoft.com/office/officeart/2008/layout/LinedList"/>
    <dgm:cxn modelId="{E547B61E-2B14-42A1-AE28-68DDC1754351}" type="presOf" srcId="{CD7FA899-53DB-4690-8BF2-A5B4D456A788}" destId="{16061EC2-B3D6-47C1-A0DC-B02492157549}" srcOrd="0" destOrd="0" presId="urn:microsoft.com/office/officeart/2008/layout/LinedList"/>
    <dgm:cxn modelId="{2349803C-B8AE-488B-8DF6-C36166D0E38E}" type="presOf" srcId="{BF6BBC3A-776B-4714-8BA9-47FD882D5434}" destId="{5516645B-790C-4328-93B0-07C3C7483767}" srcOrd="0" destOrd="0" presId="urn:microsoft.com/office/officeart/2008/layout/LinedList"/>
    <dgm:cxn modelId="{DA9CFA69-B41A-4AE1-8FD8-02913E51640E}" type="presOf" srcId="{CD14CAA8-FE35-42BF-9AD5-BBA24CD66BB9}" destId="{C0DF1BD4-D60B-4939-98E8-341D6050BB87}" srcOrd="0" destOrd="0" presId="urn:microsoft.com/office/officeart/2008/layout/LinedList"/>
    <dgm:cxn modelId="{7BC4FC6D-74C2-43AF-A705-87C05EF08A11}" srcId="{C6D687FB-8E31-4C8F-A7BF-1CF2053C1FC6}" destId="{CD7FA899-53DB-4690-8BF2-A5B4D456A788}" srcOrd="1" destOrd="0" parTransId="{A3E81F13-4487-4E79-A786-7FE203D5D1F2}" sibTransId="{8651C126-F28E-40CA-A3F9-E98AFB2CE70C}"/>
    <dgm:cxn modelId="{AEE2566F-9864-4329-8844-081C934B376A}" type="presOf" srcId="{6034A4D4-0C0C-4E8B-94E2-813E2C1E5038}" destId="{B8B8E69C-17D5-4008-BE6D-79E3074E518E}" srcOrd="0" destOrd="0" presId="urn:microsoft.com/office/officeart/2008/layout/LinedList"/>
    <dgm:cxn modelId="{9029EA50-88DD-483C-A37A-5FBE158F84FE}" srcId="{D0F52AB4-BBE8-4A99-BFD9-001CE3CA5394}" destId="{CD14CAA8-FE35-42BF-9AD5-BBA24CD66BB9}" srcOrd="0" destOrd="0" parTransId="{22562C83-32EC-451D-89C6-BF60617E9883}" sibTransId="{CD98CEDA-A2E0-48CC-861F-67B23942A8BE}"/>
    <dgm:cxn modelId="{16B27877-B975-4E48-BEF8-63B1DAAA850C}" type="presOf" srcId="{A1F853C9-B083-4065-B0A1-55E4D659C012}" destId="{D88A3D88-D6D5-48A5-8361-E4D2F37A6AE9}" srcOrd="0" destOrd="0" presId="urn:microsoft.com/office/officeart/2008/layout/LinedList"/>
    <dgm:cxn modelId="{0ABC8957-E50C-4C9E-B86C-21A6042716EC}" srcId="{C6D687FB-8E31-4C8F-A7BF-1CF2053C1FC6}" destId="{51F75225-8CA7-4179-8C1F-FB28270DAEFC}" srcOrd="2" destOrd="0" parTransId="{6E03C437-6992-49DB-A82F-23B7A2F73998}" sibTransId="{FDB38DB4-27E5-423D-AE13-E78D88F47E24}"/>
    <dgm:cxn modelId="{C827AC88-AE73-49CA-A407-A540FE7D3DBC}" srcId="{51F75225-8CA7-4179-8C1F-FB28270DAEFC}" destId="{724DFDC4-140E-485C-8738-88ECFCAA9927}" srcOrd="1" destOrd="0" parTransId="{AF04B4C2-7DE7-455F-BD70-3E04BF6CFBAF}" sibTransId="{B1BB39BA-ACF9-4455-B0CF-D39C9A23E884}"/>
    <dgm:cxn modelId="{16BAC7AE-6537-46A7-9689-C6E516033BD1}" srcId="{CD7FA899-53DB-4690-8BF2-A5B4D456A788}" destId="{BF6BBC3A-776B-4714-8BA9-47FD882D5434}" srcOrd="0" destOrd="0" parTransId="{71D70507-2A5B-49B3-A173-660A7F702CB0}" sibTransId="{DA1AAFE8-3DB9-4D29-B2CD-C3AEA26F7034}"/>
    <dgm:cxn modelId="{335323D1-2E95-4846-9BDB-064390E2D9C4}" type="presOf" srcId="{724DFDC4-140E-485C-8738-88ECFCAA9927}" destId="{5A9241A7-A1B4-4287-8182-34C495BA1A4A}" srcOrd="0" destOrd="0" presId="urn:microsoft.com/office/officeart/2008/layout/LinedList"/>
    <dgm:cxn modelId="{6E6BB8E1-2525-40DE-9097-ADECF5E9B8AF}" type="presOf" srcId="{D0F52AB4-BBE8-4A99-BFD9-001CE3CA5394}" destId="{2F04F0E0-6721-4763-9C4C-6CF0D1D58EFC}" srcOrd="0" destOrd="0" presId="urn:microsoft.com/office/officeart/2008/layout/LinedList"/>
    <dgm:cxn modelId="{54DB53EA-BB93-4D2E-B0CA-1513B0991227}" srcId="{CD7FA899-53DB-4690-8BF2-A5B4D456A788}" destId="{A1F853C9-B083-4065-B0A1-55E4D659C012}" srcOrd="1" destOrd="0" parTransId="{61BCB1E3-B07E-4240-B252-F29E09F8E048}" sibTransId="{DF35D7A9-CED8-4301-B9C8-3C94ED473369}"/>
    <dgm:cxn modelId="{A14397D8-260F-496A-95F9-5077138EFB7E}" type="presParOf" srcId="{92C7133A-3AC7-41C0-94F3-F6C2CAEBAFFB}" destId="{D9A1D4E5-08C8-4BB5-A7BE-09B18D981DEF}" srcOrd="0" destOrd="0" presId="urn:microsoft.com/office/officeart/2008/layout/LinedList"/>
    <dgm:cxn modelId="{9DBF26DC-1CCD-4B19-A8CB-B4351F7AA498}" type="presParOf" srcId="{92C7133A-3AC7-41C0-94F3-F6C2CAEBAFFB}" destId="{CFEFEFE7-FBCA-47A2-9A66-BD350B31E466}" srcOrd="1" destOrd="0" presId="urn:microsoft.com/office/officeart/2008/layout/LinedList"/>
    <dgm:cxn modelId="{5353EF14-F631-4140-8F63-11C9AD6CFAC0}" type="presParOf" srcId="{CFEFEFE7-FBCA-47A2-9A66-BD350B31E466}" destId="{2F04F0E0-6721-4763-9C4C-6CF0D1D58EFC}" srcOrd="0" destOrd="0" presId="urn:microsoft.com/office/officeart/2008/layout/LinedList"/>
    <dgm:cxn modelId="{CC636B20-6873-477B-B243-A46353F45F1D}" type="presParOf" srcId="{CFEFEFE7-FBCA-47A2-9A66-BD350B31E466}" destId="{153F31E9-3B4F-4DD7-939F-0E1C38AC6B5F}" srcOrd="1" destOrd="0" presId="urn:microsoft.com/office/officeart/2008/layout/LinedList"/>
    <dgm:cxn modelId="{CF4A7A04-BA73-46EA-A219-35C7ED3D7A74}" type="presParOf" srcId="{153F31E9-3B4F-4DD7-939F-0E1C38AC6B5F}" destId="{FD573725-297E-4B04-B4D3-0225A8C96338}" srcOrd="0" destOrd="0" presId="urn:microsoft.com/office/officeart/2008/layout/LinedList"/>
    <dgm:cxn modelId="{10F57A81-5967-413C-A97B-35AB48C90A91}" type="presParOf" srcId="{153F31E9-3B4F-4DD7-939F-0E1C38AC6B5F}" destId="{10944345-EC5A-4088-87CE-4FD0EE19D930}" srcOrd="1" destOrd="0" presId="urn:microsoft.com/office/officeart/2008/layout/LinedList"/>
    <dgm:cxn modelId="{F137A7A8-BB10-4FBD-A42E-D4D39C4BDF63}" type="presParOf" srcId="{10944345-EC5A-4088-87CE-4FD0EE19D930}" destId="{BD48C569-F8B1-478E-914D-95089BACE06E}" srcOrd="0" destOrd="0" presId="urn:microsoft.com/office/officeart/2008/layout/LinedList"/>
    <dgm:cxn modelId="{4228238C-BBE3-4E95-9C65-0D498F83DE32}" type="presParOf" srcId="{10944345-EC5A-4088-87CE-4FD0EE19D930}" destId="{C0DF1BD4-D60B-4939-98E8-341D6050BB87}" srcOrd="1" destOrd="0" presId="urn:microsoft.com/office/officeart/2008/layout/LinedList"/>
    <dgm:cxn modelId="{140E7ED2-4604-4608-8961-669DBA6D175F}" type="presParOf" srcId="{10944345-EC5A-4088-87CE-4FD0EE19D930}" destId="{8E3C4F60-FA50-47BB-A9E6-AE3D461B3017}" srcOrd="2" destOrd="0" presId="urn:microsoft.com/office/officeart/2008/layout/LinedList"/>
    <dgm:cxn modelId="{0A01895D-8963-4738-B6D1-8A6866D7BD4F}" type="presParOf" srcId="{153F31E9-3B4F-4DD7-939F-0E1C38AC6B5F}" destId="{B7D2F37D-B133-4D50-A29D-2EA42077730C}" srcOrd="2" destOrd="0" presId="urn:microsoft.com/office/officeart/2008/layout/LinedList"/>
    <dgm:cxn modelId="{B7CA824A-1B94-4520-8C37-5C5B5053AFF6}" type="presParOf" srcId="{153F31E9-3B4F-4DD7-939F-0E1C38AC6B5F}" destId="{8A464AB5-88E5-413A-AE0B-038A66CFC175}" srcOrd="3" destOrd="0" presId="urn:microsoft.com/office/officeart/2008/layout/LinedList"/>
    <dgm:cxn modelId="{1E8DB109-E154-4C5D-A0A4-4A4B653A826D}" type="presParOf" srcId="{92C7133A-3AC7-41C0-94F3-F6C2CAEBAFFB}" destId="{19629184-16FF-44C8-8F32-302952605C54}" srcOrd="2" destOrd="0" presId="urn:microsoft.com/office/officeart/2008/layout/LinedList"/>
    <dgm:cxn modelId="{BE30B65B-80E2-49C7-A92F-BFC7291FBD01}" type="presParOf" srcId="{92C7133A-3AC7-41C0-94F3-F6C2CAEBAFFB}" destId="{7E353515-85FF-420A-8F68-6F844245AD75}" srcOrd="3" destOrd="0" presId="urn:microsoft.com/office/officeart/2008/layout/LinedList"/>
    <dgm:cxn modelId="{85030933-BCB3-4B9B-9059-EC9D7785F183}" type="presParOf" srcId="{7E353515-85FF-420A-8F68-6F844245AD75}" destId="{16061EC2-B3D6-47C1-A0DC-B02492157549}" srcOrd="0" destOrd="0" presId="urn:microsoft.com/office/officeart/2008/layout/LinedList"/>
    <dgm:cxn modelId="{425D38AF-5157-460C-BF28-CF4B724D8891}" type="presParOf" srcId="{7E353515-85FF-420A-8F68-6F844245AD75}" destId="{5DEC9984-A501-4EDB-B3A1-B5A174243DB7}" srcOrd="1" destOrd="0" presId="urn:microsoft.com/office/officeart/2008/layout/LinedList"/>
    <dgm:cxn modelId="{239A8E70-F148-4DAE-9C93-49537B246D08}" type="presParOf" srcId="{5DEC9984-A501-4EDB-B3A1-B5A174243DB7}" destId="{85C507EA-00CD-43BC-8BBE-742A491EB1A7}" srcOrd="0" destOrd="0" presId="urn:microsoft.com/office/officeart/2008/layout/LinedList"/>
    <dgm:cxn modelId="{2FE42DCA-9294-4FBA-B7F1-B178093CA66C}" type="presParOf" srcId="{5DEC9984-A501-4EDB-B3A1-B5A174243DB7}" destId="{37B5641D-BE82-416E-ADEF-7D534CCAFF2B}" srcOrd="1" destOrd="0" presId="urn:microsoft.com/office/officeart/2008/layout/LinedList"/>
    <dgm:cxn modelId="{C8F9A19D-F36C-4344-8818-2181E04ADABC}" type="presParOf" srcId="{37B5641D-BE82-416E-ADEF-7D534CCAFF2B}" destId="{E2A4B1AE-009D-4BB3-B1C2-AC66CCA6B69F}" srcOrd="0" destOrd="0" presId="urn:microsoft.com/office/officeart/2008/layout/LinedList"/>
    <dgm:cxn modelId="{16241E00-861D-4299-8DB9-3E2EF44E96A2}" type="presParOf" srcId="{37B5641D-BE82-416E-ADEF-7D534CCAFF2B}" destId="{5516645B-790C-4328-93B0-07C3C7483767}" srcOrd="1" destOrd="0" presId="urn:microsoft.com/office/officeart/2008/layout/LinedList"/>
    <dgm:cxn modelId="{2507F006-99B3-4E29-A85C-F3812BDC5C82}" type="presParOf" srcId="{37B5641D-BE82-416E-ADEF-7D534CCAFF2B}" destId="{D2CE661A-0117-4413-89C3-CC680BAE0340}" srcOrd="2" destOrd="0" presId="urn:microsoft.com/office/officeart/2008/layout/LinedList"/>
    <dgm:cxn modelId="{DB8661BD-AF3E-4095-9513-5C071CA37B7B}" type="presParOf" srcId="{5DEC9984-A501-4EDB-B3A1-B5A174243DB7}" destId="{8CF642DB-E19B-48B7-BFD7-A83FC7F2D8B2}" srcOrd="2" destOrd="0" presId="urn:microsoft.com/office/officeart/2008/layout/LinedList"/>
    <dgm:cxn modelId="{E6D29B4E-B1B8-4134-856B-D581BF7CA9A0}" type="presParOf" srcId="{5DEC9984-A501-4EDB-B3A1-B5A174243DB7}" destId="{958BFB81-5371-498D-8473-EA87B5A13A1D}" srcOrd="3" destOrd="0" presId="urn:microsoft.com/office/officeart/2008/layout/LinedList"/>
    <dgm:cxn modelId="{A62B459D-F788-4E16-8C3C-B0F63CEFC5E0}" type="presParOf" srcId="{5DEC9984-A501-4EDB-B3A1-B5A174243DB7}" destId="{987F78B5-6A42-43A2-97E7-F8B86CA0F4A1}" srcOrd="4" destOrd="0" presId="urn:microsoft.com/office/officeart/2008/layout/LinedList"/>
    <dgm:cxn modelId="{C5DB38CB-D44E-4293-899F-C8164FE86755}" type="presParOf" srcId="{987F78B5-6A42-43A2-97E7-F8B86CA0F4A1}" destId="{4628FDDF-063D-46E7-A01A-89F2DCFF9607}" srcOrd="0" destOrd="0" presId="urn:microsoft.com/office/officeart/2008/layout/LinedList"/>
    <dgm:cxn modelId="{8C5D5624-F373-4DD8-BE91-A9E8140A4D6E}" type="presParOf" srcId="{987F78B5-6A42-43A2-97E7-F8B86CA0F4A1}" destId="{D88A3D88-D6D5-48A5-8361-E4D2F37A6AE9}" srcOrd="1" destOrd="0" presId="urn:microsoft.com/office/officeart/2008/layout/LinedList"/>
    <dgm:cxn modelId="{45259F58-3497-4EF5-8CBC-2BC15AEEFFEF}" type="presParOf" srcId="{987F78B5-6A42-43A2-97E7-F8B86CA0F4A1}" destId="{88474C1F-03B7-4DC1-B201-29F92AB4075D}" srcOrd="2" destOrd="0" presId="urn:microsoft.com/office/officeart/2008/layout/LinedList"/>
    <dgm:cxn modelId="{00781B5A-BE29-48C1-B76B-6942E98318BF}" type="presParOf" srcId="{5DEC9984-A501-4EDB-B3A1-B5A174243DB7}" destId="{A7B5204B-BC90-4CA9-AF25-CB5A9A0DFB5D}" srcOrd="5" destOrd="0" presId="urn:microsoft.com/office/officeart/2008/layout/LinedList"/>
    <dgm:cxn modelId="{0EC418C0-E4A8-4F0B-8498-CCFEB6C633AF}" type="presParOf" srcId="{5DEC9984-A501-4EDB-B3A1-B5A174243DB7}" destId="{FCD14B17-5530-4B90-95D2-B90E240201FE}" srcOrd="6" destOrd="0" presId="urn:microsoft.com/office/officeart/2008/layout/LinedList"/>
    <dgm:cxn modelId="{6EE284B5-2F53-4330-90A2-BB229C7B4416}" type="presParOf" srcId="{92C7133A-3AC7-41C0-94F3-F6C2CAEBAFFB}" destId="{1372F473-919B-450F-83AA-32AF1353578B}" srcOrd="4" destOrd="0" presId="urn:microsoft.com/office/officeart/2008/layout/LinedList"/>
    <dgm:cxn modelId="{99B835DC-8EBA-4803-AC44-B62979B78E78}" type="presParOf" srcId="{92C7133A-3AC7-41C0-94F3-F6C2CAEBAFFB}" destId="{27EB99A8-51FE-461C-9188-78FEAD10F55C}" srcOrd="5" destOrd="0" presId="urn:microsoft.com/office/officeart/2008/layout/LinedList"/>
    <dgm:cxn modelId="{6D069033-A9C1-4DD1-8434-CB4AB74AD6F8}" type="presParOf" srcId="{27EB99A8-51FE-461C-9188-78FEAD10F55C}" destId="{62C48000-FDAB-43C5-92F1-FAEA7DFAA143}" srcOrd="0" destOrd="0" presId="urn:microsoft.com/office/officeart/2008/layout/LinedList"/>
    <dgm:cxn modelId="{9888490C-7FAF-4C60-BC7B-7E36136EA5F0}" type="presParOf" srcId="{27EB99A8-51FE-461C-9188-78FEAD10F55C}" destId="{BC320FA8-B255-4CE9-BFD1-CB065175F816}" srcOrd="1" destOrd="0" presId="urn:microsoft.com/office/officeart/2008/layout/LinedList"/>
    <dgm:cxn modelId="{ADA5FF37-1190-4277-9113-F60A7740A678}" type="presParOf" srcId="{BC320FA8-B255-4CE9-BFD1-CB065175F816}" destId="{452EC903-8F49-4C02-86DC-3CEEE751F4D3}" srcOrd="0" destOrd="0" presId="urn:microsoft.com/office/officeart/2008/layout/LinedList"/>
    <dgm:cxn modelId="{67F0ACC9-97FB-424D-B41F-F694EE1B670E}" type="presParOf" srcId="{BC320FA8-B255-4CE9-BFD1-CB065175F816}" destId="{72A64148-3D7F-4FD3-AB5E-66E0858388D7}" srcOrd="1" destOrd="0" presId="urn:microsoft.com/office/officeart/2008/layout/LinedList"/>
    <dgm:cxn modelId="{CCA32178-F41E-4781-9108-B17C77A665CF}" type="presParOf" srcId="{72A64148-3D7F-4FD3-AB5E-66E0858388D7}" destId="{907DC574-3BDC-4BFB-85BB-174E850DA6D2}" srcOrd="0" destOrd="0" presId="urn:microsoft.com/office/officeart/2008/layout/LinedList"/>
    <dgm:cxn modelId="{02E11726-ABAD-42D1-B3A1-89FBC4247AB8}" type="presParOf" srcId="{72A64148-3D7F-4FD3-AB5E-66E0858388D7}" destId="{B8B8E69C-17D5-4008-BE6D-79E3074E518E}" srcOrd="1" destOrd="0" presId="urn:microsoft.com/office/officeart/2008/layout/LinedList"/>
    <dgm:cxn modelId="{1E04F7D0-0FA2-4456-96AF-D184210273CC}" type="presParOf" srcId="{72A64148-3D7F-4FD3-AB5E-66E0858388D7}" destId="{2CAA2BB5-6D2D-4F67-90A0-6B8F35BB8AAA}" srcOrd="2" destOrd="0" presId="urn:microsoft.com/office/officeart/2008/layout/LinedList"/>
    <dgm:cxn modelId="{AC7C35DC-6EFB-472F-8236-C6E3854F36D6}" type="presParOf" srcId="{BC320FA8-B255-4CE9-BFD1-CB065175F816}" destId="{BD4D5963-AEAA-4FC1-9147-44FFF830011F}" srcOrd="2" destOrd="0" presId="urn:microsoft.com/office/officeart/2008/layout/LinedList"/>
    <dgm:cxn modelId="{DE161238-EF39-4FC6-BF52-0FF03938D0C7}" type="presParOf" srcId="{BC320FA8-B255-4CE9-BFD1-CB065175F816}" destId="{1F88A608-8D11-478D-BEE6-144D927B87CD}" srcOrd="3" destOrd="0" presId="urn:microsoft.com/office/officeart/2008/layout/LinedList"/>
    <dgm:cxn modelId="{3D66D8A1-D4BE-4A7D-8ACD-47E18F00A99F}" type="presParOf" srcId="{BC320FA8-B255-4CE9-BFD1-CB065175F816}" destId="{16CC6E42-8148-476D-BA12-C0FE31F14AC0}" srcOrd="4" destOrd="0" presId="urn:microsoft.com/office/officeart/2008/layout/LinedList"/>
    <dgm:cxn modelId="{F61ABD28-9B34-4034-B8E7-725871E271F0}" type="presParOf" srcId="{16CC6E42-8148-476D-BA12-C0FE31F14AC0}" destId="{E95957D3-58F0-4E35-8E58-94EDDEBEE6F6}" srcOrd="0" destOrd="0" presId="urn:microsoft.com/office/officeart/2008/layout/LinedList"/>
    <dgm:cxn modelId="{673AE902-39F0-49EE-8A7F-B06054485987}" type="presParOf" srcId="{16CC6E42-8148-476D-BA12-C0FE31F14AC0}" destId="{5A9241A7-A1B4-4287-8182-34C495BA1A4A}" srcOrd="1" destOrd="0" presId="urn:microsoft.com/office/officeart/2008/layout/LinedList"/>
    <dgm:cxn modelId="{2AD235CF-D5C5-4F6B-A81D-2C2887114B25}" type="presParOf" srcId="{16CC6E42-8148-476D-BA12-C0FE31F14AC0}" destId="{A4682FB5-BF04-45CA-8B9B-5443AE4ADC19}" srcOrd="2" destOrd="0" presId="urn:microsoft.com/office/officeart/2008/layout/LinedList"/>
    <dgm:cxn modelId="{0693AE46-4F02-44D3-B6AD-E5FC3D612FBF}" type="presParOf" srcId="{BC320FA8-B255-4CE9-BFD1-CB065175F816}" destId="{2E02B57E-8DCA-41DD-A232-542EEEF13FF1}" srcOrd="5" destOrd="0" presId="urn:microsoft.com/office/officeart/2008/layout/LinedList"/>
    <dgm:cxn modelId="{A420288C-1C85-4682-B4FF-9EE122A3E02E}" type="presParOf" srcId="{BC320FA8-B255-4CE9-BFD1-CB065175F816}" destId="{688E176F-33DF-4DEB-ADFD-9F605909FAFC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D687FB-8E31-4C8F-A7BF-1CF2053C1FC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0F52AB4-BBE8-4A99-BFD9-001CE3CA5394}">
      <dgm:prSet phldrT="[Text]" phldr="0"/>
      <dgm:spPr/>
      <dgm:t>
        <a:bodyPr/>
        <a:lstStyle/>
        <a:p>
          <a:r>
            <a:rPr lang="en-GB" dirty="0"/>
            <a:t>Pros</a:t>
          </a:r>
        </a:p>
      </dgm:t>
    </dgm:pt>
    <dgm:pt modelId="{F36ACD8C-6C2E-43DD-8B3C-9E08632B8A6F}" type="parTrans" cxnId="{A3B77506-5029-4B2C-88C4-9E5DF8BB8405}">
      <dgm:prSet/>
      <dgm:spPr/>
      <dgm:t>
        <a:bodyPr/>
        <a:lstStyle/>
        <a:p>
          <a:endParaRPr lang="en-GB"/>
        </a:p>
      </dgm:t>
    </dgm:pt>
    <dgm:pt modelId="{00C5B003-757C-44E4-B1D5-2FA3CAC47F30}" type="sibTrans" cxnId="{A3B77506-5029-4B2C-88C4-9E5DF8BB8405}">
      <dgm:prSet/>
      <dgm:spPr/>
      <dgm:t>
        <a:bodyPr/>
        <a:lstStyle/>
        <a:p>
          <a:endParaRPr lang="en-GB"/>
        </a:p>
      </dgm:t>
    </dgm:pt>
    <dgm:pt modelId="{BF6BBC3A-776B-4714-8BA9-47FD882D5434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Results can be deceptive for small and frequently called functions</a:t>
          </a:r>
        </a:p>
      </dgm:t>
    </dgm:pt>
    <dgm:pt modelId="{71D70507-2A5B-49B3-A173-660A7F702CB0}" type="parTrans" cxnId="{16BAC7AE-6537-46A7-9689-C6E516033BD1}">
      <dgm:prSet/>
      <dgm:spPr/>
      <dgm:t>
        <a:bodyPr/>
        <a:lstStyle/>
        <a:p>
          <a:endParaRPr lang="en-GB"/>
        </a:p>
      </dgm:t>
    </dgm:pt>
    <dgm:pt modelId="{DA1AAFE8-3DB9-4D29-B2CD-C3AEA26F7034}" type="sibTrans" cxnId="{16BAC7AE-6537-46A7-9689-C6E516033BD1}">
      <dgm:prSet/>
      <dgm:spPr/>
      <dgm:t>
        <a:bodyPr/>
        <a:lstStyle/>
        <a:p>
          <a:endParaRPr lang="en-GB"/>
        </a:p>
      </dgm:t>
    </dgm:pt>
    <dgm:pt modelId="{CD7FA899-53DB-4690-8BF2-A5B4D456A788}">
      <dgm:prSet phldrT="[Text]" phldr="0"/>
      <dgm:spPr/>
      <dgm:t>
        <a:bodyPr/>
        <a:lstStyle/>
        <a:p>
          <a:r>
            <a:rPr lang="en-GB" dirty="0"/>
            <a:t>Cons</a:t>
          </a:r>
        </a:p>
      </dgm:t>
    </dgm:pt>
    <dgm:pt modelId="{A3E81F13-4487-4E79-A786-7FE203D5D1F2}" type="parTrans" cxnId="{7BC4FC6D-74C2-43AF-A705-87C05EF08A11}">
      <dgm:prSet/>
      <dgm:spPr/>
      <dgm:t>
        <a:bodyPr/>
        <a:lstStyle/>
        <a:p>
          <a:endParaRPr lang="en-GB"/>
        </a:p>
      </dgm:t>
    </dgm:pt>
    <dgm:pt modelId="{8651C126-F28E-40CA-A3F9-E98AFB2CE70C}" type="sibTrans" cxnId="{7BC4FC6D-74C2-43AF-A705-87C05EF08A11}">
      <dgm:prSet/>
      <dgm:spPr/>
      <dgm:t>
        <a:bodyPr/>
        <a:lstStyle/>
        <a:p>
          <a:endParaRPr lang="en-GB"/>
        </a:p>
      </dgm:t>
    </dgm:pt>
    <dgm:pt modelId="{CD14CAA8-FE35-42BF-9AD5-BBA24CD66BB9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BC tool that can trace AL functions</a:t>
          </a:r>
        </a:p>
      </dgm:t>
    </dgm:pt>
    <dgm:pt modelId="{22562C83-32EC-451D-89C6-BF60617E9883}" type="parTrans" cxnId="{9029EA50-88DD-483C-A37A-5FBE158F84FE}">
      <dgm:prSet/>
      <dgm:spPr/>
      <dgm:t>
        <a:bodyPr/>
        <a:lstStyle/>
        <a:p>
          <a:endParaRPr lang="en-GB"/>
        </a:p>
      </dgm:t>
    </dgm:pt>
    <dgm:pt modelId="{CD98CEDA-A2E0-48CC-861F-67B23942A8BE}" type="sibTrans" cxnId="{9029EA50-88DD-483C-A37A-5FBE158F84FE}">
      <dgm:prSet/>
      <dgm:spPr/>
      <dgm:t>
        <a:bodyPr/>
        <a:lstStyle/>
        <a:p>
          <a:endParaRPr lang="en-GB"/>
        </a:p>
      </dgm:t>
    </dgm:pt>
    <dgm:pt modelId="{51F75225-8CA7-4179-8C1F-FB28270DAEFC}">
      <dgm:prSet phldrT="[Text]" phldr="0"/>
      <dgm:spPr/>
      <dgm:t>
        <a:bodyPr/>
        <a:lstStyle/>
        <a:p>
          <a:r>
            <a:rPr lang="en-GB" dirty="0"/>
            <a:t>When to use</a:t>
          </a:r>
        </a:p>
      </dgm:t>
    </dgm:pt>
    <dgm:pt modelId="{6E03C437-6992-49DB-A82F-23B7A2F73998}" type="parTrans" cxnId="{0ABC8957-E50C-4C9E-B86C-21A6042716EC}">
      <dgm:prSet/>
      <dgm:spPr/>
      <dgm:t>
        <a:bodyPr/>
        <a:lstStyle/>
        <a:p>
          <a:endParaRPr lang="en-GB"/>
        </a:p>
      </dgm:t>
    </dgm:pt>
    <dgm:pt modelId="{FDB38DB4-27E5-423D-AE13-E78D88F47E24}" type="sibTrans" cxnId="{0ABC8957-E50C-4C9E-B86C-21A6042716EC}">
      <dgm:prSet/>
      <dgm:spPr/>
      <dgm:t>
        <a:bodyPr/>
        <a:lstStyle/>
        <a:p>
          <a:endParaRPr lang="en-GB"/>
        </a:p>
      </dgm:t>
    </dgm:pt>
    <dgm:pt modelId="{6034A4D4-0C0C-4E8B-94E2-813E2C1E5038}">
      <dgm:prSet phldrT="[Text]" phldr="0"/>
      <dgm:spPr/>
      <dgm:t>
        <a:bodyPr/>
        <a:lstStyle/>
        <a:p>
          <a:r>
            <a:rPr lang="en-GB" dirty="0">
              <a:solidFill>
                <a:schemeClr val="accent5">
                  <a:lumMod val="75000"/>
                </a:schemeClr>
              </a:solidFill>
            </a:rPr>
            <a:t>Initial screening of a performance issue</a:t>
          </a:r>
        </a:p>
      </dgm:t>
    </dgm:pt>
    <dgm:pt modelId="{B6CAB301-46A6-4C0D-9780-AD6A7C03B153}" type="parTrans" cxnId="{6310260B-F9B2-4B8A-AEB2-06FE18D405BF}">
      <dgm:prSet/>
      <dgm:spPr/>
      <dgm:t>
        <a:bodyPr/>
        <a:lstStyle/>
        <a:p>
          <a:endParaRPr lang="en-GB"/>
        </a:p>
      </dgm:t>
    </dgm:pt>
    <dgm:pt modelId="{15D3C530-EB16-458E-A106-FB095233B9DC}" type="sibTrans" cxnId="{6310260B-F9B2-4B8A-AEB2-06FE18D405BF}">
      <dgm:prSet/>
      <dgm:spPr/>
      <dgm:t>
        <a:bodyPr/>
        <a:lstStyle/>
        <a:p>
          <a:endParaRPr lang="en-GB"/>
        </a:p>
      </dgm:t>
    </dgm:pt>
    <dgm:pt modelId="{92C7133A-3AC7-41C0-94F3-F6C2CAEBAFFB}" type="pres">
      <dgm:prSet presAssocID="{C6D687FB-8E31-4C8F-A7BF-1CF2053C1FC6}" presName="vert0" presStyleCnt="0">
        <dgm:presLayoutVars>
          <dgm:dir/>
          <dgm:animOne val="branch"/>
          <dgm:animLvl val="lvl"/>
        </dgm:presLayoutVars>
      </dgm:prSet>
      <dgm:spPr/>
    </dgm:pt>
    <dgm:pt modelId="{D9A1D4E5-08C8-4BB5-A7BE-09B18D981DEF}" type="pres">
      <dgm:prSet presAssocID="{D0F52AB4-BBE8-4A99-BFD9-001CE3CA5394}" presName="thickLine" presStyleLbl="alignNode1" presStyleIdx="0" presStyleCnt="3"/>
      <dgm:spPr/>
    </dgm:pt>
    <dgm:pt modelId="{CFEFEFE7-FBCA-47A2-9A66-BD350B31E466}" type="pres">
      <dgm:prSet presAssocID="{D0F52AB4-BBE8-4A99-BFD9-001CE3CA5394}" presName="horz1" presStyleCnt="0"/>
      <dgm:spPr/>
    </dgm:pt>
    <dgm:pt modelId="{2F04F0E0-6721-4763-9C4C-6CF0D1D58EFC}" type="pres">
      <dgm:prSet presAssocID="{D0F52AB4-BBE8-4A99-BFD9-001CE3CA5394}" presName="tx1" presStyleLbl="revTx" presStyleIdx="0" presStyleCnt="6"/>
      <dgm:spPr/>
    </dgm:pt>
    <dgm:pt modelId="{153F31E9-3B4F-4DD7-939F-0E1C38AC6B5F}" type="pres">
      <dgm:prSet presAssocID="{D0F52AB4-BBE8-4A99-BFD9-001CE3CA5394}" presName="vert1" presStyleCnt="0"/>
      <dgm:spPr/>
    </dgm:pt>
    <dgm:pt modelId="{FD573725-297E-4B04-B4D3-0225A8C96338}" type="pres">
      <dgm:prSet presAssocID="{CD14CAA8-FE35-42BF-9AD5-BBA24CD66BB9}" presName="vertSpace2a" presStyleCnt="0"/>
      <dgm:spPr/>
    </dgm:pt>
    <dgm:pt modelId="{10944345-EC5A-4088-87CE-4FD0EE19D930}" type="pres">
      <dgm:prSet presAssocID="{CD14CAA8-FE35-42BF-9AD5-BBA24CD66BB9}" presName="horz2" presStyleCnt="0"/>
      <dgm:spPr/>
    </dgm:pt>
    <dgm:pt modelId="{BD48C569-F8B1-478E-914D-95089BACE06E}" type="pres">
      <dgm:prSet presAssocID="{CD14CAA8-FE35-42BF-9AD5-BBA24CD66BB9}" presName="horzSpace2" presStyleCnt="0"/>
      <dgm:spPr/>
    </dgm:pt>
    <dgm:pt modelId="{C0DF1BD4-D60B-4939-98E8-341D6050BB87}" type="pres">
      <dgm:prSet presAssocID="{CD14CAA8-FE35-42BF-9AD5-BBA24CD66BB9}" presName="tx2" presStyleLbl="revTx" presStyleIdx="1" presStyleCnt="6"/>
      <dgm:spPr/>
    </dgm:pt>
    <dgm:pt modelId="{8E3C4F60-FA50-47BB-A9E6-AE3D461B3017}" type="pres">
      <dgm:prSet presAssocID="{CD14CAA8-FE35-42BF-9AD5-BBA24CD66BB9}" presName="vert2" presStyleCnt="0"/>
      <dgm:spPr/>
    </dgm:pt>
    <dgm:pt modelId="{B7D2F37D-B133-4D50-A29D-2EA42077730C}" type="pres">
      <dgm:prSet presAssocID="{CD14CAA8-FE35-42BF-9AD5-BBA24CD66BB9}" presName="thinLine2b" presStyleLbl="callout" presStyleIdx="0" presStyleCnt="3"/>
      <dgm:spPr/>
    </dgm:pt>
    <dgm:pt modelId="{8A464AB5-88E5-413A-AE0B-038A66CFC175}" type="pres">
      <dgm:prSet presAssocID="{CD14CAA8-FE35-42BF-9AD5-BBA24CD66BB9}" presName="vertSpace2b" presStyleCnt="0"/>
      <dgm:spPr/>
    </dgm:pt>
    <dgm:pt modelId="{19629184-16FF-44C8-8F32-302952605C54}" type="pres">
      <dgm:prSet presAssocID="{CD7FA899-53DB-4690-8BF2-A5B4D456A788}" presName="thickLine" presStyleLbl="alignNode1" presStyleIdx="1" presStyleCnt="3"/>
      <dgm:spPr/>
    </dgm:pt>
    <dgm:pt modelId="{7E353515-85FF-420A-8F68-6F844245AD75}" type="pres">
      <dgm:prSet presAssocID="{CD7FA899-53DB-4690-8BF2-A5B4D456A788}" presName="horz1" presStyleCnt="0"/>
      <dgm:spPr/>
    </dgm:pt>
    <dgm:pt modelId="{16061EC2-B3D6-47C1-A0DC-B02492157549}" type="pres">
      <dgm:prSet presAssocID="{CD7FA899-53DB-4690-8BF2-A5B4D456A788}" presName="tx1" presStyleLbl="revTx" presStyleIdx="2" presStyleCnt="6"/>
      <dgm:spPr/>
    </dgm:pt>
    <dgm:pt modelId="{5DEC9984-A501-4EDB-B3A1-B5A174243DB7}" type="pres">
      <dgm:prSet presAssocID="{CD7FA899-53DB-4690-8BF2-A5B4D456A788}" presName="vert1" presStyleCnt="0"/>
      <dgm:spPr/>
    </dgm:pt>
    <dgm:pt modelId="{85C507EA-00CD-43BC-8BBE-742A491EB1A7}" type="pres">
      <dgm:prSet presAssocID="{BF6BBC3A-776B-4714-8BA9-47FD882D5434}" presName="vertSpace2a" presStyleCnt="0"/>
      <dgm:spPr/>
    </dgm:pt>
    <dgm:pt modelId="{37B5641D-BE82-416E-ADEF-7D534CCAFF2B}" type="pres">
      <dgm:prSet presAssocID="{BF6BBC3A-776B-4714-8BA9-47FD882D5434}" presName="horz2" presStyleCnt="0"/>
      <dgm:spPr/>
    </dgm:pt>
    <dgm:pt modelId="{E2A4B1AE-009D-4BB3-B1C2-AC66CCA6B69F}" type="pres">
      <dgm:prSet presAssocID="{BF6BBC3A-776B-4714-8BA9-47FD882D5434}" presName="horzSpace2" presStyleCnt="0"/>
      <dgm:spPr/>
    </dgm:pt>
    <dgm:pt modelId="{5516645B-790C-4328-93B0-07C3C7483767}" type="pres">
      <dgm:prSet presAssocID="{BF6BBC3A-776B-4714-8BA9-47FD882D5434}" presName="tx2" presStyleLbl="revTx" presStyleIdx="3" presStyleCnt="6"/>
      <dgm:spPr/>
    </dgm:pt>
    <dgm:pt modelId="{D2CE661A-0117-4413-89C3-CC680BAE0340}" type="pres">
      <dgm:prSet presAssocID="{BF6BBC3A-776B-4714-8BA9-47FD882D5434}" presName="vert2" presStyleCnt="0"/>
      <dgm:spPr/>
    </dgm:pt>
    <dgm:pt modelId="{8CF642DB-E19B-48B7-BFD7-A83FC7F2D8B2}" type="pres">
      <dgm:prSet presAssocID="{BF6BBC3A-776B-4714-8BA9-47FD882D5434}" presName="thinLine2b" presStyleLbl="callout" presStyleIdx="1" presStyleCnt="3"/>
      <dgm:spPr/>
    </dgm:pt>
    <dgm:pt modelId="{958BFB81-5371-498D-8473-EA87B5A13A1D}" type="pres">
      <dgm:prSet presAssocID="{BF6BBC3A-776B-4714-8BA9-47FD882D5434}" presName="vertSpace2b" presStyleCnt="0"/>
      <dgm:spPr/>
    </dgm:pt>
    <dgm:pt modelId="{1372F473-919B-450F-83AA-32AF1353578B}" type="pres">
      <dgm:prSet presAssocID="{51F75225-8CA7-4179-8C1F-FB28270DAEFC}" presName="thickLine" presStyleLbl="alignNode1" presStyleIdx="2" presStyleCnt="3"/>
      <dgm:spPr/>
    </dgm:pt>
    <dgm:pt modelId="{27EB99A8-51FE-461C-9188-78FEAD10F55C}" type="pres">
      <dgm:prSet presAssocID="{51F75225-8CA7-4179-8C1F-FB28270DAEFC}" presName="horz1" presStyleCnt="0"/>
      <dgm:spPr/>
    </dgm:pt>
    <dgm:pt modelId="{62C48000-FDAB-43C5-92F1-FAEA7DFAA143}" type="pres">
      <dgm:prSet presAssocID="{51F75225-8CA7-4179-8C1F-FB28270DAEFC}" presName="tx1" presStyleLbl="revTx" presStyleIdx="4" presStyleCnt="6"/>
      <dgm:spPr/>
    </dgm:pt>
    <dgm:pt modelId="{BC320FA8-B255-4CE9-BFD1-CB065175F816}" type="pres">
      <dgm:prSet presAssocID="{51F75225-8CA7-4179-8C1F-FB28270DAEFC}" presName="vert1" presStyleCnt="0"/>
      <dgm:spPr/>
    </dgm:pt>
    <dgm:pt modelId="{452EC903-8F49-4C02-86DC-3CEEE751F4D3}" type="pres">
      <dgm:prSet presAssocID="{6034A4D4-0C0C-4E8B-94E2-813E2C1E5038}" presName="vertSpace2a" presStyleCnt="0"/>
      <dgm:spPr/>
    </dgm:pt>
    <dgm:pt modelId="{72A64148-3D7F-4FD3-AB5E-66E0858388D7}" type="pres">
      <dgm:prSet presAssocID="{6034A4D4-0C0C-4E8B-94E2-813E2C1E5038}" presName="horz2" presStyleCnt="0"/>
      <dgm:spPr/>
    </dgm:pt>
    <dgm:pt modelId="{907DC574-3BDC-4BFB-85BB-174E850DA6D2}" type="pres">
      <dgm:prSet presAssocID="{6034A4D4-0C0C-4E8B-94E2-813E2C1E5038}" presName="horzSpace2" presStyleCnt="0"/>
      <dgm:spPr/>
    </dgm:pt>
    <dgm:pt modelId="{B8B8E69C-17D5-4008-BE6D-79E3074E518E}" type="pres">
      <dgm:prSet presAssocID="{6034A4D4-0C0C-4E8B-94E2-813E2C1E5038}" presName="tx2" presStyleLbl="revTx" presStyleIdx="5" presStyleCnt="6"/>
      <dgm:spPr/>
    </dgm:pt>
    <dgm:pt modelId="{2CAA2BB5-6D2D-4F67-90A0-6B8F35BB8AAA}" type="pres">
      <dgm:prSet presAssocID="{6034A4D4-0C0C-4E8B-94E2-813E2C1E5038}" presName="vert2" presStyleCnt="0"/>
      <dgm:spPr/>
    </dgm:pt>
    <dgm:pt modelId="{BD4D5963-AEAA-4FC1-9147-44FFF830011F}" type="pres">
      <dgm:prSet presAssocID="{6034A4D4-0C0C-4E8B-94E2-813E2C1E5038}" presName="thinLine2b" presStyleLbl="callout" presStyleIdx="2" presStyleCnt="3"/>
      <dgm:spPr/>
    </dgm:pt>
    <dgm:pt modelId="{1F88A608-8D11-478D-BEE6-144D927B87CD}" type="pres">
      <dgm:prSet presAssocID="{6034A4D4-0C0C-4E8B-94E2-813E2C1E5038}" presName="vertSpace2b" presStyleCnt="0"/>
      <dgm:spPr/>
    </dgm:pt>
  </dgm:ptLst>
  <dgm:cxnLst>
    <dgm:cxn modelId="{A3B77506-5029-4B2C-88C4-9E5DF8BB8405}" srcId="{C6D687FB-8E31-4C8F-A7BF-1CF2053C1FC6}" destId="{D0F52AB4-BBE8-4A99-BFD9-001CE3CA5394}" srcOrd="0" destOrd="0" parTransId="{F36ACD8C-6C2E-43DD-8B3C-9E08632B8A6F}" sibTransId="{00C5B003-757C-44E4-B1D5-2FA3CAC47F30}"/>
    <dgm:cxn modelId="{6310260B-F9B2-4B8A-AEB2-06FE18D405BF}" srcId="{51F75225-8CA7-4179-8C1F-FB28270DAEFC}" destId="{6034A4D4-0C0C-4E8B-94E2-813E2C1E5038}" srcOrd="0" destOrd="0" parTransId="{B6CAB301-46A6-4C0D-9780-AD6A7C03B153}" sibTransId="{15D3C530-EB16-458E-A106-FB095233B9DC}"/>
    <dgm:cxn modelId="{9A37C219-60CB-4508-BBF0-D7688BD609AF}" type="presOf" srcId="{51F75225-8CA7-4179-8C1F-FB28270DAEFC}" destId="{62C48000-FDAB-43C5-92F1-FAEA7DFAA143}" srcOrd="0" destOrd="0" presId="urn:microsoft.com/office/officeart/2008/layout/LinedList"/>
    <dgm:cxn modelId="{C130191A-4C4B-462F-9F63-C8EDC19672CF}" type="presOf" srcId="{C6D687FB-8E31-4C8F-A7BF-1CF2053C1FC6}" destId="{92C7133A-3AC7-41C0-94F3-F6C2CAEBAFFB}" srcOrd="0" destOrd="0" presId="urn:microsoft.com/office/officeart/2008/layout/LinedList"/>
    <dgm:cxn modelId="{E547B61E-2B14-42A1-AE28-68DDC1754351}" type="presOf" srcId="{CD7FA899-53DB-4690-8BF2-A5B4D456A788}" destId="{16061EC2-B3D6-47C1-A0DC-B02492157549}" srcOrd="0" destOrd="0" presId="urn:microsoft.com/office/officeart/2008/layout/LinedList"/>
    <dgm:cxn modelId="{38154A5D-6407-4B61-BA63-CEC23A90D55E}" type="presOf" srcId="{6034A4D4-0C0C-4E8B-94E2-813E2C1E5038}" destId="{B8B8E69C-17D5-4008-BE6D-79E3074E518E}" srcOrd="0" destOrd="0" presId="urn:microsoft.com/office/officeart/2008/layout/LinedList"/>
    <dgm:cxn modelId="{7BC4FC6D-74C2-43AF-A705-87C05EF08A11}" srcId="{C6D687FB-8E31-4C8F-A7BF-1CF2053C1FC6}" destId="{CD7FA899-53DB-4690-8BF2-A5B4D456A788}" srcOrd="1" destOrd="0" parTransId="{A3E81F13-4487-4E79-A786-7FE203D5D1F2}" sibTransId="{8651C126-F28E-40CA-A3F9-E98AFB2CE70C}"/>
    <dgm:cxn modelId="{9029EA50-88DD-483C-A37A-5FBE158F84FE}" srcId="{D0F52AB4-BBE8-4A99-BFD9-001CE3CA5394}" destId="{CD14CAA8-FE35-42BF-9AD5-BBA24CD66BB9}" srcOrd="0" destOrd="0" parTransId="{22562C83-32EC-451D-89C6-BF60617E9883}" sibTransId="{CD98CEDA-A2E0-48CC-861F-67B23942A8BE}"/>
    <dgm:cxn modelId="{EDEAC476-0229-4C69-8C9C-49977FB66BBC}" type="presOf" srcId="{CD14CAA8-FE35-42BF-9AD5-BBA24CD66BB9}" destId="{C0DF1BD4-D60B-4939-98E8-341D6050BB87}" srcOrd="0" destOrd="0" presId="urn:microsoft.com/office/officeart/2008/layout/LinedList"/>
    <dgm:cxn modelId="{0ABC8957-E50C-4C9E-B86C-21A6042716EC}" srcId="{C6D687FB-8E31-4C8F-A7BF-1CF2053C1FC6}" destId="{51F75225-8CA7-4179-8C1F-FB28270DAEFC}" srcOrd="2" destOrd="0" parTransId="{6E03C437-6992-49DB-A82F-23B7A2F73998}" sibTransId="{FDB38DB4-27E5-423D-AE13-E78D88F47E24}"/>
    <dgm:cxn modelId="{3A0E7E9F-5CF4-4550-9BFA-2AABAB50D814}" type="presOf" srcId="{BF6BBC3A-776B-4714-8BA9-47FD882D5434}" destId="{5516645B-790C-4328-93B0-07C3C7483767}" srcOrd="0" destOrd="0" presId="urn:microsoft.com/office/officeart/2008/layout/LinedList"/>
    <dgm:cxn modelId="{16BAC7AE-6537-46A7-9689-C6E516033BD1}" srcId="{CD7FA899-53DB-4690-8BF2-A5B4D456A788}" destId="{BF6BBC3A-776B-4714-8BA9-47FD882D5434}" srcOrd="0" destOrd="0" parTransId="{71D70507-2A5B-49B3-A173-660A7F702CB0}" sibTransId="{DA1AAFE8-3DB9-4D29-B2CD-C3AEA26F7034}"/>
    <dgm:cxn modelId="{6E6BB8E1-2525-40DE-9097-ADECF5E9B8AF}" type="presOf" srcId="{D0F52AB4-BBE8-4A99-BFD9-001CE3CA5394}" destId="{2F04F0E0-6721-4763-9C4C-6CF0D1D58EFC}" srcOrd="0" destOrd="0" presId="urn:microsoft.com/office/officeart/2008/layout/LinedList"/>
    <dgm:cxn modelId="{A14397D8-260F-496A-95F9-5077138EFB7E}" type="presParOf" srcId="{92C7133A-3AC7-41C0-94F3-F6C2CAEBAFFB}" destId="{D9A1D4E5-08C8-4BB5-A7BE-09B18D981DEF}" srcOrd="0" destOrd="0" presId="urn:microsoft.com/office/officeart/2008/layout/LinedList"/>
    <dgm:cxn modelId="{9DBF26DC-1CCD-4B19-A8CB-B4351F7AA498}" type="presParOf" srcId="{92C7133A-3AC7-41C0-94F3-F6C2CAEBAFFB}" destId="{CFEFEFE7-FBCA-47A2-9A66-BD350B31E466}" srcOrd="1" destOrd="0" presId="urn:microsoft.com/office/officeart/2008/layout/LinedList"/>
    <dgm:cxn modelId="{5353EF14-F631-4140-8F63-11C9AD6CFAC0}" type="presParOf" srcId="{CFEFEFE7-FBCA-47A2-9A66-BD350B31E466}" destId="{2F04F0E0-6721-4763-9C4C-6CF0D1D58EFC}" srcOrd="0" destOrd="0" presId="urn:microsoft.com/office/officeart/2008/layout/LinedList"/>
    <dgm:cxn modelId="{CC636B20-6873-477B-B243-A46353F45F1D}" type="presParOf" srcId="{CFEFEFE7-FBCA-47A2-9A66-BD350B31E466}" destId="{153F31E9-3B4F-4DD7-939F-0E1C38AC6B5F}" srcOrd="1" destOrd="0" presId="urn:microsoft.com/office/officeart/2008/layout/LinedList"/>
    <dgm:cxn modelId="{455A3D1B-121E-40BC-9F06-2476201FB723}" type="presParOf" srcId="{153F31E9-3B4F-4DD7-939F-0E1C38AC6B5F}" destId="{FD573725-297E-4B04-B4D3-0225A8C96338}" srcOrd="0" destOrd="0" presId="urn:microsoft.com/office/officeart/2008/layout/LinedList"/>
    <dgm:cxn modelId="{8DA64B53-302F-46C9-A32B-5EB417333DD2}" type="presParOf" srcId="{153F31E9-3B4F-4DD7-939F-0E1C38AC6B5F}" destId="{10944345-EC5A-4088-87CE-4FD0EE19D930}" srcOrd="1" destOrd="0" presId="urn:microsoft.com/office/officeart/2008/layout/LinedList"/>
    <dgm:cxn modelId="{965D5750-B900-489E-AF17-4F1A4B52B01C}" type="presParOf" srcId="{10944345-EC5A-4088-87CE-4FD0EE19D930}" destId="{BD48C569-F8B1-478E-914D-95089BACE06E}" srcOrd="0" destOrd="0" presId="urn:microsoft.com/office/officeart/2008/layout/LinedList"/>
    <dgm:cxn modelId="{6BD62BB7-966E-4342-BDFC-C5D716E60CB5}" type="presParOf" srcId="{10944345-EC5A-4088-87CE-4FD0EE19D930}" destId="{C0DF1BD4-D60B-4939-98E8-341D6050BB87}" srcOrd="1" destOrd="0" presId="urn:microsoft.com/office/officeart/2008/layout/LinedList"/>
    <dgm:cxn modelId="{3CF2E05C-26B7-409D-8C38-0B35219CC67D}" type="presParOf" srcId="{10944345-EC5A-4088-87CE-4FD0EE19D930}" destId="{8E3C4F60-FA50-47BB-A9E6-AE3D461B3017}" srcOrd="2" destOrd="0" presId="urn:microsoft.com/office/officeart/2008/layout/LinedList"/>
    <dgm:cxn modelId="{1A2790BE-57B8-472D-9460-FF6BBAEB5565}" type="presParOf" srcId="{153F31E9-3B4F-4DD7-939F-0E1C38AC6B5F}" destId="{B7D2F37D-B133-4D50-A29D-2EA42077730C}" srcOrd="2" destOrd="0" presId="urn:microsoft.com/office/officeart/2008/layout/LinedList"/>
    <dgm:cxn modelId="{4664E695-D287-4F1E-B0A8-0576E67C02D1}" type="presParOf" srcId="{153F31E9-3B4F-4DD7-939F-0E1C38AC6B5F}" destId="{8A464AB5-88E5-413A-AE0B-038A66CFC175}" srcOrd="3" destOrd="0" presId="urn:microsoft.com/office/officeart/2008/layout/LinedList"/>
    <dgm:cxn modelId="{1E8DB109-E154-4C5D-A0A4-4A4B653A826D}" type="presParOf" srcId="{92C7133A-3AC7-41C0-94F3-F6C2CAEBAFFB}" destId="{19629184-16FF-44C8-8F32-302952605C54}" srcOrd="2" destOrd="0" presId="urn:microsoft.com/office/officeart/2008/layout/LinedList"/>
    <dgm:cxn modelId="{BE30B65B-80E2-49C7-A92F-BFC7291FBD01}" type="presParOf" srcId="{92C7133A-3AC7-41C0-94F3-F6C2CAEBAFFB}" destId="{7E353515-85FF-420A-8F68-6F844245AD75}" srcOrd="3" destOrd="0" presId="urn:microsoft.com/office/officeart/2008/layout/LinedList"/>
    <dgm:cxn modelId="{85030933-BCB3-4B9B-9059-EC9D7785F183}" type="presParOf" srcId="{7E353515-85FF-420A-8F68-6F844245AD75}" destId="{16061EC2-B3D6-47C1-A0DC-B02492157549}" srcOrd="0" destOrd="0" presId="urn:microsoft.com/office/officeart/2008/layout/LinedList"/>
    <dgm:cxn modelId="{425D38AF-5157-460C-BF28-CF4B724D8891}" type="presParOf" srcId="{7E353515-85FF-420A-8F68-6F844245AD75}" destId="{5DEC9984-A501-4EDB-B3A1-B5A174243DB7}" srcOrd="1" destOrd="0" presId="urn:microsoft.com/office/officeart/2008/layout/LinedList"/>
    <dgm:cxn modelId="{DAB80017-9A18-4E4B-8720-82FBB8F353D0}" type="presParOf" srcId="{5DEC9984-A501-4EDB-B3A1-B5A174243DB7}" destId="{85C507EA-00CD-43BC-8BBE-742A491EB1A7}" srcOrd="0" destOrd="0" presId="urn:microsoft.com/office/officeart/2008/layout/LinedList"/>
    <dgm:cxn modelId="{BB343E13-8F7B-4F3E-8164-102CB452AD4F}" type="presParOf" srcId="{5DEC9984-A501-4EDB-B3A1-B5A174243DB7}" destId="{37B5641D-BE82-416E-ADEF-7D534CCAFF2B}" srcOrd="1" destOrd="0" presId="urn:microsoft.com/office/officeart/2008/layout/LinedList"/>
    <dgm:cxn modelId="{444D34AB-A650-4FE5-AA96-040649E6356E}" type="presParOf" srcId="{37B5641D-BE82-416E-ADEF-7D534CCAFF2B}" destId="{E2A4B1AE-009D-4BB3-B1C2-AC66CCA6B69F}" srcOrd="0" destOrd="0" presId="urn:microsoft.com/office/officeart/2008/layout/LinedList"/>
    <dgm:cxn modelId="{ED904687-715F-4206-9646-F392E8F50910}" type="presParOf" srcId="{37B5641D-BE82-416E-ADEF-7D534CCAFF2B}" destId="{5516645B-790C-4328-93B0-07C3C7483767}" srcOrd="1" destOrd="0" presId="urn:microsoft.com/office/officeart/2008/layout/LinedList"/>
    <dgm:cxn modelId="{9AA2A923-992F-4EC1-BD8D-7A936AB92D56}" type="presParOf" srcId="{37B5641D-BE82-416E-ADEF-7D534CCAFF2B}" destId="{D2CE661A-0117-4413-89C3-CC680BAE0340}" srcOrd="2" destOrd="0" presId="urn:microsoft.com/office/officeart/2008/layout/LinedList"/>
    <dgm:cxn modelId="{209155E5-D6BB-4C4A-A3AF-05CB247DD2C9}" type="presParOf" srcId="{5DEC9984-A501-4EDB-B3A1-B5A174243DB7}" destId="{8CF642DB-E19B-48B7-BFD7-A83FC7F2D8B2}" srcOrd="2" destOrd="0" presId="urn:microsoft.com/office/officeart/2008/layout/LinedList"/>
    <dgm:cxn modelId="{3AC52EAC-C225-461A-BBC0-A33644B236F8}" type="presParOf" srcId="{5DEC9984-A501-4EDB-B3A1-B5A174243DB7}" destId="{958BFB81-5371-498D-8473-EA87B5A13A1D}" srcOrd="3" destOrd="0" presId="urn:microsoft.com/office/officeart/2008/layout/LinedList"/>
    <dgm:cxn modelId="{6EE284B5-2F53-4330-90A2-BB229C7B4416}" type="presParOf" srcId="{92C7133A-3AC7-41C0-94F3-F6C2CAEBAFFB}" destId="{1372F473-919B-450F-83AA-32AF1353578B}" srcOrd="4" destOrd="0" presId="urn:microsoft.com/office/officeart/2008/layout/LinedList"/>
    <dgm:cxn modelId="{99B835DC-8EBA-4803-AC44-B62979B78E78}" type="presParOf" srcId="{92C7133A-3AC7-41C0-94F3-F6C2CAEBAFFB}" destId="{27EB99A8-51FE-461C-9188-78FEAD10F55C}" srcOrd="5" destOrd="0" presId="urn:microsoft.com/office/officeart/2008/layout/LinedList"/>
    <dgm:cxn modelId="{6D069033-A9C1-4DD1-8434-CB4AB74AD6F8}" type="presParOf" srcId="{27EB99A8-51FE-461C-9188-78FEAD10F55C}" destId="{62C48000-FDAB-43C5-92F1-FAEA7DFAA143}" srcOrd="0" destOrd="0" presId="urn:microsoft.com/office/officeart/2008/layout/LinedList"/>
    <dgm:cxn modelId="{9888490C-7FAF-4C60-BC7B-7E36136EA5F0}" type="presParOf" srcId="{27EB99A8-51FE-461C-9188-78FEAD10F55C}" destId="{BC320FA8-B255-4CE9-BFD1-CB065175F816}" srcOrd="1" destOrd="0" presId="urn:microsoft.com/office/officeart/2008/layout/LinedList"/>
    <dgm:cxn modelId="{EE04616C-4DA6-4DB5-9C3C-787BC81E2CD9}" type="presParOf" srcId="{BC320FA8-B255-4CE9-BFD1-CB065175F816}" destId="{452EC903-8F49-4C02-86DC-3CEEE751F4D3}" srcOrd="0" destOrd="0" presId="urn:microsoft.com/office/officeart/2008/layout/LinedList"/>
    <dgm:cxn modelId="{21E3EB3E-6861-462B-97F3-03E60C551B92}" type="presParOf" srcId="{BC320FA8-B255-4CE9-BFD1-CB065175F816}" destId="{72A64148-3D7F-4FD3-AB5E-66E0858388D7}" srcOrd="1" destOrd="0" presId="urn:microsoft.com/office/officeart/2008/layout/LinedList"/>
    <dgm:cxn modelId="{8AA06B96-808F-4064-A94B-0E419D65DE65}" type="presParOf" srcId="{72A64148-3D7F-4FD3-AB5E-66E0858388D7}" destId="{907DC574-3BDC-4BFB-85BB-174E850DA6D2}" srcOrd="0" destOrd="0" presId="urn:microsoft.com/office/officeart/2008/layout/LinedList"/>
    <dgm:cxn modelId="{530A1F8A-1820-47E6-B05B-8F1072D43967}" type="presParOf" srcId="{72A64148-3D7F-4FD3-AB5E-66E0858388D7}" destId="{B8B8E69C-17D5-4008-BE6D-79E3074E518E}" srcOrd="1" destOrd="0" presId="urn:microsoft.com/office/officeart/2008/layout/LinedList"/>
    <dgm:cxn modelId="{1261B411-02D9-41CA-AEFE-4F9B8D3F0F01}" type="presParOf" srcId="{72A64148-3D7F-4FD3-AB5E-66E0858388D7}" destId="{2CAA2BB5-6D2D-4F67-90A0-6B8F35BB8AAA}" srcOrd="2" destOrd="0" presId="urn:microsoft.com/office/officeart/2008/layout/LinedList"/>
    <dgm:cxn modelId="{B9AEB9E0-0F2D-4D9D-A98E-AF1D6A1729C8}" type="presParOf" srcId="{BC320FA8-B255-4CE9-BFD1-CB065175F816}" destId="{BD4D5963-AEAA-4FC1-9147-44FFF830011F}" srcOrd="2" destOrd="0" presId="urn:microsoft.com/office/officeart/2008/layout/LinedList"/>
    <dgm:cxn modelId="{EB81A2E7-3B0A-4137-964E-EE5302575D7E}" type="presParOf" srcId="{BC320FA8-B255-4CE9-BFD1-CB065175F816}" destId="{1F88A608-8D11-478D-BEE6-144D927B87CD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1D4E5-08C8-4BB5-A7BE-09B18D981DEF}">
      <dsp:nvSpPr>
        <dsp:cNvPr id="0" name=""/>
        <dsp:cNvSpPr/>
      </dsp:nvSpPr>
      <dsp:spPr>
        <a:xfrm>
          <a:off x="0" y="2645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4F0E0-6721-4763-9C4C-6CF0D1D58EFC}">
      <dsp:nvSpPr>
        <dsp:cNvPr id="0" name=""/>
        <dsp:cNvSpPr/>
      </dsp:nvSpPr>
      <dsp:spPr>
        <a:xfrm>
          <a:off x="0" y="2645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Pros</a:t>
          </a:r>
        </a:p>
      </dsp:txBody>
      <dsp:txXfrm>
        <a:off x="0" y="2645"/>
        <a:ext cx="1625600" cy="1804458"/>
      </dsp:txXfrm>
    </dsp:sp>
    <dsp:sp modelId="{C0DF1BD4-D60B-4939-98E8-341D6050BB87}">
      <dsp:nvSpPr>
        <dsp:cNvPr id="0" name=""/>
        <dsp:cNvSpPr/>
      </dsp:nvSpPr>
      <dsp:spPr>
        <a:xfrm>
          <a:off x="1747520" y="84586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Can simulate parallel workload from multiple sessions</a:t>
          </a:r>
        </a:p>
      </dsp:txBody>
      <dsp:txXfrm>
        <a:off x="1747520" y="84586"/>
        <a:ext cx="6380480" cy="1638814"/>
      </dsp:txXfrm>
    </dsp:sp>
    <dsp:sp modelId="{B7D2F37D-B133-4D50-A29D-2EA42077730C}">
      <dsp:nvSpPr>
        <dsp:cNvPr id="0" name=""/>
        <dsp:cNvSpPr/>
      </dsp:nvSpPr>
      <dsp:spPr>
        <a:xfrm>
          <a:off x="1625599" y="1723401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9184-16FF-44C8-8F32-302952605C54}">
      <dsp:nvSpPr>
        <dsp:cNvPr id="0" name=""/>
        <dsp:cNvSpPr/>
      </dsp:nvSpPr>
      <dsp:spPr>
        <a:xfrm>
          <a:off x="0" y="1807104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61EC2-B3D6-47C1-A0DC-B02492157549}">
      <dsp:nvSpPr>
        <dsp:cNvPr id="0" name=""/>
        <dsp:cNvSpPr/>
      </dsp:nvSpPr>
      <dsp:spPr>
        <a:xfrm>
          <a:off x="0" y="1807104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Cons</a:t>
          </a:r>
        </a:p>
      </dsp:txBody>
      <dsp:txXfrm>
        <a:off x="0" y="1807104"/>
        <a:ext cx="1625600" cy="1804458"/>
      </dsp:txXfrm>
    </dsp:sp>
    <dsp:sp modelId="{5516645B-790C-4328-93B0-07C3C7483767}">
      <dsp:nvSpPr>
        <dsp:cNvPr id="0" name=""/>
        <dsp:cNvSpPr/>
      </dsp:nvSpPr>
      <dsp:spPr>
        <a:xfrm>
          <a:off x="1747520" y="1889045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Each scenario requires development work</a:t>
          </a:r>
        </a:p>
      </dsp:txBody>
      <dsp:txXfrm>
        <a:off x="1747520" y="1889045"/>
        <a:ext cx="6380480" cy="1638814"/>
      </dsp:txXfrm>
    </dsp:sp>
    <dsp:sp modelId="{8CF642DB-E19B-48B7-BFD7-A83FC7F2D8B2}">
      <dsp:nvSpPr>
        <dsp:cNvPr id="0" name=""/>
        <dsp:cNvSpPr/>
      </dsp:nvSpPr>
      <dsp:spPr>
        <a:xfrm>
          <a:off x="1625599" y="3527859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2F473-919B-450F-83AA-32AF1353578B}">
      <dsp:nvSpPr>
        <dsp:cNvPr id="0" name=""/>
        <dsp:cNvSpPr/>
      </dsp:nvSpPr>
      <dsp:spPr>
        <a:xfrm>
          <a:off x="0" y="3611562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48000-FDAB-43C5-92F1-FAEA7DFAA143}">
      <dsp:nvSpPr>
        <dsp:cNvPr id="0" name=""/>
        <dsp:cNvSpPr/>
      </dsp:nvSpPr>
      <dsp:spPr>
        <a:xfrm>
          <a:off x="0" y="3611562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When to use</a:t>
          </a:r>
        </a:p>
      </dsp:txBody>
      <dsp:txXfrm>
        <a:off x="0" y="3611562"/>
        <a:ext cx="1625600" cy="1804458"/>
      </dsp:txXfrm>
    </dsp:sp>
    <dsp:sp modelId="{B8B8E69C-17D5-4008-BE6D-79E3074E518E}">
      <dsp:nvSpPr>
        <dsp:cNvPr id="0" name=""/>
        <dsp:cNvSpPr/>
      </dsp:nvSpPr>
      <dsp:spPr>
        <a:xfrm>
          <a:off x="1747520" y="3653502"/>
          <a:ext cx="6380480" cy="838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Load testing</a:t>
          </a:r>
        </a:p>
      </dsp:txBody>
      <dsp:txXfrm>
        <a:off x="1747520" y="3653502"/>
        <a:ext cx="6380480" cy="838791"/>
      </dsp:txXfrm>
    </dsp:sp>
    <dsp:sp modelId="{BD4D5963-AEAA-4FC1-9147-44FFF830011F}">
      <dsp:nvSpPr>
        <dsp:cNvPr id="0" name=""/>
        <dsp:cNvSpPr/>
      </dsp:nvSpPr>
      <dsp:spPr>
        <a:xfrm>
          <a:off x="1625599" y="4492293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4B57B-CDB8-49E6-A902-C0AECE2FFC89}">
      <dsp:nvSpPr>
        <dsp:cNvPr id="0" name=""/>
        <dsp:cNvSpPr/>
      </dsp:nvSpPr>
      <dsp:spPr>
        <a:xfrm>
          <a:off x="1747520" y="4534233"/>
          <a:ext cx="6380480" cy="838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Debugging concurrency problems</a:t>
          </a:r>
        </a:p>
      </dsp:txBody>
      <dsp:txXfrm>
        <a:off x="1747520" y="4534233"/>
        <a:ext cx="6380480" cy="838791"/>
      </dsp:txXfrm>
    </dsp:sp>
    <dsp:sp modelId="{A796EB31-507E-4CDD-A32E-CAAD1A83D652}">
      <dsp:nvSpPr>
        <dsp:cNvPr id="0" name=""/>
        <dsp:cNvSpPr/>
      </dsp:nvSpPr>
      <dsp:spPr>
        <a:xfrm>
          <a:off x="1625599" y="5373024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1D4E5-08C8-4BB5-A7BE-09B18D981DEF}">
      <dsp:nvSpPr>
        <dsp:cNvPr id="0" name=""/>
        <dsp:cNvSpPr/>
      </dsp:nvSpPr>
      <dsp:spPr>
        <a:xfrm>
          <a:off x="0" y="2645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4F0E0-6721-4763-9C4C-6CF0D1D58EFC}">
      <dsp:nvSpPr>
        <dsp:cNvPr id="0" name=""/>
        <dsp:cNvSpPr/>
      </dsp:nvSpPr>
      <dsp:spPr>
        <a:xfrm>
          <a:off x="0" y="2645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Pros</a:t>
          </a:r>
        </a:p>
      </dsp:txBody>
      <dsp:txXfrm>
        <a:off x="0" y="2645"/>
        <a:ext cx="1625600" cy="1804458"/>
      </dsp:txXfrm>
    </dsp:sp>
    <dsp:sp modelId="{C0DF1BD4-D60B-4939-98E8-341D6050BB87}">
      <dsp:nvSpPr>
        <dsp:cNvPr id="0" name=""/>
        <dsp:cNvSpPr/>
      </dsp:nvSpPr>
      <dsp:spPr>
        <a:xfrm>
          <a:off x="1747520" y="84586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Rich query insights available out of the box</a:t>
          </a:r>
        </a:p>
      </dsp:txBody>
      <dsp:txXfrm>
        <a:off x="1747520" y="84586"/>
        <a:ext cx="6380480" cy="1638814"/>
      </dsp:txXfrm>
    </dsp:sp>
    <dsp:sp modelId="{B7D2F37D-B133-4D50-A29D-2EA42077730C}">
      <dsp:nvSpPr>
        <dsp:cNvPr id="0" name=""/>
        <dsp:cNvSpPr/>
      </dsp:nvSpPr>
      <dsp:spPr>
        <a:xfrm>
          <a:off x="1625599" y="1723401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9184-16FF-44C8-8F32-302952605C54}">
      <dsp:nvSpPr>
        <dsp:cNvPr id="0" name=""/>
        <dsp:cNvSpPr/>
      </dsp:nvSpPr>
      <dsp:spPr>
        <a:xfrm>
          <a:off x="0" y="1807104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61EC2-B3D6-47C1-A0DC-B02492157549}">
      <dsp:nvSpPr>
        <dsp:cNvPr id="0" name=""/>
        <dsp:cNvSpPr/>
      </dsp:nvSpPr>
      <dsp:spPr>
        <a:xfrm>
          <a:off x="0" y="1807104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Cons</a:t>
          </a:r>
        </a:p>
      </dsp:txBody>
      <dsp:txXfrm>
        <a:off x="0" y="1807104"/>
        <a:ext cx="1625600" cy="1804458"/>
      </dsp:txXfrm>
    </dsp:sp>
    <dsp:sp modelId="{5516645B-790C-4328-93B0-07C3C7483767}">
      <dsp:nvSpPr>
        <dsp:cNvPr id="0" name=""/>
        <dsp:cNvSpPr/>
      </dsp:nvSpPr>
      <dsp:spPr>
        <a:xfrm>
          <a:off x="1747520" y="1889045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Requires access to the SQL Server, therefore not usable in cloud BC instances</a:t>
          </a:r>
        </a:p>
      </dsp:txBody>
      <dsp:txXfrm>
        <a:off x="1747520" y="1889045"/>
        <a:ext cx="6380480" cy="1638814"/>
      </dsp:txXfrm>
    </dsp:sp>
    <dsp:sp modelId="{8CF642DB-E19B-48B7-BFD7-A83FC7F2D8B2}">
      <dsp:nvSpPr>
        <dsp:cNvPr id="0" name=""/>
        <dsp:cNvSpPr/>
      </dsp:nvSpPr>
      <dsp:spPr>
        <a:xfrm>
          <a:off x="1625599" y="3527859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2F473-919B-450F-83AA-32AF1353578B}">
      <dsp:nvSpPr>
        <dsp:cNvPr id="0" name=""/>
        <dsp:cNvSpPr/>
      </dsp:nvSpPr>
      <dsp:spPr>
        <a:xfrm>
          <a:off x="0" y="3611562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48000-FDAB-43C5-92F1-FAEA7DFAA143}">
      <dsp:nvSpPr>
        <dsp:cNvPr id="0" name=""/>
        <dsp:cNvSpPr/>
      </dsp:nvSpPr>
      <dsp:spPr>
        <a:xfrm>
          <a:off x="0" y="3611562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When to use</a:t>
          </a:r>
        </a:p>
      </dsp:txBody>
      <dsp:txXfrm>
        <a:off x="0" y="3611562"/>
        <a:ext cx="1625600" cy="1804458"/>
      </dsp:txXfrm>
    </dsp:sp>
    <dsp:sp modelId="{B8B8E69C-17D5-4008-BE6D-79E3074E518E}">
      <dsp:nvSpPr>
        <dsp:cNvPr id="0" name=""/>
        <dsp:cNvSpPr/>
      </dsp:nvSpPr>
      <dsp:spPr>
        <a:xfrm>
          <a:off x="1747520" y="3693503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Profiling database bottlenecks when an issue can be reproduced on a local BC instance</a:t>
          </a:r>
        </a:p>
      </dsp:txBody>
      <dsp:txXfrm>
        <a:off x="1747520" y="3693503"/>
        <a:ext cx="6380480" cy="1638814"/>
      </dsp:txXfrm>
    </dsp:sp>
    <dsp:sp modelId="{BD4D5963-AEAA-4FC1-9147-44FFF830011F}">
      <dsp:nvSpPr>
        <dsp:cNvPr id="0" name=""/>
        <dsp:cNvSpPr/>
      </dsp:nvSpPr>
      <dsp:spPr>
        <a:xfrm>
          <a:off x="1625599" y="5332318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1D4E5-08C8-4BB5-A7BE-09B18D981DEF}">
      <dsp:nvSpPr>
        <dsp:cNvPr id="0" name=""/>
        <dsp:cNvSpPr/>
      </dsp:nvSpPr>
      <dsp:spPr>
        <a:xfrm>
          <a:off x="0" y="2645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4F0E0-6721-4763-9C4C-6CF0D1D58EFC}">
      <dsp:nvSpPr>
        <dsp:cNvPr id="0" name=""/>
        <dsp:cNvSpPr/>
      </dsp:nvSpPr>
      <dsp:spPr>
        <a:xfrm>
          <a:off x="0" y="2645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Pros</a:t>
          </a:r>
        </a:p>
      </dsp:txBody>
      <dsp:txXfrm>
        <a:off x="0" y="2645"/>
        <a:ext cx="1625600" cy="1804458"/>
      </dsp:txXfrm>
    </dsp:sp>
    <dsp:sp modelId="{C0DF1BD4-D60B-4939-98E8-341D6050BB87}">
      <dsp:nvSpPr>
        <dsp:cNvPr id="0" name=""/>
        <dsp:cNvSpPr/>
      </dsp:nvSpPr>
      <dsp:spPr>
        <a:xfrm>
          <a:off x="1747520" y="84586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accent5">
                  <a:lumMod val="75000"/>
                </a:schemeClr>
              </a:solidFill>
            </a:rPr>
            <a:t>Most detailed information on every database query</a:t>
          </a:r>
        </a:p>
      </dsp:txBody>
      <dsp:txXfrm>
        <a:off x="1747520" y="84586"/>
        <a:ext cx="6380480" cy="1638814"/>
      </dsp:txXfrm>
    </dsp:sp>
    <dsp:sp modelId="{B7D2F37D-B133-4D50-A29D-2EA42077730C}">
      <dsp:nvSpPr>
        <dsp:cNvPr id="0" name=""/>
        <dsp:cNvSpPr/>
      </dsp:nvSpPr>
      <dsp:spPr>
        <a:xfrm>
          <a:off x="1625599" y="1723401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9184-16FF-44C8-8F32-302952605C54}">
      <dsp:nvSpPr>
        <dsp:cNvPr id="0" name=""/>
        <dsp:cNvSpPr/>
      </dsp:nvSpPr>
      <dsp:spPr>
        <a:xfrm>
          <a:off x="0" y="1807104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61EC2-B3D6-47C1-A0DC-B02492157549}">
      <dsp:nvSpPr>
        <dsp:cNvPr id="0" name=""/>
        <dsp:cNvSpPr/>
      </dsp:nvSpPr>
      <dsp:spPr>
        <a:xfrm>
          <a:off x="0" y="1807104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Cons</a:t>
          </a:r>
        </a:p>
      </dsp:txBody>
      <dsp:txXfrm>
        <a:off x="0" y="1807104"/>
        <a:ext cx="1625600" cy="1804458"/>
      </dsp:txXfrm>
    </dsp:sp>
    <dsp:sp modelId="{5516645B-790C-4328-93B0-07C3C7483767}">
      <dsp:nvSpPr>
        <dsp:cNvPr id="0" name=""/>
        <dsp:cNvSpPr/>
      </dsp:nvSpPr>
      <dsp:spPr>
        <a:xfrm>
          <a:off x="1747520" y="1849043"/>
          <a:ext cx="6380480" cy="838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accent5">
                  <a:lumMod val="75000"/>
                </a:schemeClr>
              </a:solidFill>
            </a:rPr>
            <a:t>Requires access to the SQL Server</a:t>
          </a:r>
        </a:p>
      </dsp:txBody>
      <dsp:txXfrm>
        <a:off x="1747520" y="1849043"/>
        <a:ext cx="6380480" cy="838791"/>
      </dsp:txXfrm>
    </dsp:sp>
    <dsp:sp modelId="{8CF642DB-E19B-48B7-BFD7-A83FC7F2D8B2}">
      <dsp:nvSpPr>
        <dsp:cNvPr id="0" name=""/>
        <dsp:cNvSpPr/>
      </dsp:nvSpPr>
      <dsp:spPr>
        <a:xfrm>
          <a:off x="1625599" y="2687835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A3D88-D6D5-48A5-8361-E4D2F37A6AE9}">
      <dsp:nvSpPr>
        <dsp:cNvPr id="0" name=""/>
        <dsp:cNvSpPr/>
      </dsp:nvSpPr>
      <dsp:spPr>
        <a:xfrm>
          <a:off x="1747520" y="2729774"/>
          <a:ext cx="6380480" cy="838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solidFill>
                <a:schemeClr val="accent5">
                  <a:lumMod val="75000"/>
                </a:schemeClr>
              </a:solidFill>
            </a:rPr>
            <a:t>May be difficult to analyze without aggregations</a:t>
          </a:r>
          <a:endParaRPr lang="en-GB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747520" y="2729774"/>
        <a:ext cx="6380480" cy="838791"/>
      </dsp:txXfrm>
    </dsp:sp>
    <dsp:sp modelId="{A7B5204B-BC90-4CA9-AF25-CB5A9A0DFB5D}">
      <dsp:nvSpPr>
        <dsp:cNvPr id="0" name=""/>
        <dsp:cNvSpPr/>
      </dsp:nvSpPr>
      <dsp:spPr>
        <a:xfrm>
          <a:off x="1625599" y="3568565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2F473-919B-450F-83AA-32AF1353578B}">
      <dsp:nvSpPr>
        <dsp:cNvPr id="0" name=""/>
        <dsp:cNvSpPr/>
      </dsp:nvSpPr>
      <dsp:spPr>
        <a:xfrm>
          <a:off x="0" y="3611562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48000-FDAB-43C5-92F1-FAEA7DFAA143}">
      <dsp:nvSpPr>
        <dsp:cNvPr id="0" name=""/>
        <dsp:cNvSpPr/>
      </dsp:nvSpPr>
      <dsp:spPr>
        <a:xfrm>
          <a:off x="0" y="3611562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When to use</a:t>
          </a:r>
        </a:p>
      </dsp:txBody>
      <dsp:txXfrm>
        <a:off x="0" y="3611562"/>
        <a:ext cx="1625600" cy="1804458"/>
      </dsp:txXfrm>
    </dsp:sp>
    <dsp:sp modelId="{B8B8E69C-17D5-4008-BE6D-79E3074E518E}">
      <dsp:nvSpPr>
        <dsp:cNvPr id="0" name=""/>
        <dsp:cNvSpPr/>
      </dsp:nvSpPr>
      <dsp:spPr>
        <a:xfrm>
          <a:off x="1747520" y="3653502"/>
          <a:ext cx="6380480" cy="838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accent5">
                  <a:lumMod val="75000"/>
                </a:schemeClr>
              </a:solidFill>
            </a:rPr>
            <a:t>Detailed insights into an individual query</a:t>
          </a:r>
        </a:p>
      </dsp:txBody>
      <dsp:txXfrm>
        <a:off x="1747520" y="3653502"/>
        <a:ext cx="6380480" cy="838791"/>
      </dsp:txXfrm>
    </dsp:sp>
    <dsp:sp modelId="{BD4D5963-AEAA-4FC1-9147-44FFF830011F}">
      <dsp:nvSpPr>
        <dsp:cNvPr id="0" name=""/>
        <dsp:cNvSpPr/>
      </dsp:nvSpPr>
      <dsp:spPr>
        <a:xfrm>
          <a:off x="1625599" y="4492293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241A7-A1B4-4287-8182-34C495BA1A4A}">
      <dsp:nvSpPr>
        <dsp:cNvPr id="0" name=""/>
        <dsp:cNvSpPr/>
      </dsp:nvSpPr>
      <dsp:spPr>
        <a:xfrm>
          <a:off x="1747520" y="4534233"/>
          <a:ext cx="6380480" cy="838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solidFill>
                <a:schemeClr val="accent5">
                  <a:lumMod val="75000"/>
                </a:schemeClr>
              </a:solidFill>
            </a:rPr>
            <a:t>Capturing deadlocks</a:t>
          </a:r>
          <a:endParaRPr lang="en-GB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747520" y="4534233"/>
        <a:ext cx="6380480" cy="838791"/>
      </dsp:txXfrm>
    </dsp:sp>
    <dsp:sp modelId="{2E02B57E-8DCA-41DD-A232-542EEEF13FF1}">
      <dsp:nvSpPr>
        <dsp:cNvPr id="0" name=""/>
        <dsp:cNvSpPr/>
      </dsp:nvSpPr>
      <dsp:spPr>
        <a:xfrm>
          <a:off x="1625599" y="5373024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1D4E5-08C8-4BB5-A7BE-09B18D981DEF}">
      <dsp:nvSpPr>
        <dsp:cNvPr id="0" name=""/>
        <dsp:cNvSpPr/>
      </dsp:nvSpPr>
      <dsp:spPr>
        <a:xfrm>
          <a:off x="0" y="2645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4F0E0-6721-4763-9C4C-6CF0D1D58EFC}">
      <dsp:nvSpPr>
        <dsp:cNvPr id="0" name=""/>
        <dsp:cNvSpPr/>
      </dsp:nvSpPr>
      <dsp:spPr>
        <a:xfrm>
          <a:off x="0" y="2645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Pros</a:t>
          </a:r>
        </a:p>
      </dsp:txBody>
      <dsp:txXfrm>
        <a:off x="0" y="2645"/>
        <a:ext cx="1625600" cy="1804458"/>
      </dsp:txXfrm>
    </dsp:sp>
    <dsp:sp modelId="{C0DF1BD4-D60B-4939-98E8-341D6050BB87}">
      <dsp:nvSpPr>
        <dsp:cNvPr id="0" name=""/>
        <dsp:cNvSpPr/>
      </dsp:nvSpPr>
      <dsp:spPr>
        <a:xfrm>
          <a:off x="1747520" y="84586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BC tool that can trace AL functions</a:t>
          </a:r>
        </a:p>
      </dsp:txBody>
      <dsp:txXfrm>
        <a:off x="1747520" y="84586"/>
        <a:ext cx="6380480" cy="1638814"/>
      </dsp:txXfrm>
    </dsp:sp>
    <dsp:sp modelId="{B7D2F37D-B133-4D50-A29D-2EA42077730C}">
      <dsp:nvSpPr>
        <dsp:cNvPr id="0" name=""/>
        <dsp:cNvSpPr/>
      </dsp:nvSpPr>
      <dsp:spPr>
        <a:xfrm>
          <a:off x="1625599" y="1723401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9184-16FF-44C8-8F32-302952605C54}">
      <dsp:nvSpPr>
        <dsp:cNvPr id="0" name=""/>
        <dsp:cNvSpPr/>
      </dsp:nvSpPr>
      <dsp:spPr>
        <a:xfrm>
          <a:off x="0" y="1807104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61EC2-B3D6-47C1-A0DC-B02492157549}">
      <dsp:nvSpPr>
        <dsp:cNvPr id="0" name=""/>
        <dsp:cNvSpPr/>
      </dsp:nvSpPr>
      <dsp:spPr>
        <a:xfrm>
          <a:off x="0" y="1807104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Cons</a:t>
          </a:r>
        </a:p>
      </dsp:txBody>
      <dsp:txXfrm>
        <a:off x="0" y="1807104"/>
        <a:ext cx="1625600" cy="1804458"/>
      </dsp:txXfrm>
    </dsp:sp>
    <dsp:sp modelId="{5516645B-790C-4328-93B0-07C3C7483767}">
      <dsp:nvSpPr>
        <dsp:cNvPr id="0" name=""/>
        <dsp:cNvSpPr/>
      </dsp:nvSpPr>
      <dsp:spPr>
        <a:xfrm>
          <a:off x="1747520" y="1889045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Results can be deceptive for small and frequently called functions</a:t>
          </a:r>
        </a:p>
      </dsp:txBody>
      <dsp:txXfrm>
        <a:off x="1747520" y="1889045"/>
        <a:ext cx="6380480" cy="1638814"/>
      </dsp:txXfrm>
    </dsp:sp>
    <dsp:sp modelId="{8CF642DB-E19B-48B7-BFD7-A83FC7F2D8B2}">
      <dsp:nvSpPr>
        <dsp:cNvPr id="0" name=""/>
        <dsp:cNvSpPr/>
      </dsp:nvSpPr>
      <dsp:spPr>
        <a:xfrm>
          <a:off x="1625599" y="3527859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2F473-919B-450F-83AA-32AF1353578B}">
      <dsp:nvSpPr>
        <dsp:cNvPr id="0" name=""/>
        <dsp:cNvSpPr/>
      </dsp:nvSpPr>
      <dsp:spPr>
        <a:xfrm>
          <a:off x="0" y="3611562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48000-FDAB-43C5-92F1-FAEA7DFAA143}">
      <dsp:nvSpPr>
        <dsp:cNvPr id="0" name=""/>
        <dsp:cNvSpPr/>
      </dsp:nvSpPr>
      <dsp:spPr>
        <a:xfrm>
          <a:off x="0" y="3611562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When to use</a:t>
          </a:r>
        </a:p>
      </dsp:txBody>
      <dsp:txXfrm>
        <a:off x="0" y="3611562"/>
        <a:ext cx="1625600" cy="1804458"/>
      </dsp:txXfrm>
    </dsp:sp>
    <dsp:sp modelId="{B8B8E69C-17D5-4008-BE6D-79E3074E518E}">
      <dsp:nvSpPr>
        <dsp:cNvPr id="0" name=""/>
        <dsp:cNvSpPr/>
      </dsp:nvSpPr>
      <dsp:spPr>
        <a:xfrm>
          <a:off x="1747520" y="3693503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accent5">
                  <a:lumMod val="75000"/>
                </a:schemeClr>
              </a:solidFill>
            </a:rPr>
            <a:t>Initial screening of a performance issue</a:t>
          </a:r>
        </a:p>
      </dsp:txBody>
      <dsp:txXfrm>
        <a:off x="1747520" y="3693503"/>
        <a:ext cx="6380480" cy="1638814"/>
      </dsp:txXfrm>
    </dsp:sp>
    <dsp:sp modelId="{BD4D5963-AEAA-4FC1-9147-44FFF830011F}">
      <dsp:nvSpPr>
        <dsp:cNvPr id="0" name=""/>
        <dsp:cNvSpPr/>
      </dsp:nvSpPr>
      <dsp:spPr>
        <a:xfrm>
          <a:off x="1625599" y="5332318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0BA5F-26C2-43D7-99C8-5B7CDC119848}" type="datetimeFigureOut">
              <a:rPr lang="en-GB" smtClean="0"/>
              <a:t>26/04/2026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EC70B-6E17-4959-8CC5-E4B7CA125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48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EC70B-6E17-4959-8CC5-E4B7CA1251E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66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125627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 dirty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 dirty="0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060BB-8375-0F5E-18C6-08E4EB3855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085" y="1397907"/>
            <a:ext cx="5148943" cy="1594622"/>
          </a:xfrm>
        </p:spPr>
        <p:txBody>
          <a:bodyPr/>
          <a:lstStyle/>
          <a:p>
            <a:r>
              <a:rPr lang="en-US" sz="3600" dirty="0"/>
              <a:t>Performance in Business Central:</a:t>
            </a:r>
            <a:br>
              <a:rPr lang="en-US" sz="3600" dirty="0"/>
            </a:br>
            <a:r>
              <a:rPr lang="en-US" sz="3600" b="0" dirty="0">
                <a:latin typeface="Aptos Light" panose="020B0004020202020204" pitchFamily="34" charset="0"/>
              </a:rPr>
              <a:t>Analysis, testing, development practices</a:t>
            </a:r>
            <a:endParaRPr lang="en-IS" sz="3600" b="0" dirty="0">
              <a:latin typeface="Aptos Light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3B409-C400-1479-E677-0AF51A879D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S" dirty="0"/>
              <a:t>Aleksandr Drogin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05782-9B33-7041-FD4A-46BBE9220B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S" dirty="0"/>
              <a:t>Solution Architect</a:t>
            </a:r>
          </a:p>
        </p:txBody>
      </p:sp>
    </p:spTree>
    <p:extLst>
      <p:ext uri="{BB962C8B-B14F-4D97-AF65-F5344CB8AC3E}">
        <p14:creationId xmlns:p14="http://schemas.microsoft.com/office/powerpoint/2010/main" val="238901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8459-1FB6-EE03-33BD-82EF52821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C1E13E-7A9C-2E22-B4C4-EA30A2AE8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99" y="2271252"/>
            <a:ext cx="4111419" cy="425423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i="1" dirty="0">
                <a:solidFill>
                  <a:srgbClr val="7E7C80"/>
                </a:solidFill>
                <a:latin typeface="Aptos Light"/>
                <a:cs typeface="Segoe UI"/>
              </a:rPr>
              <a:t>This solution generates two correlated subqueries, but still a </a:t>
            </a:r>
            <a:r>
              <a:rPr lang="en-US" i="1">
                <a:solidFill>
                  <a:srgbClr val="7E7C80"/>
                </a:solidFill>
                <a:latin typeface="Aptos Light"/>
                <a:cs typeface="Segoe UI"/>
              </a:rPr>
              <a:t>single database request from BC.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5D6DD4-998E-6E14-9CC4-25363DFE1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solution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C8160-1458-6BB7-01C7-37CE9035D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9" y="3960419"/>
            <a:ext cx="7679743" cy="1546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05890-7FDC-4863-4DB6-4183AD51B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978282"/>
            <a:ext cx="6458851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4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AE09B-57AA-9969-3193-0B8804DE2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F4FB06-FB90-796E-C993-B36AAFC3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SQL Query</a:t>
            </a:r>
            <a:endParaRPr lang="en-IS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4762A-30DF-3B16-A2FC-8292A230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3429000"/>
            <a:ext cx="11709400" cy="259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E4716-9BE6-23D8-D407-79F843B4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903161"/>
            <a:ext cx="11378330" cy="23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6F9F5-F694-128B-A4A3-0895594A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70DB82-FCEA-4E10-2E06-7B1A5C46B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fontAlgn="base"/>
            <a:r>
              <a:rPr lang="en-US" dirty="0"/>
              <a:t>BC caches results of a function call​</a:t>
            </a:r>
          </a:p>
          <a:p>
            <a:pPr fontAlgn="base"/>
            <a:r>
              <a:rPr lang="en-US" dirty="0"/>
              <a:t>Up to 1024 rows for each Find are cached​</a:t>
            </a:r>
          </a:p>
          <a:p>
            <a:pPr fontAlgn="base"/>
            <a:r>
              <a:rPr lang="en-US" dirty="0"/>
              <a:t>Results of Query objects are not cached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SQL Server caches index/data pages​</a:t>
            </a:r>
          </a:p>
          <a:p>
            <a:pPr fontAlgn="base"/>
            <a:r>
              <a:rPr lang="en-US" dirty="0"/>
              <a:t>Therefore, all rows fitting into a page will be cached​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>
                <a:solidFill>
                  <a:srgbClr val="FF0000"/>
                </a:solidFill>
              </a:rPr>
              <a:t>AL function </a:t>
            </a:r>
            <a:r>
              <a:rPr lang="en-US" dirty="0" err="1">
                <a:solidFill>
                  <a:srgbClr val="FF0000"/>
                </a:solidFill>
              </a:rPr>
              <a:t>SelectLatestVersion</a:t>
            </a:r>
            <a:r>
              <a:rPr lang="en-US" dirty="0">
                <a:solidFill>
                  <a:srgbClr val="FF0000"/>
                </a:solidFill>
              </a:rPr>
              <a:t> resets the  cache and should be used carefully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E91D7B-6746-11DB-578E-855EA20C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BC and SQL caching</a:t>
            </a:r>
            <a:endParaRPr lang="en-IS" dirty="0"/>
          </a:p>
        </p:txBody>
      </p:sp>
      <p:pic>
        <p:nvPicPr>
          <p:cNvPr id="1026" name="Picture 2" descr="A diagram of a server&#10;&#10;AI-generated content may be incorrect.">
            <a:extLst>
              <a:ext uri="{FF2B5EF4-FFF2-40B4-BE49-F238E27FC236}">
                <a16:creationId xmlns:a16="http://schemas.microsoft.com/office/drawing/2014/main" id="{8DDD8B9B-7AFC-E6E5-9A09-91576756F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5" y="1721391"/>
            <a:ext cx="6139888" cy="341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27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2D352-D536-24A2-15FB-6F5D8F74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50C01FE-2814-7E86-F79F-DCAE3309E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99" y="1201824"/>
            <a:ext cx="4111419" cy="532366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Lock is a DBMS mechanism intended to ensure the required transaction isolation. It is a way to communicate the state of the resource between multiple transactions.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of the methods listed here acquires a lock on table rows, although lock types and duration differ.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08DADB-59B1-EBC0-4671-2CA3B3EE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Locking during reads</a:t>
            </a:r>
            <a:endParaRPr lang="en-IS" sz="3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74523F-CCE8-E42C-D684-C127937716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FindSet</a:t>
            </a:r>
            <a:r>
              <a:rPr lang="en-US" dirty="0"/>
              <a:t>(true)</a:t>
            </a:r>
          </a:p>
          <a:p>
            <a:r>
              <a:rPr lang="en-US" dirty="0"/>
              <a:t>Find*/Get statements with prior </a:t>
            </a:r>
            <a:r>
              <a:rPr lang="en-US" b="1" dirty="0" err="1"/>
              <a:t>LockTable</a:t>
            </a:r>
            <a:r>
              <a:rPr lang="en-US" dirty="0"/>
              <a:t> or </a:t>
            </a:r>
            <a:r>
              <a:rPr lang="en-US" b="1" dirty="0" err="1"/>
              <a:t>IsolationLevel</a:t>
            </a:r>
            <a:r>
              <a:rPr lang="en-US" dirty="0"/>
              <a:t> other than </a:t>
            </a:r>
            <a:r>
              <a:rPr lang="en-US" dirty="0" err="1"/>
              <a:t>ReadUncommitted</a:t>
            </a:r>
            <a:endParaRPr lang="en-US" dirty="0"/>
          </a:p>
          <a:p>
            <a:r>
              <a:rPr lang="en-US" dirty="0" err="1"/>
              <a:t>CalcFields</a:t>
            </a:r>
            <a:r>
              <a:rPr lang="en-US" dirty="0"/>
              <a:t> / </a:t>
            </a:r>
            <a:r>
              <a:rPr lang="en-US" dirty="0" err="1"/>
              <a:t>CalcSums</a:t>
            </a:r>
            <a:r>
              <a:rPr lang="en-US" dirty="0"/>
              <a:t> </a:t>
            </a:r>
            <a:r>
              <a:rPr lang="en-GB" dirty="0"/>
              <a:t>with prior </a:t>
            </a:r>
            <a:r>
              <a:rPr lang="en-GB" b="1" dirty="0" err="1"/>
              <a:t>LockTable</a:t>
            </a:r>
            <a:r>
              <a:rPr lang="en-GB" b="1" dirty="0"/>
              <a:t> </a:t>
            </a:r>
            <a:r>
              <a:rPr lang="en-GB" dirty="0"/>
              <a:t>or </a:t>
            </a:r>
            <a:r>
              <a:rPr lang="en-GB" b="1" dirty="0" err="1"/>
              <a:t>IsolationLevel</a:t>
            </a:r>
            <a:endParaRPr lang="en-GB" b="1" dirty="0"/>
          </a:p>
          <a:p>
            <a:r>
              <a:rPr lang="en-GB" dirty="0"/>
              <a:t>Any Find* / Get that follows a data modification statement on the same table (if RCSI is disabled)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76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A5457-460F-7887-EF1A-339A168AF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5BD166D-6C5A-EFE8-813B-BFE3D78429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99" y="1201824"/>
            <a:ext cx="4111419" cy="5323667"/>
          </a:xfrm>
        </p:spPr>
        <p:txBody>
          <a:bodyPr/>
          <a:lstStyle/>
          <a:p>
            <a:r>
              <a:rPr lang="en-GB" dirty="0"/>
              <a:t>All Select statements after data modification are issued with UPDLOCK hint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A18E5A-5708-9442-F309-75B9E1D0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Two-state locking (before BC v23)</a:t>
            </a:r>
            <a:endParaRPr lang="en-IS" sz="3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9A06A-9C35-1E14-DD0F-97978FA65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60" y="2163378"/>
            <a:ext cx="7644611" cy="362947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CBCE39E-E7D1-3841-EA40-218050B5387F}"/>
              </a:ext>
            </a:extLst>
          </p:cNvPr>
          <p:cNvSpPr/>
          <p:nvPr/>
        </p:nvSpPr>
        <p:spPr>
          <a:xfrm>
            <a:off x="3090792" y="2381133"/>
            <a:ext cx="2595534" cy="289654"/>
          </a:xfrm>
          <a:prstGeom prst="wedgeRoundRectCallout">
            <a:avLst>
              <a:gd name="adj1" fmla="val -72744"/>
              <a:gd name="adj2" fmla="val 17989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SELECT … WITH (READUNCOMMITTED)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B75FF8B-EFEA-352C-BB20-9169FB39338E}"/>
              </a:ext>
            </a:extLst>
          </p:cNvPr>
          <p:cNvSpPr/>
          <p:nvPr/>
        </p:nvSpPr>
        <p:spPr>
          <a:xfrm>
            <a:off x="3340690" y="3367946"/>
            <a:ext cx="1840159" cy="289654"/>
          </a:xfrm>
          <a:prstGeom prst="wedgeRoundRectCallout">
            <a:avLst>
              <a:gd name="adj1" fmla="val -95892"/>
              <a:gd name="adj2" fmla="val -2599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UPDATE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2154A84-E82F-1B16-AFE9-EB7B8A02BCD7}"/>
              </a:ext>
            </a:extLst>
          </p:cNvPr>
          <p:cNvSpPr/>
          <p:nvPr/>
        </p:nvSpPr>
        <p:spPr>
          <a:xfrm>
            <a:off x="2970275" y="5539772"/>
            <a:ext cx="1840159" cy="289654"/>
          </a:xfrm>
          <a:prstGeom prst="wedgeRoundRectCallout">
            <a:avLst>
              <a:gd name="adj1" fmla="val -86633"/>
              <a:gd name="adj2" fmla="val -11226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SELECT … WITH (UPDLOCK)</a:t>
            </a:r>
          </a:p>
        </p:txBody>
      </p:sp>
    </p:spTree>
    <p:extLst>
      <p:ext uri="{BB962C8B-B14F-4D97-AF65-F5344CB8AC3E}">
        <p14:creationId xmlns:p14="http://schemas.microsoft.com/office/powerpoint/2010/main" val="11424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CEE57-EA3E-5725-7870-0AA73DD25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6340B40-236D-FF3F-46DD-793660CED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99" y="1201824"/>
            <a:ext cx="4111419" cy="532366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More optimistic and less restrictive locking behaviour.</a:t>
            </a:r>
          </a:p>
          <a:p>
            <a:pPr marL="0" indent="0">
              <a:buNone/>
            </a:pPr>
            <a:r>
              <a:rPr lang="en-GB" dirty="0"/>
              <a:t>Select statements after data modification are issued with READCOMMITTED hint.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6F0A3-8CD6-3D98-8695-C7785036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Tri-state locking (BC v23 and later)</a:t>
            </a:r>
            <a:endParaRPr lang="en-IS" sz="3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6CA70-49FD-A393-7C36-50189FB5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91" y="2690428"/>
            <a:ext cx="7644611" cy="362947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4251311-3913-77B0-45D0-4483D944EB30}"/>
              </a:ext>
            </a:extLst>
          </p:cNvPr>
          <p:cNvSpPr/>
          <p:nvPr/>
        </p:nvSpPr>
        <p:spPr>
          <a:xfrm>
            <a:off x="3157323" y="2908183"/>
            <a:ext cx="2595534" cy="289654"/>
          </a:xfrm>
          <a:prstGeom prst="wedgeRoundRectCallout">
            <a:avLst>
              <a:gd name="adj1" fmla="val -72744"/>
              <a:gd name="adj2" fmla="val 17989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SELECT … WITH (READUNCOMMITTED)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1F190E-45E4-075F-F11F-AB8B7915B062}"/>
              </a:ext>
            </a:extLst>
          </p:cNvPr>
          <p:cNvSpPr/>
          <p:nvPr/>
        </p:nvSpPr>
        <p:spPr>
          <a:xfrm>
            <a:off x="3407221" y="3894996"/>
            <a:ext cx="1840159" cy="289654"/>
          </a:xfrm>
          <a:prstGeom prst="wedgeRoundRectCallout">
            <a:avLst>
              <a:gd name="adj1" fmla="val -95892"/>
              <a:gd name="adj2" fmla="val -2599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UPDATE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1A1FC59-2A31-EA4D-4FAF-C54382F13E0F}"/>
              </a:ext>
            </a:extLst>
          </p:cNvPr>
          <p:cNvSpPr/>
          <p:nvPr/>
        </p:nvSpPr>
        <p:spPr>
          <a:xfrm>
            <a:off x="3036806" y="6066822"/>
            <a:ext cx="2500230" cy="289654"/>
          </a:xfrm>
          <a:prstGeom prst="wedgeRoundRectCallout">
            <a:avLst>
              <a:gd name="adj1" fmla="val -75729"/>
              <a:gd name="adj2" fmla="val -10834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SELECT … WITH (READCOMMITTED)</a:t>
            </a:r>
          </a:p>
        </p:txBody>
      </p:sp>
    </p:spTree>
    <p:extLst>
      <p:ext uri="{BB962C8B-B14F-4D97-AF65-F5344CB8AC3E}">
        <p14:creationId xmlns:p14="http://schemas.microsoft.com/office/powerpoint/2010/main" val="334012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283BF-2922-2432-8D62-790B2AAE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D198350-0573-637C-E492-63D1ED55B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99" y="1201824"/>
            <a:ext cx="4111419" cy="5323667"/>
          </a:xfrm>
        </p:spPr>
        <p:txBody>
          <a:bodyPr lIns="91440" tIns="45720" rIns="91440" bIns="45720" anchor="t"/>
          <a:lstStyle/>
          <a:p>
            <a:r>
              <a:rPr lang="en-GB" dirty="0" err="1">
                <a:latin typeface="Aptos Light"/>
                <a:cs typeface="Segoe UI"/>
              </a:rPr>
              <a:t>LockTable</a:t>
            </a:r>
            <a:r>
              <a:rPr lang="en-GB" dirty="0">
                <a:latin typeface="Aptos Light"/>
                <a:cs typeface="Segoe UI"/>
              </a:rPr>
              <a:t> affects all variable instances in the session </a:t>
            </a:r>
            <a:r>
              <a:rPr lang="en-GB">
                <a:latin typeface="Aptos Light"/>
                <a:cs typeface="Segoe UI"/>
              </a:rPr>
              <a:t>referencing the same table.</a:t>
            </a:r>
            <a:endParaRPr lang="en-GB" dirty="0"/>
          </a:p>
          <a:p>
            <a:r>
              <a:rPr lang="en-GB" dirty="0" err="1">
                <a:latin typeface="Aptos Light"/>
                <a:cs typeface="Segoe UI"/>
              </a:rPr>
              <a:t>ReadIsolation</a:t>
            </a:r>
            <a:r>
              <a:rPr lang="en-GB" dirty="0">
                <a:latin typeface="Aptos Light"/>
                <a:cs typeface="Segoe UI"/>
              </a:rPr>
              <a:t> applies to a single </a:t>
            </a:r>
            <a:r>
              <a:rPr lang="en-GB">
                <a:latin typeface="Aptos Light"/>
                <a:cs typeface="Segoe UI"/>
              </a:rPr>
              <a:t>variable instance.</a:t>
            </a:r>
            <a:endParaRPr lang="en-GB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149B6D-3598-8691-D6E5-207EA0B9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 dirty="0" err="1"/>
              <a:t>LockTable</a:t>
            </a:r>
            <a:r>
              <a:rPr lang="en-US" sz="3400" dirty="0"/>
              <a:t> and </a:t>
            </a:r>
            <a:r>
              <a:rPr lang="en-US" sz="3400" dirty="0" err="1"/>
              <a:t>ReadIsolation</a:t>
            </a:r>
            <a:endParaRPr lang="en-I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E12B0-CDDC-7AFE-7C3D-E383B796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91" y="1323954"/>
            <a:ext cx="6734228" cy="406007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5D6BA4D-2E4C-EC8B-8A0C-0DC4CF1961D7}"/>
              </a:ext>
            </a:extLst>
          </p:cNvPr>
          <p:cNvSpPr/>
          <p:nvPr/>
        </p:nvSpPr>
        <p:spPr>
          <a:xfrm>
            <a:off x="2650185" y="1892793"/>
            <a:ext cx="2652327" cy="289654"/>
          </a:xfrm>
          <a:prstGeom prst="wedgeRoundRectCallout">
            <a:avLst>
              <a:gd name="adj1" fmla="val -73397"/>
              <a:gd name="adj2" fmla="val 17204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SELECT … WITH (UPDLOCK)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28C522-FCAC-FEDC-F03A-8CBEDAC70B54}"/>
              </a:ext>
            </a:extLst>
          </p:cNvPr>
          <p:cNvSpPr/>
          <p:nvPr/>
        </p:nvSpPr>
        <p:spPr>
          <a:xfrm>
            <a:off x="2711713" y="4453302"/>
            <a:ext cx="2652327" cy="289654"/>
          </a:xfrm>
          <a:prstGeom prst="wedgeRoundRectCallout">
            <a:avLst>
              <a:gd name="adj1" fmla="val -73397"/>
              <a:gd name="adj2" fmla="val 17204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Global table state changed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4877BD-86D1-6694-4E28-4E80E83DA7F1}"/>
              </a:ext>
            </a:extLst>
          </p:cNvPr>
          <p:cNvSpPr txBox="1"/>
          <p:nvPr/>
        </p:nvSpPr>
        <p:spPr>
          <a:xfrm>
            <a:off x="496614" y="1289306"/>
            <a:ext cx="295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C0C0C0"/>
                </a:highlight>
              </a:rPr>
              <a:t>Event published in the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BF501-7EBD-2707-ABB3-DE07FD5E137C}"/>
              </a:ext>
            </a:extLst>
          </p:cNvPr>
          <p:cNvSpPr txBox="1"/>
          <p:nvPr/>
        </p:nvSpPr>
        <p:spPr>
          <a:xfrm>
            <a:off x="554181" y="3812230"/>
            <a:ext cx="371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C0C0C0"/>
                </a:highlight>
              </a:rPr>
              <a:t>Extension subscribed to the event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2F72A-F5A0-ADB8-B9FF-561E8B85F868}"/>
              </a:ext>
            </a:extLst>
          </p:cNvPr>
          <p:cNvSpPr txBox="1"/>
          <p:nvPr/>
        </p:nvSpPr>
        <p:spPr>
          <a:xfrm>
            <a:off x="2088932" y="4909603"/>
            <a:ext cx="4808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Instead, use </a:t>
            </a:r>
            <a:r>
              <a:rPr lang="en-GB" sz="1400" dirty="0" err="1">
                <a:solidFill>
                  <a:srgbClr val="FF0000"/>
                </a:solidFill>
              </a:rPr>
              <a:t>Item.ReadIsolation</a:t>
            </a:r>
            <a:r>
              <a:rPr lang="en-GB" sz="1400" dirty="0">
                <a:solidFill>
                  <a:srgbClr val="FF0000"/>
                </a:solidFill>
              </a:rPr>
              <a:t>(</a:t>
            </a:r>
            <a:r>
              <a:rPr lang="en-GB" sz="1400" dirty="0" err="1">
                <a:solidFill>
                  <a:srgbClr val="FF0000"/>
                </a:solidFill>
              </a:rPr>
              <a:t>IsolationLevel</a:t>
            </a:r>
            <a:r>
              <a:rPr lang="en-GB" sz="1400" dirty="0">
                <a:solidFill>
                  <a:srgbClr val="FF0000"/>
                </a:solidFill>
              </a:rPr>
              <a:t>::</a:t>
            </a:r>
            <a:r>
              <a:rPr lang="en-GB" sz="1400" dirty="0" err="1">
                <a:solidFill>
                  <a:srgbClr val="FF0000"/>
                </a:solidFill>
              </a:rPr>
              <a:t>UpdLock</a:t>
            </a:r>
            <a:r>
              <a:rPr lang="en-GB" sz="1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732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E89C-387E-D4AA-2E98-2A5B28CDE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9440999-E7FA-D8F3-E462-5BCD3824A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latin typeface="Aptos"/>
                <a:cs typeface="Segoe UI"/>
              </a:rPr>
              <a:t>Lock escalation is a mechanism of turning multiple granular locks (row-level and page-level) to a </a:t>
            </a:r>
            <a:r>
              <a:rPr lang="en-GB">
                <a:latin typeface="Aptos"/>
                <a:cs typeface="Segoe UI"/>
              </a:rPr>
              <a:t>single table-level lock.</a:t>
            </a:r>
            <a:endParaRPr lang="en-GB" dirty="0"/>
          </a:p>
          <a:p>
            <a:r>
              <a:rPr lang="en-GB" dirty="0">
                <a:latin typeface="Aptos"/>
                <a:cs typeface="Segoe UI"/>
              </a:rPr>
              <a:t>Escalation attempt occurs when the number of active locks on one table in a single SQL statement </a:t>
            </a:r>
            <a:r>
              <a:rPr lang="en-GB">
                <a:latin typeface="Aptos"/>
                <a:cs typeface="Segoe UI"/>
              </a:rPr>
              <a:t>reaches approximately 5000.</a:t>
            </a:r>
            <a:endParaRPr lang="en-GB"/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AL statements that can escalate a lock</a:t>
            </a:r>
            <a:endParaRPr lang="en-GB" dirty="0"/>
          </a:p>
          <a:p>
            <a:r>
              <a:rPr lang="en-GB" dirty="0" err="1"/>
              <a:t>ModifyAll</a:t>
            </a:r>
            <a:endParaRPr lang="en-GB" dirty="0"/>
          </a:p>
          <a:p>
            <a:r>
              <a:rPr lang="en-GB" dirty="0" err="1"/>
              <a:t>DeleteAll</a:t>
            </a:r>
            <a:endParaRPr lang="en-GB" dirty="0"/>
          </a:p>
          <a:p>
            <a:r>
              <a:rPr lang="en-GB" dirty="0" err="1"/>
              <a:t>FindSet</a:t>
            </a:r>
            <a:r>
              <a:rPr lang="en-GB" dirty="0"/>
              <a:t> with </a:t>
            </a:r>
            <a:r>
              <a:rPr lang="en-GB" dirty="0" err="1"/>
              <a:t>LockTable</a:t>
            </a:r>
            <a:r>
              <a:rPr lang="en-GB" dirty="0"/>
              <a:t> or </a:t>
            </a:r>
            <a:r>
              <a:rPr lang="en-GB" dirty="0" err="1"/>
              <a:t>ReadIsolation</a:t>
            </a:r>
            <a:r>
              <a:rPr lang="en-GB" dirty="0"/>
              <a:t> set to </a:t>
            </a:r>
            <a:r>
              <a:rPr lang="en-GB" dirty="0" err="1"/>
              <a:t>UpdLock</a:t>
            </a:r>
            <a:r>
              <a:rPr lang="en-GB" dirty="0"/>
              <a:t> or </a:t>
            </a:r>
            <a:r>
              <a:rPr lang="en-GB" dirty="0" err="1"/>
              <a:t>RepeatableRead</a:t>
            </a:r>
            <a:endParaRPr lang="en-GB" dirty="0"/>
          </a:p>
          <a:p>
            <a:r>
              <a:rPr lang="en-GB" dirty="0" err="1"/>
              <a:t>FindSet</a:t>
            </a:r>
            <a:r>
              <a:rPr lang="en-GB" dirty="0"/>
              <a:t>(true)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76361B-9B62-9E16-1C7D-965B814B6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Massive updates/inserts can block parallel reads</a:t>
            </a:r>
            <a:endParaRPr lang="en-IS" sz="3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DF24C4-EDE3-3308-4DF9-497E7CD7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35" y="1737251"/>
            <a:ext cx="5670205" cy="33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4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777A9-C674-D18D-58C3-48885185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0794B4-6370-4B0F-E725-EA9B573CFB97}"/>
              </a:ext>
            </a:extLst>
          </p:cNvPr>
          <p:cNvSpPr txBox="1"/>
          <p:nvPr/>
        </p:nvSpPr>
        <p:spPr>
          <a:xfrm>
            <a:off x="781050" y="364923"/>
            <a:ext cx="1122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Performance analysis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F2A32-A051-477A-01EB-F194A7B9F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12" y="1585117"/>
            <a:ext cx="6734175" cy="50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619B8-DFC7-A66C-CF13-5D51DEF8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6E13C54-BE4F-1E96-72A7-50562B8911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Aptos"/>
                <a:cs typeface="Segoe UI"/>
              </a:rPr>
              <a:t>Business Central Performance Toolkit (BCPT) is a tool used to simulate user activity and test system </a:t>
            </a:r>
            <a:r>
              <a:rPr lang="en-US">
                <a:latin typeface="Aptos"/>
                <a:cs typeface="Segoe UI"/>
              </a:rPr>
              <a:t>behavior</a:t>
            </a:r>
            <a:r>
              <a:rPr lang="en-US" dirty="0">
                <a:latin typeface="Aptos"/>
                <a:cs typeface="Segoe UI"/>
              </a:rPr>
              <a:t> under a heavy </a:t>
            </a:r>
            <a:r>
              <a:rPr lang="en-US">
                <a:latin typeface="Aptos"/>
                <a:cs typeface="Segoe UI"/>
              </a:rPr>
              <a:t>workload.</a:t>
            </a:r>
            <a:endParaRPr lang="en-US" dirty="0">
              <a:latin typeface="Aptos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13240-EF5C-88B6-2443-CEAC92C47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Business Central Performance Toolkit</a:t>
            </a:r>
            <a:endParaRPr lang="en-IS" sz="3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4E54B-A6F2-E05B-6BB6-39C34A7DC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73" y="1089569"/>
            <a:ext cx="6014128" cy="46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F6F11-5AFC-A586-C48A-494B3BA2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B2F6CB-4CE6-470B-0A43-5D858006E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200025"/>
            <a:ext cx="6565636" cy="119334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600" b="1" dirty="0">
                <a:latin typeface="Aptos ExtraBold"/>
                <a:cs typeface="Segoe UI"/>
              </a:rPr>
              <a:t>When do we experience </a:t>
            </a:r>
            <a:r>
              <a:rPr lang="en-US" sz="3600" b="1">
                <a:latin typeface="Aptos ExtraBold"/>
                <a:cs typeface="Segoe UI"/>
              </a:rPr>
              <a:t>performance issues</a:t>
            </a:r>
            <a:r>
              <a:rPr lang="en-US" sz="3600">
                <a:latin typeface="Aptos ExtraBold"/>
                <a:cs typeface="Segoe UI"/>
              </a:rPr>
              <a:t>?</a:t>
            </a:r>
            <a:endParaRPr lang="en-IS" sz="36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04E9A2-855D-9F8F-9B3D-A1232EB687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-2" b="1453"/>
          <a:stretch>
            <a:fillRect/>
          </a:stretch>
        </p:blipFill>
        <p:spPr>
          <a:xfrm>
            <a:off x="489297" y="445249"/>
            <a:ext cx="3991987" cy="5893486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DCD0E-38A7-12D3-CB20-B4CB6D53E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1393370"/>
            <a:ext cx="6565636" cy="5113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Long processing</a:t>
            </a:r>
          </a:p>
          <a:p>
            <a:pPr lvl="1"/>
            <a:r>
              <a:rPr lang="en-US" sz="2800" dirty="0"/>
              <a:t>Inappropriate indexing</a:t>
            </a:r>
          </a:p>
          <a:p>
            <a:pPr lvl="1"/>
            <a:r>
              <a:rPr lang="en-US" sz="2800" dirty="0"/>
              <a:t>Unnecessary joins due to missing </a:t>
            </a:r>
            <a:r>
              <a:rPr lang="en-US" sz="2800" dirty="0" err="1"/>
              <a:t>SetLoadFields</a:t>
            </a:r>
            <a:endParaRPr lang="en-US" sz="2800" dirty="0"/>
          </a:p>
          <a:p>
            <a:pPr lvl="1"/>
            <a:r>
              <a:rPr lang="en-US" sz="2800" dirty="0"/>
              <a:t>Too many database queries</a:t>
            </a:r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b="1" dirty="0"/>
              <a:t>Multiple users accessing the same resource simultaneously</a:t>
            </a:r>
          </a:p>
          <a:p>
            <a:pPr lvl="1"/>
            <a:r>
              <a:rPr lang="en-US" sz="2800" dirty="0"/>
              <a:t>Massive updates triggering lock escalation</a:t>
            </a:r>
          </a:p>
          <a:p>
            <a:pPr lvl="1"/>
            <a:r>
              <a:rPr lang="en-US" sz="2800" dirty="0"/>
              <a:t>Excessive locking on reads</a:t>
            </a:r>
          </a:p>
        </p:txBody>
      </p:sp>
    </p:spTree>
    <p:extLst>
      <p:ext uri="{BB962C8B-B14F-4D97-AF65-F5344CB8AC3E}">
        <p14:creationId xmlns:p14="http://schemas.microsoft.com/office/powerpoint/2010/main" val="375650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4CCBA-A5FE-225A-3D9F-27C50D452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211089-116D-EEDB-56EA-88308942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Business Central Performance Toolkit</a:t>
            </a:r>
            <a:endParaRPr lang="en-IS" sz="3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83C6D49-1DAE-C60B-2302-F988C6F3B1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15823"/>
              </p:ext>
            </p:extLst>
          </p:nvPr>
        </p:nvGraphicFramePr>
        <p:xfrm>
          <a:off x="2032000" y="9261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008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E14C-4A83-4D26-BCCB-D8DB5846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C5C9541-9CEC-6E5F-CB46-A87D67F6F5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Built-in SQL Server tool collecting query statistics – execution frequency, run time, execution plan, memory usage,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F5669F-AFCE-5228-4A18-1C71312C1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SQL Server Query Store</a:t>
            </a:r>
            <a:endParaRPr lang="en-I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52A94-37A8-928A-8BAA-C9D2AD7D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1602663"/>
            <a:ext cx="6275107" cy="36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94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63BE9-2622-756E-1659-00F7D90C9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9741F7-E88E-EED2-A0BE-AFE5E9A01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SQL Server Query Store</a:t>
            </a:r>
            <a:endParaRPr lang="en-IS" sz="3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1597CB-2D3C-6D09-9162-A11B460304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831732"/>
              </p:ext>
            </p:extLst>
          </p:nvPr>
        </p:nvGraphicFramePr>
        <p:xfrm>
          <a:off x="2032000" y="9261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3654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43756-3F73-4E75-51F5-ABBB1BE9A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0E638A6-8BD0-AA5B-C4F3-A3B793B42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99" y="1201824"/>
            <a:ext cx="4111419" cy="532366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Aptos Light"/>
                <a:cs typeface="Segoe UI"/>
              </a:rPr>
              <a:t>Another native SQL Server tool providing a large amount of detailed information on all database </a:t>
            </a:r>
            <a:r>
              <a:rPr lang="en-US">
                <a:latin typeface="Aptos Light"/>
                <a:cs typeface="Segoe UI"/>
              </a:rPr>
              <a:t>processes.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ptos Light"/>
                <a:cs typeface="Segoe UI"/>
              </a:rPr>
              <a:t>SQL Trace and SQL Server Profiler are being deprecated and replaced by Extended Events (</a:t>
            </a:r>
            <a:r>
              <a:rPr lang="en-US" dirty="0" err="1">
                <a:latin typeface="Aptos Light"/>
                <a:cs typeface="Segoe UI"/>
              </a:rPr>
              <a:t>XEvents</a:t>
            </a:r>
            <a:r>
              <a:rPr lang="en-US" dirty="0">
                <a:latin typeface="Aptos Light"/>
                <a:cs typeface="Segoe UI"/>
              </a:rPr>
              <a:t>).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F57BE-013A-1D16-F018-97FB7A06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SQL Server Profiler and </a:t>
            </a:r>
            <a:r>
              <a:rPr lang="en-US" sz="3400" dirty="0" err="1"/>
              <a:t>XEvents</a:t>
            </a:r>
            <a:endParaRPr lang="en-IS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52370-8A90-26B1-AC91-788DD4C8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2" y="1255301"/>
            <a:ext cx="6628826" cy="37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6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BEFDB-9ACD-0497-E0B9-159B8F762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40211C-2BE6-6F43-07A2-8E1F8EB8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SQL Server Profiler</a:t>
            </a:r>
            <a:endParaRPr lang="en-IS" sz="3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97C713B-43F5-C03F-2145-743A81D1B3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829878"/>
              </p:ext>
            </p:extLst>
          </p:nvPr>
        </p:nvGraphicFramePr>
        <p:xfrm>
          <a:off x="747486" y="12271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848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C7739-6489-4F14-1BFD-23EC2C861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601EF7-CE2A-CAE2-6731-8EF706C2DD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49" r="18200" b="-1"/>
          <a:stretch>
            <a:fillRect/>
          </a:stretch>
        </p:blipFill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91F3AD-409F-6B1C-7BAC-29D288CC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9265181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BC Performance Profiler</a:t>
            </a:r>
            <a:endParaRPr lang="en-IS" sz="340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8CD21D3-C198-9A46-CA74-18647FDEFF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</p:spPr>
        <p:txBody>
          <a:bodyPr>
            <a:normAutofit/>
          </a:bodyPr>
          <a:lstStyle/>
          <a:p>
            <a:r>
              <a:rPr lang="en-US" dirty="0"/>
              <a:t>Can capture AL functions, as well as SQL statements</a:t>
            </a:r>
          </a:p>
          <a:p>
            <a:r>
              <a:rPr lang="en-US" dirty="0"/>
              <a:t>Measures execution time</a:t>
            </a:r>
          </a:p>
          <a:p>
            <a:r>
              <a:rPr lang="en-US" dirty="0"/>
              <a:t>Measurements are based on call stack snapshots taken at configured intervals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AF111F9-C16D-7238-EE45-6AEA866DF4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759" r="7759"/>
          <a:stretch/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9179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17B4-6738-CA00-114D-B2597227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40B59-6662-5E6C-139E-755A57C2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BC Performance Profiler</a:t>
            </a:r>
            <a:endParaRPr lang="en-IS" sz="3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DF7F5E2-B1DF-E006-C781-167807308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317309"/>
              </p:ext>
            </p:extLst>
          </p:nvPr>
        </p:nvGraphicFramePr>
        <p:xfrm>
          <a:off x="2032000" y="9261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4553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5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A5C1C-429F-A870-4BB3-D3BF3B0FD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2D9DB9-D6B6-D736-0997-DEF10A09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Missing index</a:t>
            </a:r>
            <a:endParaRPr lang="en-IS" sz="3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2E8674-1AC9-2662-A1EC-BC6BD2F875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AL statements relying on indexes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Functions: </a:t>
            </a:r>
            <a:r>
              <a:rPr lang="en-US" dirty="0" err="1"/>
              <a:t>FindSet</a:t>
            </a:r>
            <a:r>
              <a:rPr lang="en-US" dirty="0"/>
              <a:t>, </a:t>
            </a:r>
            <a:r>
              <a:rPr lang="en-US" dirty="0" err="1"/>
              <a:t>FindFirst</a:t>
            </a:r>
            <a:r>
              <a:rPr lang="en-US" dirty="0"/>
              <a:t>, </a:t>
            </a:r>
            <a:r>
              <a:rPr lang="en-US" dirty="0" err="1"/>
              <a:t>FindLast</a:t>
            </a:r>
            <a:r>
              <a:rPr lang="en-US" dirty="0"/>
              <a:t>, </a:t>
            </a:r>
            <a:r>
              <a:rPr lang="en-US" dirty="0" err="1"/>
              <a:t>IsEmpty</a:t>
            </a:r>
            <a:endParaRPr lang="en-US" dirty="0"/>
          </a:p>
          <a:p>
            <a:r>
              <a:rPr lang="en-US" dirty="0" err="1"/>
              <a:t>FlowField</a:t>
            </a:r>
            <a:r>
              <a:rPr lang="en-US" dirty="0"/>
              <a:t> calculation (</a:t>
            </a:r>
            <a:r>
              <a:rPr lang="en-US" dirty="0" err="1"/>
              <a:t>CalcFields</a:t>
            </a:r>
            <a:r>
              <a:rPr lang="en-US" dirty="0"/>
              <a:t>)</a:t>
            </a:r>
          </a:p>
          <a:p>
            <a:r>
              <a:rPr lang="en-US" dirty="0"/>
              <a:t>Aggregations (</a:t>
            </a:r>
            <a:r>
              <a:rPr lang="en-US" dirty="0" err="1"/>
              <a:t>CalcSums</a:t>
            </a:r>
            <a:r>
              <a:rPr lang="en-US" dirty="0"/>
              <a:t>)</a:t>
            </a:r>
          </a:p>
          <a:p>
            <a:r>
              <a:rPr lang="en-US" dirty="0"/>
              <a:t>Query joins and filtering (</a:t>
            </a:r>
            <a:r>
              <a:rPr lang="en-US" dirty="0" err="1"/>
              <a:t>DataItemLink</a:t>
            </a:r>
            <a:r>
              <a:rPr lang="en-US" dirty="0"/>
              <a:t>, </a:t>
            </a:r>
            <a:r>
              <a:rPr lang="en-US" dirty="0" err="1"/>
              <a:t>DataItemTableView</a:t>
            </a:r>
            <a:r>
              <a:rPr lang="en-US" dirty="0"/>
              <a:t>)</a:t>
            </a:r>
          </a:p>
          <a:p>
            <a:r>
              <a:rPr lang="en-US" dirty="0"/>
              <a:t>Report data items: (</a:t>
            </a:r>
            <a:r>
              <a:rPr lang="en-US" dirty="0" err="1"/>
              <a:t>DataItemLink</a:t>
            </a:r>
            <a:r>
              <a:rPr lang="en-US" dirty="0"/>
              <a:t>, </a:t>
            </a:r>
            <a:r>
              <a:rPr lang="en-US" dirty="0" err="1"/>
              <a:t>DataItemTableView</a:t>
            </a:r>
            <a:r>
              <a:rPr lang="en-US" dirty="0"/>
              <a:t>)</a:t>
            </a:r>
          </a:p>
          <a:p>
            <a:r>
              <a:rPr lang="en-US" dirty="0"/>
              <a:t>Pages: </a:t>
            </a:r>
            <a:r>
              <a:rPr lang="en-US" dirty="0" err="1"/>
              <a:t>SourceTableView</a:t>
            </a:r>
            <a:r>
              <a:rPr lang="en-US" dirty="0"/>
              <a:t>, </a:t>
            </a:r>
            <a:r>
              <a:rPr lang="en-US" dirty="0" err="1"/>
              <a:t>SubpageLink</a:t>
            </a:r>
            <a:r>
              <a:rPr lang="en-US" dirty="0"/>
              <a:t> / </a:t>
            </a:r>
            <a:r>
              <a:rPr lang="en-US" dirty="0" err="1"/>
              <a:t>SubpageView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D48BF-A50E-2797-54FE-F5DE6FBA0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5C88B6-C305-F045-C3CF-FBBA06FC72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>
              <a:solidFill>
                <a:srgbClr val="7E7C8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7E7C80"/>
                </a:solidFill>
              </a:rPr>
              <a:t>Telemetry can capture long-running queries, but we want </a:t>
            </a:r>
            <a:r>
              <a:rPr lang="en-US" i="1">
                <a:solidFill>
                  <a:srgbClr val="7E7C80"/>
                </a:solidFill>
              </a:rPr>
              <a:t>to validate </a:t>
            </a:r>
            <a:r>
              <a:rPr lang="en-US" i="1" dirty="0">
                <a:solidFill>
                  <a:srgbClr val="7E7C80"/>
                </a:solidFill>
              </a:rPr>
              <a:t>application performance before deploying to production.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E313B0-DB72-F277-2F60-56B260A1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Planning indexes ahead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DBB76-EE30-206E-9075-351DFB262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1947041"/>
            <a:ext cx="6747119" cy="35694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Static code analysis (</a:t>
            </a:r>
            <a:r>
              <a:rPr lang="en-US" sz="2400" dirty="0" err="1"/>
              <a:t>CodeCop</a:t>
            </a:r>
            <a:r>
              <a:rPr lang="en-US" sz="24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Load testing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Performance monitoring (telemetry)</a:t>
            </a:r>
          </a:p>
        </p:txBody>
      </p:sp>
    </p:spTree>
    <p:extLst>
      <p:ext uri="{BB962C8B-B14F-4D97-AF65-F5344CB8AC3E}">
        <p14:creationId xmlns:p14="http://schemas.microsoft.com/office/powerpoint/2010/main" val="288419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60D4E-A447-1094-2B44-3CF1372F2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CB3F6A-097E-3F97-C257-2D02BF7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Excessive indexing</a:t>
            </a:r>
            <a:endParaRPr lang="en-IS" sz="3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4673B7-230B-BEC1-FD2D-732F15E48802}"/>
              </a:ext>
            </a:extLst>
          </p:cNvPr>
          <p:cNvSpPr txBox="1">
            <a:spLocks/>
          </p:cNvSpPr>
          <p:nvPr/>
        </p:nvSpPr>
        <p:spPr>
          <a:xfrm>
            <a:off x="340290" y="1428750"/>
            <a:ext cx="11178610" cy="50779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Indexes consume database space</a:t>
            </a:r>
          </a:p>
          <a:p>
            <a:r>
              <a:rPr lang="en-US" dirty="0"/>
              <a:t>Excessive indexes (especially SIFT views) increase insert/update time and session contention.</a:t>
            </a:r>
          </a:p>
          <a:p>
            <a:r>
              <a:rPr lang="en-US" dirty="0"/>
              <a:t>Insert operations on indexed views (SIFT) acquire range locks on rows increasing the number of lock conflicts.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9E2F-AC67-DFAE-B879-417BE642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D7BE05-598F-A5D4-CB31-F924D7624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i="1" dirty="0">
                <a:solidFill>
                  <a:srgbClr val="7E7C80"/>
                </a:solidFill>
                <a:latin typeface="Aptos Light"/>
                <a:cs typeface="Segoe UI"/>
              </a:rPr>
              <a:t>Depends on the number of distinct </a:t>
            </a:r>
            <a:r>
              <a:rPr lang="en-US" i="1">
                <a:solidFill>
                  <a:srgbClr val="7E7C80"/>
                </a:solidFill>
                <a:latin typeface="Aptos Light"/>
                <a:cs typeface="Segoe UI"/>
              </a:rPr>
              <a:t>values retrieved in the loop.</a:t>
            </a:r>
            <a:endParaRPr lang="en-US" i="1" dirty="0">
              <a:solidFill>
                <a:srgbClr val="7E7C8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7E7C80"/>
                </a:solidFill>
                <a:latin typeface="Aptos Light"/>
                <a:cs typeface="Segoe UI"/>
              </a:rPr>
              <a:t>May be mitigated by BC server </a:t>
            </a:r>
            <a:r>
              <a:rPr lang="en-US" i="1">
                <a:solidFill>
                  <a:srgbClr val="7E7C80"/>
                </a:solidFill>
                <a:latin typeface="Aptos Light"/>
                <a:cs typeface="Segoe UI"/>
              </a:rPr>
              <a:t>caching.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797B81-93C6-59E1-3CD3-FDB7BF48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 many DB queries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79D5C-6641-F374-5726-B8E3AA3B00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455395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if </a:t>
            </a:r>
            <a:r>
              <a:rPr lang="en-US" sz="2400" dirty="0" err="1"/>
              <a:t>TransSalesEntry.FindSet</a:t>
            </a:r>
            <a:r>
              <a:rPr lang="en-US" sz="2400" dirty="0"/>
              <a:t>() then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   repeat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       if </a:t>
            </a:r>
            <a:r>
              <a:rPr lang="en-US" sz="2400" b="1" dirty="0" err="1"/>
              <a:t>Item.Get</a:t>
            </a:r>
            <a:r>
              <a:rPr lang="en-US" sz="2400" dirty="0"/>
              <a:t>(</a:t>
            </a:r>
            <a:r>
              <a:rPr lang="en-US" sz="2400" dirty="0" err="1"/>
              <a:t>TransSalesEntry</a:t>
            </a:r>
            <a:r>
              <a:rPr lang="en-US" sz="2400" dirty="0"/>
              <a:t>."Item No.") then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           if </a:t>
            </a:r>
            <a:r>
              <a:rPr lang="en-US" sz="2400" dirty="0" err="1"/>
              <a:t>Item</a:t>
            </a:r>
            <a:r>
              <a:rPr lang="en-US" sz="2400" b="1" dirty="0" err="1"/>
              <a:t>Variant.Get</a:t>
            </a:r>
            <a:r>
              <a:rPr lang="en-US" sz="2400" dirty="0"/>
              <a:t>(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               </a:t>
            </a:r>
            <a:r>
              <a:rPr lang="en-GB" dirty="0" err="1"/>
              <a:t>TransSalesEntry</a:t>
            </a:r>
            <a:r>
              <a:rPr lang="en-GB" dirty="0"/>
              <a:t>."Item No."</a:t>
            </a:r>
            <a:r>
              <a:rPr lang="en-US" sz="2400" dirty="0"/>
              <a:t>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               </a:t>
            </a:r>
            <a:r>
              <a:rPr lang="en-GB" dirty="0" err="1"/>
              <a:t>TransSalesEntry</a:t>
            </a:r>
            <a:r>
              <a:rPr lang="en-GB" dirty="0"/>
              <a:t>."Variant Code"</a:t>
            </a:r>
            <a:r>
              <a:rPr lang="en-US" sz="2400" dirty="0"/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           then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	...</a:t>
            </a:r>
          </a:p>
        </p:txBody>
      </p:sp>
    </p:spTree>
    <p:extLst>
      <p:ext uri="{BB962C8B-B14F-4D97-AF65-F5344CB8AC3E}">
        <p14:creationId xmlns:p14="http://schemas.microsoft.com/office/powerpoint/2010/main" val="27514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32805-D127-8FFE-2476-7F3A2EDFB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D2AB8-AFD9-7CEE-7C6D-729D3B7F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SQL Queries</a:t>
            </a:r>
            <a:endParaRPr lang="en-I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2A62E-A54A-95C7-0E7B-FC82720F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34" y="1176259"/>
            <a:ext cx="4367554" cy="996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60AC1-A894-CE9B-9041-06A9F6435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722" y="2843035"/>
            <a:ext cx="4887007" cy="1619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2B2B4-C2C7-A477-24D0-5B7C0D6BD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484" y="4671928"/>
            <a:ext cx="4547066" cy="1079397"/>
          </a:xfrm>
          <a:prstGeom prst="rect">
            <a:avLst/>
          </a:prstGeom>
        </p:spPr>
      </p:pic>
      <p:sp>
        <p:nvSpPr>
          <p:cNvPr id="11" name="Callout: Left Arrow 10">
            <a:extLst>
              <a:ext uri="{FF2B5EF4-FFF2-40B4-BE49-F238E27FC236}">
                <a16:creationId xmlns:a16="http://schemas.microsoft.com/office/drawing/2014/main" id="{8B4C83E5-52D3-41E9-39D0-9B7A62DACA65}"/>
              </a:ext>
            </a:extLst>
          </p:cNvPr>
          <p:cNvSpPr/>
          <p:nvPr/>
        </p:nvSpPr>
        <p:spPr>
          <a:xfrm>
            <a:off x="4773488" y="1379994"/>
            <a:ext cx="4025900" cy="58863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63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Executed once</a:t>
            </a:r>
          </a:p>
        </p:txBody>
      </p:sp>
      <p:sp>
        <p:nvSpPr>
          <p:cNvPr id="12" name="Callout: Right Arrow 11">
            <a:extLst>
              <a:ext uri="{FF2B5EF4-FFF2-40B4-BE49-F238E27FC236}">
                <a16:creationId xmlns:a16="http://schemas.microsoft.com/office/drawing/2014/main" id="{660BF048-122A-9C15-9AF6-96E59B784CFC}"/>
              </a:ext>
            </a:extLst>
          </p:cNvPr>
          <p:cNvSpPr/>
          <p:nvPr/>
        </p:nvSpPr>
        <p:spPr>
          <a:xfrm>
            <a:off x="3187700" y="3945028"/>
            <a:ext cx="3269784" cy="12446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1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Executed once per every loop iteration</a:t>
            </a:r>
          </a:p>
        </p:txBody>
      </p:sp>
    </p:spTree>
    <p:extLst>
      <p:ext uri="{BB962C8B-B14F-4D97-AF65-F5344CB8AC3E}">
        <p14:creationId xmlns:p14="http://schemas.microsoft.com/office/powerpoint/2010/main" val="7108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BF4D-AA91-C4E6-298B-99C46055D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900B3E-24D5-9F66-73AC-B0473C0FB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1" dirty="0">
                <a:solidFill>
                  <a:srgbClr val="7E7C80"/>
                </a:solidFill>
              </a:rPr>
              <a:t>Single SQL query instead of multiple DB requests in a loop is more efficient.</a:t>
            </a:r>
          </a:p>
          <a:p>
            <a:r>
              <a:rPr lang="en-US" i="1" dirty="0">
                <a:solidFill>
                  <a:srgbClr val="7E7C80"/>
                </a:solidFill>
              </a:rPr>
              <a:t>Unlike Find* functions, query objects can read data from a covering index.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C748E4-E186-068D-2128-EFBA3D35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Code can be replaced with an inner join query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F7F4F-6472-A587-1832-3D600D7BE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9" y="916437"/>
            <a:ext cx="6910266" cy="52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F8D1B-B27D-06B8-6CDF-69AB1789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3EB739-0B96-AB5F-1CC9-05A1F8170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SQL Query</a:t>
            </a:r>
            <a:endParaRPr lang="en-I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9F054-556C-5CA3-DE3E-957D6C45D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91" y="4197989"/>
            <a:ext cx="11430000" cy="1820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9DA25-F009-0B0D-480C-2CC4B6B8A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976788"/>
            <a:ext cx="8879909" cy="2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5776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01B322D8-E266-C548-ACB1-6908BCDE223E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8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1" ma:contentTypeDescription="Create a new document." ma:contentTypeScope="" ma:versionID="2b1a2bd4412bab06965feef30d4366ae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23c57f72291d7d7d46fe3c1860e10534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Props1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43AF9F-55F3-43D0-BC1F-A96A8D991E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7D81BE-9890-4774-AD23-ED3AC8A6C645}">
  <ds:schemaRefs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ce89fd82-aec5-4b3b-b0b3-b7f9193dc61c"/>
    <ds:schemaRef ds:uri="724e71b1-7852-457b-a379-b8a36dd80270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cX26 PowerPoint template - Performance</Template>
  <TotalTime>15879</TotalTime>
  <Words>935</Words>
  <Application>Microsoft Office PowerPoint</Application>
  <PresentationFormat>Widescreen</PresentationFormat>
  <Paragraphs>143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Aptos</vt:lpstr>
      <vt:lpstr>Aptos Black</vt:lpstr>
      <vt:lpstr>Aptos ExtraBold</vt:lpstr>
      <vt:lpstr>Aptos Light</vt:lpstr>
      <vt:lpstr>Arial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cX26 Slides</vt:lpstr>
      <vt:lpstr>PowerPoint Presentation</vt:lpstr>
      <vt:lpstr>PowerPoint Presentation</vt:lpstr>
      <vt:lpstr>Missing index</vt:lpstr>
      <vt:lpstr>Planning indexes ahead</vt:lpstr>
      <vt:lpstr>Excessive indexing</vt:lpstr>
      <vt:lpstr>Too many DB queries</vt:lpstr>
      <vt:lpstr>SQL Queries</vt:lpstr>
      <vt:lpstr>Code can be replaced with an inner join query</vt:lpstr>
      <vt:lpstr>SQL Query</vt:lpstr>
      <vt:lpstr>Alternative solution</vt:lpstr>
      <vt:lpstr>SQL Query</vt:lpstr>
      <vt:lpstr>BC and SQL caching</vt:lpstr>
      <vt:lpstr>Locking during reads</vt:lpstr>
      <vt:lpstr>Two-state locking (before BC v23)</vt:lpstr>
      <vt:lpstr>Tri-state locking (BC v23 and later)</vt:lpstr>
      <vt:lpstr>LockTable and ReadIsolation</vt:lpstr>
      <vt:lpstr>Massive updates/inserts can block parallel reads</vt:lpstr>
      <vt:lpstr>PowerPoint Presentation</vt:lpstr>
      <vt:lpstr>Business Central Performance Toolkit</vt:lpstr>
      <vt:lpstr>Business Central Performance Toolkit</vt:lpstr>
      <vt:lpstr>SQL Server Query Store</vt:lpstr>
      <vt:lpstr>SQL Server Query Store</vt:lpstr>
      <vt:lpstr>SQL Server Profiler and XEvents</vt:lpstr>
      <vt:lpstr>SQL Server Profiler</vt:lpstr>
      <vt:lpstr>BC Performance Profiler</vt:lpstr>
      <vt:lpstr>BC Performance Profiler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 Drogin</dc:creator>
  <cp:lastModifiedBy>Bjorn Jonsson</cp:lastModifiedBy>
  <cp:revision>49</cp:revision>
  <dcterms:created xsi:type="dcterms:W3CDTF">2026-02-27T10:00:24Z</dcterms:created>
  <dcterms:modified xsi:type="dcterms:W3CDTF">2026-04-26T16:55:05Z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