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3" r:id="rId5"/>
    <p:sldMasterId id="2147483681" r:id="rId6"/>
    <p:sldMasterId id="2147483668" r:id="rId7"/>
    <p:sldMasterId id="2147483692" r:id="rId8"/>
  </p:sldMasterIdLst>
  <p:notesMasterIdLst>
    <p:notesMasterId r:id="rId20"/>
  </p:notesMasterIdLst>
  <p:sldIdLst>
    <p:sldId id="280" r:id="rId9"/>
    <p:sldId id="288" r:id="rId10"/>
    <p:sldId id="2076138260" r:id="rId11"/>
    <p:sldId id="2147376771" r:id="rId12"/>
    <p:sldId id="2147376772" r:id="rId13"/>
    <p:sldId id="2147376775" r:id="rId14"/>
    <p:sldId id="2147376777" r:id="rId15"/>
    <p:sldId id="2147376778" r:id="rId16"/>
    <p:sldId id="2147376773" r:id="rId17"/>
    <p:sldId id="2147376774" r:id="rId18"/>
    <p:sldId id="286" r:id="rId19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slides" id="{A5ECEC64-94BF-2043-B0A6-51EF26FC17F0}">
          <p14:sldIdLst>
            <p14:sldId id="280"/>
            <p14:sldId id="288"/>
            <p14:sldId id="2076138260"/>
            <p14:sldId id="2147376771"/>
            <p14:sldId id="2147376772"/>
            <p14:sldId id="2147376775"/>
            <p14:sldId id="2147376777"/>
            <p14:sldId id="2147376778"/>
            <p14:sldId id="2147376773"/>
            <p14:sldId id="2147376774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133"/>
    <a:srgbClr val="29B4A9"/>
    <a:srgbClr val="943267"/>
    <a:srgbClr val="EEEBF2"/>
    <a:srgbClr val="351C5C"/>
    <a:srgbClr val="928BE8"/>
    <a:srgbClr val="C7DB80"/>
    <a:srgbClr val="94B465"/>
    <a:srgbClr val="361D5C"/>
    <a:srgbClr val="F6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9" autoAdjust="0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9B306A3A-831E-D74B-B6D8-1C442373982F}"/>
    <pc:docChg chg="undo redo custSel addSld delSld modSld addSection delSection modSection">
      <pc:chgData name="Hordur Olafsson" userId="35673f1e-1533-427a-a84f-da77feac3cd7" providerId="ADAL" clId="{9B306A3A-831E-D74B-B6D8-1C442373982F}" dt="2023-05-04T16:12:10.685" v="272" actId="18676"/>
      <pc:docMkLst>
        <pc:docMk/>
      </pc:docMkLst>
      <pc:sldChg chg="del">
        <pc:chgData name="Hordur Olafsson" userId="35673f1e-1533-427a-a84f-da77feac3cd7" providerId="ADAL" clId="{9B306A3A-831E-D74B-B6D8-1C442373982F}" dt="2023-05-04T16:12:07.289" v="257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9B306A3A-831E-D74B-B6D8-1C442373982F}" dt="2023-05-04T16:12:07.308" v="259" actId="2696"/>
        <pc:sldMkLst>
          <pc:docMk/>
          <pc:sldMk cId="1881244884" sldId="257"/>
        </pc:sldMkLst>
      </pc:sldChg>
      <pc:sldChg chg="del">
        <pc:chgData name="Hordur Olafsson" userId="35673f1e-1533-427a-a84f-da77feac3cd7" providerId="ADAL" clId="{9B306A3A-831E-D74B-B6D8-1C442373982F}" dt="2023-05-04T16:12:09.946" v="261" actId="2696"/>
        <pc:sldMkLst>
          <pc:docMk/>
          <pc:sldMk cId="2270077022" sldId="258"/>
        </pc:sldMkLst>
      </pc:sldChg>
      <pc:sldChg chg="del">
        <pc:chgData name="Hordur Olafsson" userId="35673f1e-1533-427a-a84f-da77feac3cd7" providerId="ADAL" clId="{9B306A3A-831E-D74B-B6D8-1C442373982F}" dt="2023-05-04T16:12:10.180" v="263" actId="2696"/>
        <pc:sldMkLst>
          <pc:docMk/>
          <pc:sldMk cId="703724713" sldId="262"/>
        </pc:sldMkLst>
      </pc:sldChg>
      <pc:sldChg chg="del">
        <pc:chgData name="Hordur Olafsson" userId="35673f1e-1533-427a-a84f-da77feac3cd7" providerId="ADAL" clId="{9B306A3A-831E-D74B-B6D8-1C442373982F}" dt="2023-05-04T16:12:10.258" v="264" actId="2696"/>
        <pc:sldMkLst>
          <pc:docMk/>
          <pc:sldMk cId="1069272341" sldId="263"/>
        </pc:sldMkLst>
      </pc:sldChg>
      <pc:sldChg chg="del">
        <pc:chgData name="Hordur Olafsson" userId="35673f1e-1533-427a-a84f-da77feac3cd7" providerId="ADAL" clId="{9B306A3A-831E-D74B-B6D8-1C442373982F}" dt="2023-05-04T16:12:10.330" v="265" actId="2696"/>
        <pc:sldMkLst>
          <pc:docMk/>
          <pc:sldMk cId="4167333918" sldId="264"/>
        </pc:sldMkLst>
      </pc:sldChg>
      <pc:sldChg chg="del">
        <pc:chgData name="Hordur Olafsson" userId="35673f1e-1533-427a-a84f-da77feac3cd7" providerId="ADAL" clId="{9B306A3A-831E-D74B-B6D8-1C442373982F}" dt="2023-05-04T16:12:10.063" v="262" actId="2696"/>
        <pc:sldMkLst>
          <pc:docMk/>
          <pc:sldMk cId="1298593079" sldId="265"/>
        </pc:sldMkLst>
      </pc:sldChg>
      <pc:sldChg chg="del">
        <pc:chgData name="Hordur Olafsson" userId="35673f1e-1533-427a-a84f-da77feac3cd7" providerId="ADAL" clId="{9B306A3A-831E-D74B-B6D8-1C442373982F}" dt="2023-05-04T16:12:03.888" v="249" actId="2696"/>
        <pc:sldMkLst>
          <pc:docMk/>
          <pc:sldMk cId="1008059308" sldId="266"/>
        </pc:sldMkLst>
      </pc:sldChg>
      <pc:sldChg chg="del">
        <pc:chgData name="Hordur Olafsson" userId="35673f1e-1533-427a-a84f-da77feac3cd7" providerId="ADAL" clId="{9B306A3A-831E-D74B-B6D8-1C442373982F}" dt="2023-05-04T16:12:03.891" v="250" actId="2696"/>
        <pc:sldMkLst>
          <pc:docMk/>
          <pc:sldMk cId="3990832301" sldId="267"/>
        </pc:sldMkLst>
      </pc:sldChg>
      <pc:sldChg chg="del">
        <pc:chgData name="Hordur Olafsson" userId="35673f1e-1533-427a-a84f-da77feac3cd7" providerId="ADAL" clId="{9B306A3A-831E-D74B-B6D8-1C442373982F}" dt="2023-05-04T16:12:03.919" v="251" actId="2696"/>
        <pc:sldMkLst>
          <pc:docMk/>
          <pc:sldMk cId="2398993895" sldId="268"/>
        </pc:sldMkLst>
      </pc:sldChg>
      <pc:sldChg chg="del">
        <pc:chgData name="Hordur Olafsson" userId="35673f1e-1533-427a-a84f-da77feac3cd7" providerId="ADAL" clId="{9B306A3A-831E-D74B-B6D8-1C442373982F}" dt="2023-05-04T16:12:03.939" v="252" actId="2696"/>
        <pc:sldMkLst>
          <pc:docMk/>
          <pc:sldMk cId="1925142020" sldId="269"/>
        </pc:sldMkLst>
      </pc:sldChg>
      <pc:sldChg chg="del">
        <pc:chgData name="Hordur Olafsson" userId="35673f1e-1533-427a-a84f-da77feac3cd7" providerId="ADAL" clId="{9B306A3A-831E-D74B-B6D8-1C442373982F}" dt="2023-05-04T16:12:03.951" v="253" actId="2696"/>
        <pc:sldMkLst>
          <pc:docMk/>
          <pc:sldMk cId="3327811899" sldId="270"/>
        </pc:sldMkLst>
      </pc:sldChg>
      <pc:sldChg chg="del">
        <pc:chgData name="Hordur Olafsson" userId="35673f1e-1533-427a-a84f-da77feac3cd7" providerId="ADAL" clId="{9B306A3A-831E-D74B-B6D8-1C442373982F}" dt="2023-05-04T16:12:03.967" v="254" actId="2696"/>
        <pc:sldMkLst>
          <pc:docMk/>
          <pc:sldMk cId="4127168163" sldId="271"/>
        </pc:sldMkLst>
      </pc:sldChg>
      <pc:sldChg chg="del">
        <pc:chgData name="Hordur Olafsson" userId="35673f1e-1533-427a-a84f-da77feac3cd7" providerId="ADAL" clId="{9B306A3A-831E-D74B-B6D8-1C442373982F}" dt="2023-05-04T16:12:03.969" v="255" actId="2696"/>
        <pc:sldMkLst>
          <pc:docMk/>
          <pc:sldMk cId="2044919659" sldId="272"/>
        </pc:sldMkLst>
      </pc:sldChg>
      <pc:sldChg chg="del">
        <pc:chgData name="Hordur Olafsson" userId="35673f1e-1533-427a-a84f-da77feac3cd7" providerId="ADAL" clId="{9B306A3A-831E-D74B-B6D8-1C442373982F}" dt="2023-05-04T16:12:10.332" v="266" actId="2696"/>
        <pc:sldMkLst>
          <pc:docMk/>
          <pc:sldMk cId="3070821726" sldId="273"/>
        </pc:sldMkLst>
      </pc:sldChg>
      <pc:sldChg chg="del">
        <pc:chgData name="Hordur Olafsson" userId="35673f1e-1533-427a-a84f-da77feac3cd7" providerId="ADAL" clId="{9B306A3A-831E-D74B-B6D8-1C442373982F}" dt="2023-05-04T16:12:10.335" v="267" actId="2696"/>
        <pc:sldMkLst>
          <pc:docMk/>
          <pc:sldMk cId="2872924889" sldId="274"/>
        </pc:sldMkLst>
      </pc:sldChg>
      <pc:sldChg chg="del">
        <pc:chgData name="Hordur Olafsson" userId="35673f1e-1533-427a-a84f-da77feac3cd7" providerId="ADAL" clId="{9B306A3A-831E-D74B-B6D8-1C442373982F}" dt="2023-05-04T16:12:10.338" v="268" actId="2696"/>
        <pc:sldMkLst>
          <pc:docMk/>
          <pc:sldMk cId="1840856922" sldId="275"/>
        </pc:sldMkLst>
      </pc:sldChg>
      <pc:sldChg chg="del">
        <pc:chgData name="Hordur Olafsson" userId="35673f1e-1533-427a-a84f-da77feac3cd7" providerId="ADAL" clId="{9B306A3A-831E-D74B-B6D8-1C442373982F}" dt="2023-05-04T16:12:10.340" v="269" actId="2696"/>
        <pc:sldMkLst>
          <pc:docMk/>
          <pc:sldMk cId="114958360" sldId="276"/>
        </pc:sldMkLst>
      </pc:sldChg>
      <pc:sldChg chg="del">
        <pc:chgData name="Hordur Olafsson" userId="35673f1e-1533-427a-a84f-da77feac3cd7" providerId="ADAL" clId="{9B306A3A-831E-D74B-B6D8-1C442373982F}" dt="2023-05-04T16:12:10.369" v="270" actId="2696"/>
        <pc:sldMkLst>
          <pc:docMk/>
          <pc:sldMk cId="2895607024" sldId="277"/>
        </pc:sldMkLst>
      </pc:sldChg>
      <pc:sldChg chg="del">
        <pc:chgData name="Hordur Olafsson" userId="35673f1e-1533-427a-a84f-da77feac3cd7" providerId="ADAL" clId="{9B306A3A-831E-D74B-B6D8-1C442373982F}" dt="2023-05-04T16:12:10.685" v="271" actId="2696"/>
        <pc:sldMkLst>
          <pc:docMk/>
          <pc:sldMk cId="1698763586" sldId="278"/>
        </pc:sldMkLst>
      </pc:sldChg>
      <pc:sldChg chg="del">
        <pc:chgData name="Hordur Olafsson" userId="35673f1e-1533-427a-a84f-da77feac3cd7" providerId="ADAL" clId="{9B306A3A-831E-D74B-B6D8-1C442373982F}" dt="2023-05-04T16:12:07.294" v="258" actId="2696"/>
        <pc:sldMkLst>
          <pc:docMk/>
          <pc:sldMk cId="3474820565" sldId="279"/>
        </pc:sldMkLst>
      </pc:sldChg>
      <pc:sldChg chg="modSp mod modClrScheme chgLayout">
        <pc:chgData name="Hordur Olafsson" userId="35673f1e-1533-427a-a84f-da77feac3cd7" providerId="ADAL" clId="{9B306A3A-831E-D74B-B6D8-1C442373982F}" dt="2023-05-04T15:55:52.115" v="9" actId="404"/>
        <pc:sldMkLst>
          <pc:docMk/>
          <pc:sldMk cId="1823052831" sldId="280"/>
        </pc:sldMkLst>
        <pc:spChg chg="mod ord">
          <ac:chgData name="Hordur Olafsson" userId="35673f1e-1533-427a-a84f-da77feac3cd7" providerId="ADAL" clId="{9B306A3A-831E-D74B-B6D8-1C442373982F}" dt="2023-05-04T15:55:28.730" v="4" actId="113"/>
          <ac:spMkLst>
            <pc:docMk/>
            <pc:sldMk cId="1823052831" sldId="280"/>
            <ac:spMk id="2" creationId="{01B83CFD-FB9F-8AC1-455F-967A2E52F23D}"/>
          </ac:spMkLst>
        </pc:spChg>
        <pc:spChg chg="mod ord">
          <ac:chgData name="Hordur Olafsson" userId="35673f1e-1533-427a-a84f-da77feac3cd7" providerId="ADAL" clId="{9B306A3A-831E-D74B-B6D8-1C442373982F}" dt="2023-05-04T15:55:52.115" v="9" actId="404"/>
          <ac:spMkLst>
            <pc:docMk/>
            <pc:sldMk cId="1823052831" sldId="280"/>
            <ac:spMk id="3" creationId="{C8106B22-AEE6-1101-7B60-888ED107A5DE}"/>
          </ac:spMkLst>
        </pc:spChg>
      </pc:sldChg>
      <pc:sldChg chg="modSp mod">
        <pc:chgData name="Hordur Olafsson" userId="35673f1e-1533-427a-a84f-da77feac3cd7" providerId="ADAL" clId="{9B306A3A-831E-D74B-B6D8-1C442373982F}" dt="2023-05-04T16:11:16.130" v="246" actId="207"/>
        <pc:sldMkLst>
          <pc:docMk/>
          <pc:sldMk cId="364034780" sldId="286"/>
        </pc:sldMkLst>
        <pc:spChg chg="mod">
          <ac:chgData name="Hordur Olafsson" userId="35673f1e-1533-427a-a84f-da77feac3cd7" providerId="ADAL" clId="{9B306A3A-831E-D74B-B6D8-1C442373982F}" dt="2023-05-04T16:11:16.130" v="246" actId="207"/>
          <ac:spMkLst>
            <pc:docMk/>
            <pc:sldMk cId="364034780" sldId="286"/>
            <ac:spMk id="2" creationId="{DC048C12-AF4E-59DE-2086-14E86A2EA711}"/>
          </ac:spMkLst>
        </pc:spChg>
      </pc:sldChg>
      <pc:sldChg chg="modSp mod">
        <pc:chgData name="Hordur Olafsson" userId="35673f1e-1533-427a-a84f-da77feac3cd7" providerId="ADAL" clId="{9B306A3A-831E-D74B-B6D8-1C442373982F}" dt="2023-05-04T16:11:13.318" v="245" actId="207"/>
        <pc:sldMkLst>
          <pc:docMk/>
          <pc:sldMk cId="3681829188" sldId="287"/>
        </pc:sldMkLst>
        <pc:spChg chg="mod">
          <ac:chgData name="Hordur Olafsson" userId="35673f1e-1533-427a-a84f-da77feac3cd7" providerId="ADAL" clId="{9B306A3A-831E-D74B-B6D8-1C442373982F}" dt="2023-05-04T16:11:13.318" v="245" actId="207"/>
          <ac:spMkLst>
            <pc:docMk/>
            <pc:sldMk cId="3681829188" sldId="287"/>
            <ac:spMk id="2" creationId="{3ABA0AA2-3CF5-6136-C27A-DDB2B0715F46}"/>
          </ac:spMkLst>
        </pc:spChg>
      </pc:sldChg>
      <pc:sldChg chg="addSp delSp modSp del mod modClrScheme chgLayout">
        <pc:chgData name="Hordur Olafsson" userId="35673f1e-1533-427a-a84f-da77feac3cd7" providerId="ADAL" clId="{9B306A3A-831E-D74B-B6D8-1C442373982F}" dt="2023-05-04T16:08:50.190" v="209" actId="2696"/>
        <pc:sldMkLst>
          <pc:docMk/>
          <pc:sldMk cId="1201323152" sldId="497"/>
        </pc:sldMkLst>
        <pc:spChg chg="add del mod ord">
          <ac:chgData name="Hordur Olafsson" userId="35673f1e-1533-427a-a84f-da77feac3cd7" providerId="ADAL" clId="{9B306A3A-831E-D74B-B6D8-1C442373982F}" dt="2023-05-04T16:06:04.494" v="149" actId="700"/>
          <ac:spMkLst>
            <pc:docMk/>
            <pc:sldMk cId="1201323152" sldId="497"/>
            <ac:spMk id="2" creationId="{FD36318F-5544-6FE3-D4EB-901575415B9A}"/>
          </ac:spMkLst>
        </pc:spChg>
        <pc:spChg chg="mod ord">
          <ac:chgData name="Hordur Olafsson" userId="35673f1e-1533-427a-a84f-da77feac3cd7" providerId="ADAL" clId="{9B306A3A-831E-D74B-B6D8-1C442373982F}" dt="2023-05-04T16:06:04.494" v="149" actId="700"/>
          <ac:spMkLst>
            <pc:docMk/>
            <pc:sldMk cId="1201323152" sldId="497"/>
            <ac:spMk id="4" creationId="{B3273372-7F1E-4A1D-9E75-CF82132FBCB6}"/>
          </ac:spMkLst>
        </pc:spChg>
        <pc:spChg chg="mod ord">
          <ac:chgData name="Hordur Olafsson" userId="35673f1e-1533-427a-a84f-da77feac3cd7" providerId="ADAL" clId="{9B306A3A-831E-D74B-B6D8-1C442373982F}" dt="2023-05-04T16:06:04.494" v="149" actId="700"/>
          <ac:spMkLst>
            <pc:docMk/>
            <pc:sldMk cId="1201323152" sldId="497"/>
            <ac:spMk id="5" creationId="{0A07CA43-029C-4C92-9D9F-53F3DECA1299}"/>
          </ac:spMkLst>
        </pc:spChg>
      </pc:sldChg>
      <pc:sldChg chg="del">
        <pc:chgData name="Hordur Olafsson" userId="35673f1e-1533-427a-a84f-da77feac3cd7" providerId="ADAL" clId="{9B306A3A-831E-D74B-B6D8-1C442373982F}" dt="2023-05-04T16:11:03.890" v="243" actId="2696"/>
        <pc:sldMkLst>
          <pc:docMk/>
          <pc:sldMk cId="1818985206" sldId="498"/>
        </pc:sldMkLst>
      </pc:sldChg>
      <pc:sldChg chg="addSp delSp modSp mod modClrScheme chgLayout">
        <pc:chgData name="Hordur Olafsson" userId="35673f1e-1533-427a-a84f-da77feac3cd7" providerId="ADAL" clId="{9B306A3A-831E-D74B-B6D8-1C442373982F}" dt="2023-05-04T15:56:45.856" v="14" actId="207"/>
        <pc:sldMkLst>
          <pc:docMk/>
          <pc:sldMk cId="988506839" sldId="2076138260"/>
        </pc:sldMkLst>
        <pc:spChg chg="add del mod ord">
          <ac:chgData name="Hordur Olafsson" userId="35673f1e-1533-427a-a84f-da77feac3cd7" providerId="ADAL" clId="{9B306A3A-831E-D74B-B6D8-1C442373982F}" dt="2023-05-04T15:56:20.557" v="11" actId="478"/>
          <ac:spMkLst>
            <pc:docMk/>
            <pc:sldMk cId="988506839" sldId="2076138260"/>
            <ac:spMk id="2" creationId="{7A7FD78F-E374-F926-27D7-7B18DBF2CEBD}"/>
          </ac:spMkLst>
        </pc:spChg>
        <pc:spChg chg="mod ord">
          <ac:chgData name="Hordur Olafsson" userId="35673f1e-1533-427a-a84f-da77feac3cd7" providerId="ADAL" clId="{9B306A3A-831E-D74B-B6D8-1C442373982F}" dt="2023-05-04T15:56:16.427" v="10" actId="700"/>
          <ac:spMkLst>
            <pc:docMk/>
            <pc:sldMk cId="988506839" sldId="2076138260"/>
            <ac:spMk id="6" creationId="{FA2EDAC7-DFB6-34D1-E640-69E2E8DFDE93}"/>
          </ac:spMkLst>
        </pc:spChg>
        <pc:spChg chg="mod">
          <ac:chgData name="Hordur Olafsson" userId="35673f1e-1533-427a-a84f-da77feac3cd7" providerId="ADAL" clId="{9B306A3A-831E-D74B-B6D8-1C442373982F}" dt="2023-05-04T15:56:36.076" v="13" actId="207"/>
          <ac:spMkLst>
            <pc:docMk/>
            <pc:sldMk cId="988506839" sldId="2076138260"/>
            <ac:spMk id="8" creationId="{1960A397-E624-E524-36C2-34742CBADDCA}"/>
          </ac:spMkLst>
        </pc:spChg>
        <pc:spChg chg="mod">
          <ac:chgData name="Hordur Olafsson" userId="35673f1e-1533-427a-a84f-da77feac3cd7" providerId="ADAL" clId="{9B306A3A-831E-D74B-B6D8-1C442373982F}" dt="2023-05-04T15:56:36.076" v="13" actId="207"/>
          <ac:spMkLst>
            <pc:docMk/>
            <pc:sldMk cId="988506839" sldId="2076138260"/>
            <ac:spMk id="10" creationId="{F5647139-7BA5-BCB4-5C7C-A62769E18B15}"/>
          </ac:spMkLst>
        </pc:spChg>
        <pc:spChg chg="mod">
          <ac:chgData name="Hordur Olafsson" userId="35673f1e-1533-427a-a84f-da77feac3cd7" providerId="ADAL" clId="{9B306A3A-831E-D74B-B6D8-1C442373982F}" dt="2023-05-04T15:56:36.076" v="13" actId="207"/>
          <ac:spMkLst>
            <pc:docMk/>
            <pc:sldMk cId="988506839" sldId="2076138260"/>
            <ac:spMk id="12" creationId="{4A4B5431-F7FA-7DF5-4B6A-2C897968523A}"/>
          </ac:spMkLst>
        </pc:spChg>
        <pc:spChg chg="mod">
          <ac:chgData name="Hordur Olafsson" userId="35673f1e-1533-427a-a84f-da77feac3cd7" providerId="ADAL" clId="{9B306A3A-831E-D74B-B6D8-1C442373982F}" dt="2023-05-04T15:56:36.076" v="13" actId="207"/>
          <ac:spMkLst>
            <pc:docMk/>
            <pc:sldMk cId="988506839" sldId="2076138260"/>
            <ac:spMk id="14" creationId="{2C4CF122-724B-6769-0EF1-AB6DAF6CEFC9}"/>
          </ac:spMkLst>
        </pc:spChg>
        <pc:spChg chg="mod">
          <ac:chgData name="Hordur Olafsson" userId="35673f1e-1533-427a-a84f-da77feac3cd7" providerId="ADAL" clId="{9B306A3A-831E-D74B-B6D8-1C442373982F}" dt="2023-05-04T15:56:36.076" v="13" actId="207"/>
          <ac:spMkLst>
            <pc:docMk/>
            <pc:sldMk cId="988506839" sldId="2076138260"/>
            <ac:spMk id="16" creationId="{C524EBFB-2839-B753-BC24-920C525DD8BC}"/>
          </ac:spMkLst>
        </pc:spChg>
        <pc:spChg chg="mod">
          <ac:chgData name="Hordur Olafsson" userId="35673f1e-1533-427a-a84f-da77feac3cd7" providerId="ADAL" clId="{9B306A3A-831E-D74B-B6D8-1C442373982F}" dt="2023-05-04T15:56:45.856" v="14" actId="207"/>
          <ac:spMkLst>
            <pc:docMk/>
            <pc:sldMk cId="988506839" sldId="2076138260"/>
            <ac:spMk id="39" creationId="{2084EF66-29FF-1E21-25D6-2A3CAA6EE2FF}"/>
          </ac:spMkLst>
        </pc:spChg>
        <pc:spChg chg="mod">
          <ac:chgData name="Hordur Olafsson" userId="35673f1e-1533-427a-a84f-da77feac3cd7" providerId="ADAL" clId="{9B306A3A-831E-D74B-B6D8-1C442373982F}" dt="2023-05-04T15:56:45.856" v="14" actId="207"/>
          <ac:spMkLst>
            <pc:docMk/>
            <pc:sldMk cId="988506839" sldId="2076138260"/>
            <ac:spMk id="40" creationId="{B9B8C6AE-153D-6690-E8AC-913733CBB55E}"/>
          </ac:spMkLst>
        </pc:spChg>
        <pc:spChg chg="mod">
          <ac:chgData name="Hordur Olafsson" userId="35673f1e-1533-427a-a84f-da77feac3cd7" providerId="ADAL" clId="{9B306A3A-831E-D74B-B6D8-1C442373982F}" dt="2023-05-04T15:56:45.856" v="14" actId="207"/>
          <ac:spMkLst>
            <pc:docMk/>
            <pc:sldMk cId="988506839" sldId="2076138260"/>
            <ac:spMk id="41" creationId="{EBB1F783-1A1D-8BBE-9330-A256D1E226F1}"/>
          </ac:spMkLst>
        </pc:spChg>
        <pc:spChg chg="mod">
          <ac:chgData name="Hordur Olafsson" userId="35673f1e-1533-427a-a84f-da77feac3cd7" providerId="ADAL" clId="{9B306A3A-831E-D74B-B6D8-1C442373982F}" dt="2023-05-04T15:56:45.856" v="14" actId="207"/>
          <ac:spMkLst>
            <pc:docMk/>
            <pc:sldMk cId="988506839" sldId="2076138260"/>
            <ac:spMk id="42" creationId="{4FCECAD5-CE42-E5A0-A4A1-6F52C834FF5D}"/>
          </ac:spMkLst>
        </pc:spChg>
        <pc:spChg chg="mod">
          <ac:chgData name="Hordur Olafsson" userId="35673f1e-1533-427a-a84f-da77feac3cd7" providerId="ADAL" clId="{9B306A3A-831E-D74B-B6D8-1C442373982F}" dt="2023-05-04T15:56:45.856" v="14" actId="207"/>
          <ac:spMkLst>
            <pc:docMk/>
            <pc:sldMk cId="988506839" sldId="2076138260"/>
            <ac:spMk id="43" creationId="{96763EAD-9820-8A25-D2DE-18D2C57A885C}"/>
          </ac:spMkLst>
        </pc:spChg>
        <pc:spChg chg="mod">
          <ac:chgData name="Hordur Olafsson" userId="35673f1e-1533-427a-a84f-da77feac3cd7" providerId="ADAL" clId="{9B306A3A-831E-D74B-B6D8-1C442373982F}" dt="2023-05-04T15:56:23.537" v="12" actId="207"/>
          <ac:spMkLst>
            <pc:docMk/>
            <pc:sldMk cId="988506839" sldId="2076138260"/>
            <ac:spMk id="44" creationId="{8EA80D0B-A809-60E3-E259-44C60A197EB3}"/>
          </ac:spMkLst>
        </pc:spChg>
      </pc:sldChg>
      <pc:sldChg chg="del">
        <pc:chgData name="Hordur Olafsson" userId="35673f1e-1533-427a-a84f-da77feac3cd7" providerId="ADAL" clId="{9B306A3A-831E-D74B-B6D8-1C442373982F}" dt="2023-05-04T16:05:24.289" v="145" actId="2696"/>
        <pc:sldMkLst>
          <pc:docMk/>
          <pc:sldMk cId="2625586356" sldId="2147376768"/>
        </pc:sldMkLst>
      </pc:sldChg>
      <pc:sldChg chg="addSp modSp mod setBg chgLayout">
        <pc:chgData name="Hordur Olafsson" userId="35673f1e-1533-427a-a84f-da77feac3cd7" providerId="ADAL" clId="{9B306A3A-831E-D74B-B6D8-1C442373982F}" dt="2023-05-04T15:59:36.923" v="32" actId="1076"/>
        <pc:sldMkLst>
          <pc:docMk/>
          <pc:sldMk cId="2770794097" sldId="2147376771"/>
        </pc:sldMkLst>
        <pc:spChg chg="mod ord">
          <ac:chgData name="Hordur Olafsson" userId="35673f1e-1533-427a-a84f-da77feac3cd7" providerId="ADAL" clId="{9B306A3A-831E-D74B-B6D8-1C442373982F}" dt="2023-05-04T15:57:33.919" v="18" actId="207"/>
          <ac:spMkLst>
            <pc:docMk/>
            <pc:sldMk cId="2770794097" sldId="2147376771"/>
            <ac:spMk id="2" creationId="{EB94283B-4356-0C2B-F524-16EF5BF3DCC6}"/>
          </ac:spMkLst>
        </pc:spChg>
        <pc:spChg chg="mod ord">
          <ac:chgData name="Hordur Olafsson" userId="35673f1e-1533-427a-a84f-da77feac3cd7" providerId="ADAL" clId="{9B306A3A-831E-D74B-B6D8-1C442373982F}" dt="2023-05-04T15:57:42.298" v="20" actId="14100"/>
          <ac:spMkLst>
            <pc:docMk/>
            <pc:sldMk cId="2770794097" sldId="2147376771"/>
            <ac:spMk id="3" creationId="{F1D2A131-3576-3262-F20D-58E2201DDE89}"/>
          </ac:spMkLst>
        </pc:spChg>
        <pc:picChg chg="add mod">
          <ac:chgData name="Hordur Olafsson" userId="35673f1e-1533-427a-a84f-da77feac3cd7" providerId="ADAL" clId="{9B306A3A-831E-D74B-B6D8-1C442373982F}" dt="2023-05-04T15:59:36.923" v="32" actId="1076"/>
          <ac:picMkLst>
            <pc:docMk/>
            <pc:sldMk cId="2770794097" sldId="2147376771"/>
            <ac:picMk id="4" creationId="{35D92CA3-B050-EC9D-55BB-198F94ED7475}"/>
          </ac:picMkLst>
        </pc:picChg>
        <pc:picChg chg="mod modCrop">
          <ac:chgData name="Hordur Olafsson" userId="35673f1e-1533-427a-a84f-da77feac3cd7" providerId="ADAL" clId="{9B306A3A-831E-D74B-B6D8-1C442373982F}" dt="2023-05-04T15:59:15.852" v="27" actId="1076"/>
          <ac:picMkLst>
            <pc:docMk/>
            <pc:sldMk cId="2770794097" sldId="2147376771"/>
            <ac:picMk id="5" creationId="{30DEBD66-CE00-9629-2BC5-8640DFC93996}"/>
          </ac:picMkLst>
        </pc:picChg>
      </pc:sldChg>
      <pc:sldChg chg="addSp delSp modSp new mod">
        <pc:chgData name="Hordur Olafsson" userId="35673f1e-1533-427a-a84f-da77feac3cd7" providerId="ADAL" clId="{9B306A3A-831E-D74B-B6D8-1C442373982F}" dt="2023-05-04T16:05:16.881" v="144" actId="14100"/>
        <pc:sldMkLst>
          <pc:docMk/>
          <pc:sldMk cId="3448675994" sldId="2147376772"/>
        </pc:sldMkLst>
        <pc:spChg chg="mod">
          <ac:chgData name="Hordur Olafsson" userId="35673f1e-1533-427a-a84f-da77feac3cd7" providerId="ADAL" clId="{9B306A3A-831E-D74B-B6D8-1C442373982F}" dt="2023-05-04T16:04:44.072" v="140" actId="20577"/>
          <ac:spMkLst>
            <pc:docMk/>
            <pc:sldMk cId="3448675994" sldId="2147376772"/>
            <ac:spMk id="2" creationId="{04122406-3F56-7352-8CAD-CF35099CD0CF}"/>
          </ac:spMkLst>
        </pc:spChg>
        <pc:spChg chg="del">
          <ac:chgData name="Hordur Olafsson" userId="35673f1e-1533-427a-a84f-da77feac3cd7" providerId="ADAL" clId="{9B306A3A-831E-D74B-B6D8-1C442373982F}" dt="2023-05-04T16:00:21.333" v="36" actId="478"/>
          <ac:spMkLst>
            <pc:docMk/>
            <pc:sldMk cId="3448675994" sldId="2147376772"/>
            <ac:spMk id="3" creationId="{9F76AFEE-630C-1E8C-33B6-1711F31D4298}"/>
          </ac:spMkLst>
        </pc:spChg>
        <pc:spChg chg="add mod">
          <ac:chgData name="Hordur Olafsson" userId="35673f1e-1533-427a-a84f-da77feac3cd7" providerId="ADAL" clId="{9B306A3A-831E-D74B-B6D8-1C442373982F}" dt="2023-05-04T16:05:16.881" v="144" actId="14100"/>
          <ac:spMkLst>
            <pc:docMk/>
            <pc:sldMk cId="3448675994" sldId="2147376772"/>
            <ac:spMk id="4" creationId="{F44A8811-C404-F5C5-4B0F-7FA164BED4BE}"/>
          </ac:spMkLst>
        </pc:spChg>
        <pc:spChg chg="add mod">
          <ac:chgData name="Hordur Olafsson" userId="35673f1e-1533-427a-a84f-da77feac3cd7" providerId="ADAL" clId="{9B306A3A-831E-D74B-B6D8-1C442373982F}" dt="2023-05-04T16:05:16.881" v="144" actId="14100"/>
          <ac:spMkLst>
            <pc:docMk/>
            <pc:sldMk cId="3448675994" sldId="2147376772"/>
            <ac:spMk id="5" creationId="{399C3DB5-5B62-E596-B21E-5157162FD42A}"/>
          </ac:spMkLst>
        </pc:spChg>
        <pc:spChg chg="add mod">
          <ac:chgData name="Hordur Olafsson" userId="35673f1e-1533-427a-a84f-da77feac3cd7" providerId="ADAL" clId="{9B306A3A-831E-D74B-B6D8-1C442373982F}" dt="2023-05-04T16:05:01.134" v="143" actId="1076"/>
          <ac:spMkLst>
            <pc:docMk/>
            <pc:sldMk cId="3448675994" sldId="2147376772"/>
            <ac:spMk id="6" creationId="{BCFBF8AF-186B-2501-C55A-C8AA8B4C43D6}"/>
          </ac:spMkLst>
        </pc:spChg>
        <pc:spChg chg="add mod">
          <ac:chgData name="Hordur Olafsson" userId="35673f1e-1533-427a-a84f-da77feac3cd7" providerId="ADAL" clId="{9B306A3A-831E-D74B-B6D8-1C442373982F}" dt="2023-05-04T16:05:01.134" v="143" actId="1076"/>
          <ac:spMkLst>
            <pc:docMk/>
            <pc:sldMk cId="3448675994" sldId="2147376772"/>
            <ac:spMk id="7" creationId="{FF7D6E6E-1815-DAF6-CAAD-B14F82D99B99}"/>
          </ac:spMkLst>
        </pc:spChg>
      </pc:sldChg>
      <pc:sldChg chg="addSp delSp modSp add mod modClrScheme chgLayout">
        <pc:chgData name="Hordur Olafsson" userId="35673f1e-1533-427a-a84f-da77feac3cd7" providerId="ADAL" clId="{9B306A3A-831E-D74B-B6D8-1C442373982F}" dt="2023-05-04T16:10:32.552" v="239" actId="20577"/>
        <pc:sldMkLst>
          <pc:docMk/>
          <pc:sldMk cId="140628634" sldId="2147376773"/>
        </pc:sldMkLst>
        <pc:spChg chg="add mod ord">
          <ac:chgData name="Hordur Olafsson" userId="35673f1e-1533-427a-a84f-da77feac3cd7" providerId="ADAL" clId="{9B306A3A-831E-D74B-B6D8-1C442373982F}" dt="2023-05-04T16:06:22.523" v="154"/>
          <ac:spMkLst>
            <pc:docMk/>
            <pc:sldMk cId="140628634" sldId="2147376773"/>
            <ac:spMk id="2" creationId="{ABD76DB1-8764-1B5F-D7C8-F87CD5E5B56B}"/>
          </ac:spMkLst>
        </pc:spChg>
        <pc:spChg chg="mod ord">
          <ac:chgData name="Hordur Olafsson" userId="35673f1e-1533-427a-a84f-da77feac3cd7" providerId="ADAL" clId="{9B306A3A-831E-D74B-B6D8-1C442373982F}" dt="2023-05-04T16:10:32.552" v="239" actId="20577"/>
          <ac:spMkLst>
            <pc:docMk/>
            <pc:sldMk cId="140628634" sldId="2147376773"/>
            <ac:spMk id="4" creationId="{B3273372-7F1E-4A1D-9E75-CF82132FBCB6}"/>
          </ac:spMkLst>
        </pc:spChg>
        <pc:spChg chg="del mod ord">
          <ac:chgData name="Hordur Olafsson" userId="35673f1e-1533-427a-a84f-da77feac3cd7" providerId="ADAL" clId="{9B306A3A-831E-D74B-B6D8-1C442373982F}" dt="2023-05-04T16:06:19.803" v="153" actId="478"/>
          <ac:spMkLst>
            <pc:docMk/>
            <pc:sldMk cId="140628634" sldId="2147376773"/>
            <ac:spMk id="5" creationId="{0A07CA43-029C-4C92-9D9F-53F3DECA1299}"/>
          </ac:spMkLst>
        </pc:spChg>
        <pc:picChg chg="mod">
          <ac:chgData name="Hordur Olafsson" userId="35673f1e-1533-427a-a84f-da77feac3cd7" providerId="ADAL" clId="{9B306A3A-831E-D74B-B6D8-1C442373982F}" dt="2023-05-04T16:08:41.619" v="208" actId="167"/>
          <ac:picMkLst>
            <pc:docMk/>
            <pc:sldMk cId="140628634" sldId="2147376773"/>
            <ac:picMk id="3" creationId="{F3A63632-0DD4-4522-A30A-BC5550B750DA}"/>
          </ac:picMkLst>
        </pc:picChg>
        <pc:picChg chg="mod">
          <ac:chgData name="Hordur Olafsson" userId="35673f1e-1533-427a-a84f-da77feac3cd7" providerId="ADAL" clId="{9B306A3A-831E-D74B-B6D8-1C442373982F}" dt="2023-05-04T16:08:24.871" v="195" actId="167"/>
          <ac:picMkLst>
            <pc:docMk/>
            <pc:sldMk cId="140628634" sldId="2147376773"/>
            <ac:picMk id="8" creationId="{3B52A004-151D-40C0-A7D4-04B5B7361ABB}"/>
          </ac:picMkLst>
        </pc:picChg>
        <pc:picChg chg="mod">
          <ac:chgData name="Hordur Olafsson" userId="35673f1e-1533-427a-a84f-da77feac3cd7" providerId="ADAL" clId="{9B306A3A-831E-D74B-B6D8-1C442373982F}" dt="2023-05-04T16:08:24.871" v="195" actId="167"/>
          <ac:picMkLst>
            <pc:docMk/>
            <pc:sldMk cId="140628634" sldId="2147376773"/>
            <ac:picMk id="9" creationId="{78A6CB40-07C2-4905-8D88-DB635BD4969A}"/>
          </ac:picMkLst>
        </pc:picChg>
        <pc:picChg chg="mod">
          <ac:chgData name="Hordur Olafsson" userId="35673f1e-1533-427a-a84f-da77feac3cd7" providerId="ADAL" clId="{9B306A3A-831E-D74B-B6D8-1C442373982F}" dt="2023-05-04T16:08:41.619" v="208" actId="167"/>
          <ac:picMkLst>
            <pc:docMk/>
            <pc:sldMk cId="140628634" sldId="2147376773"/>
            <ac:picMk id="10" creationId="{0E9EFDA0-3A4D-4510-842C-1EF1D387F44D}"/>
          </ac:picMkLst>
        </pc:picChg>
      </pc:sldChg>
      <pc:sldChg chg="addSp delSp modSp add mod">
        <pc:chgData name="Hordur Olafsson" userId="35673f1e-1533-427a-a84f-da77feac3cd7" providerId="ADAL" clId="{9B306A3A-831E-D74B-B6D8-1C442373982F}" dt="2023-05-04T16:10:47.638" v="242" actId="20577"/>
        <pc:sldMkLst>
          <pc:docMk/>
          <pc:sldMk cId="1337527859" sldId="2147376774"/>
        </pc:sldMkLst>
        <pc:spChg chg="mod">
          <ac:chgData name="Hordur Olafsson" userId="35673f1e-1533-427a-a84f-da77feac3cd7" providerId="ADAL" clId="{9B306A3A-831E-D74B-B6D8-1C442373982F}" dt="2023-05-04T16:10:47.638" v="242" actId="20577"/>
          <ac:spMkLst>
            <pc:docMk/>
            <pc:sldMk cId="1337527859" sldId="2147376774"/>
            <ac:spMk id="4" creationId="{B3273372-7F1E-4A1D-9E75-CF82132FBCB6}"/>
          </ac:spMkLst>
        </pc:spChg>
        <pc:picChg chg="del">
          <ac:chgData name="Hordur Olafsson" userId="35673f1e-1533-427a-a84f-da77feac3cd7" providerId="ADAL" clId="{9B306A3A-831E-D74B-B6D8-1C442373982F}" dt="2023-05-04T16:09:31.226" v="220" actId="478"/>
          <ac:picMkLst>
            <pc:docMk/>
            <pc:sldMk cId="1337527859" sldId="2147376774"/>
            <ac:picMk id="3" creationId="{F3A63632-0DD4-4522-A30A-BC5550B750DA}"/>
          </ac:picMkLst>
        </pc:picChg>
        <pc:picChg chg="add mod">
          <ac:chgData name="Hordur Olafsson" userId="35673f1e-1533-427a-a84f-da77feac3cd7" providerId="ADAL" clId="{9B306A3A-831E-D74B-B6D8-1C442373982F}" dt="2023-05-04T16:09:30.092" v="219" actId="167"/>
          <ac:picMkLst>
            <pc:docMk/>
            <pc:sldMk cId="1337527859" sldId="2147376774"/>
            <ac:picMk id="5" creationId="{319C372F-7648-459B-A411-08DC31B50F2F}"/>
          </ac:picMkLst>
        </pc:picChg>
        <pc:picChg chg="add mod">
          <ac:chgData name="Hordur Olafsson" userId="35673f1e-1533-427a-a84f-da77feac3cd7" providerId="ADAL" clId="{9B306A3A-831E-D74B-B6D8-1C442373982F}" dt="2023-05-04T16:09:30.092" v="219" actId="167"/>
          <ac:picMkLst>
            <pc:docMk/>
            <pc:sldMk cId="1337527859" sldId="2147376774"/>
            <ac:picMk id="6" creationId="{35B77A0E-1F6C-32B7-BF49-D4AAB85F4543}"/>
          </ac:picMkLst>
        </pc:picChg>
        <pc:picChg chg="mod">
          <ac:chgData name="Hordur Olafsson" userId="35673f1e-1533-427a-a84f-da77feac3cd7" providerId="ADAL" clId="{9B306A3A-831E-D74B-B6D8-1C442373982F}" dt="2023-05-04T16:09:10.994" v="213" actId="167"/>
          <ac:picMkLst>
            <pc:docMk/>
            <pc:sldMk cId="1337527859" sldId="2147376774"/>
            <ac:picMk id="8" creationId="{3B52A004-151D-40C0-A7D4-04B5B7361ABB}"/>
          </ac:picMkLst>
        </pc:picChg>
        <pc:picChg chg="mod">
          <ac:chgData name="Hordur Olafsson" userId="35673f1e-1533-427a-a84f-da77feac3cd7" providerId="ADAL" clId="{9B306A3A-831E-D74B-B6D8-1C442373982F}" dt="2023-05-04T16:09:10.994" v="213" actId="167"/>
          <ac:picMkLst>
            <pc:docMk/>
            <pc:sldMk cId="1337527859" sldId="2147376774"/>
            <ac:picMk id="9" creationId="{78A6CB40-07C2-4905-8D88-DB635BD4969A}"/>
          </ac:picMkLst>
        </pc:picChg>
        <pc:picChg chg="del">
          <ac:chgData name="Hordur Olafsson" userId="35673f1e-1533-427a-a84f-da77feac3cd7" providerId="ADAL" clId="{9B306A3A-831E-D74B-B6D8-1C442373982F}" dt="2023-05-04T16:09:31.776" v="221" actId="478"/>
          <ac:picMkLst>
            <pc:docMk/>
            <pc:sldMk cId="1337527859" sldId="2147376774"/>
            <ac:picMk id="10" creationId="{0E9EFDA0-3A4D-4510-842C-1EF1D387F44D}"/>
          </ac:picMkLst>
        </pc:picChg>
      </pc:sldChg>
      <pc:sldMasterChg chg="delSldLayout">
        <pc:chgData name="Hordur Olafsson" userId="35673f1e-1533-427a-a84f-da77feac3cd7" providerId="ADAL" clId="{9B306A3A-831E-D74B-B6D8-1C442373982F}" dt="2023-05-04T16:11:03.909" v="244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9B306A3A-831E-D74B-B6D8-1C442373982F}" dt="2023-05-04T16:11:03.909" v="244" actId="2696"/>
          <pc:sldLayoutMkLst>
            <pc:docMk/>
            <pc:sldMasterMk cId="3283444625" sldId="2147483648"/>
            <pc:sldLayoutMk cId="206491690" sldId="2147483735"/>
          </pc:sldLayoutMkLst>
        </pc:sldLayoutChg>
        <pc:sldLayoutChg chg="del">
          <pc:chgData name="Hordur Olafsson" userId="35673f1e-1533-427a-a84f-da77feac3cd7" providerId="ADAL" clId="{9B306A3A-831E-D74B-B6D8-1C442373982F}" dt="2023-05-04T16:05:24.299" v="146" actId="2696"/>
          <pc:sldLayoutMkLst>
            <pc:docMk/>
            <pc:sldMasterMk cId="3283444625" sldId="2147483648"/>
            <pc:sldLayoutMk cId="2639694159" sldId="2147483736"/>
          </pc:sldLayoutMkLst>
        </pc:sldLayoutChg>
      </pc:sldMasterChg>
    </pc:docChg>
  </pc:docChgLst>
  <pc:docChgLst>
    <pc:chgData name="Bjorn Jonsson" userId="0ba677ab-dff8-4d69-911d-adef4ed2de49" providerId="ADAL" clId="{934B0C82-AA7D-4E13-BCFA-9FF060A16D41}"/>
    <pc:docChg chg="delSld modSection">
      <pc:chgData name="Bjorn Jonsson" userId="0ba677ab-dff8-4d69-911d-adef4ed2de49" providerId="ADAL" clId="{934B0C82-AA7D-4E13-BCFA-9FF060A16D41}" dt="2023-05-22T11:51:20.531" v="0" actId="47"/>
      <pc:docMkLst>
        <pc:docMk/>
      </pc:docMkLst>
      <pc:sldChg chg="del">
        <pc:chgData name="Bjorn Jonsson" userId="0ba677ab-dff8-4d69-911d-adef4ed2de49" providerId="ADAL" clId="{934B0C82-AA7D-4E13-BCFA-9FF060A16D41}" dt="2023-05-22T11:51:20.531" v="0" actId="47"/>
        <pc:sldMkLst>
          <pc:docMk/>
          <pc:sldMk cId="3681829188" sldId="287"/>
        </pc:sldMkLst>
      </pc:sldChg>
    </pc:docChg>
  </pc:docChgLst>
  <pc:docChgLst>
    <pc:chgData name="Urdur Anna Bjornsdottir" userId="S::urdur@lsretail.com::75a0066e-fea1-4153-a356-05f494bd3cd0" providerId="AD" clId="Web-{0F4C250E-13A1-825D-B44E-A1C5FE245240}"/>
    <pc:docChg chg="modSld">
      <pc:chgData name="Urdur Anna Bjornsdottir" userId="S::urdur@lsretail.com::75a0066e-fea1-4153-a356-05f494bd3cd0" providerId="AD" clId="Web-{0F4C250E-13A1-825D-B44E-A1C5FE245240}" dt="2023-04-17T14:05:43.314" v="1" actId="20577"/>
      <pc:docMkLst>
        <pc:docMk/>
      </pc:docMkLst>
      <pc:sldChg chg="modSp">
        <pc:chgData name="Urdur Anna Bjornsdottir" userId="S::urdur@lsretail.com::75a0066e-fea1-4153-a356-05f494bd3cd0" providerId="AD" clId="Web-{0F4C250E-13A1-825D-B44E-A1C5FE245240}" dt="2023-04-17T14:05:43.314" v="1" actId="20577"/>
        <pc:sldMkLst>
          <pc:docMk/>
          <pc:sldMk cId="3745638965" sldId="288"/>
        </pc:sldMkLst>
        <pc:spChg chg="mod">
          <ac:chgData name="Urdur Anna Bjornsdottir" userId="S::urdur@lsretail.com::75a0066e-fea1-4153-a356-05f494bd3cd0" providerId="AD" clId="Web-{0F4C250E-13A1-825D-B44E-A1C5FE245240}" dt="2023-04-17T14:05:43.314" v="1" actId="20577"/>
          <ac:spMkLst>
            <pc:docMk/>
            <pc:sldMk cId="3745638965" sldId="288"/>
            <ac:spMk id="6" creationId="{77C57E0D-23F6-E8B1-CE87-3525EB340E45}"/>
          </ac:spMkLst>
        </pc:spChg>
      </pc:sldChg>
    </pc:docChg>
  </pc:docChgLst>
  <pc:docChgLst>
    <pc:chgData name="Alejandro Vazquez" userId="S::alejandrova@lsretail.com::37305020-e960-42a8-8ec7-a672ace352e5" providerId="AD" clId="Web-{8D1CAF49-75B2-6FBE-763E-4871F03D1BFB}"/>
    <pc:docChg chg="addSld delSld modSld sldOrd modSection">
      <pc:chgData name="Alejandro Vazquez" userId="S::alejandrova@lsretail.com::37305020-e960-42a8-8ec7-a672ace352e5" providerId="AD" clId="Web-{8D1CAF49-75B2-6FBE-763E-4871F03D1BFB}" dt="2023-05-12T08:34:43.829" v="306" actId="1076"/>
      <pc:docMkLst>
        <pc:docMk/>
      </pc:docMkLst>
      <pc:sldChg chg="addSp delSp modSp add replId">
        <pc:chgData name="Alejandro Vazquez" userId="S::alejandrova@lsretail.com::37305020-e960-42a8-8ec7-a672ace352e5" providerId="AD" clId="Web-{8D1CAF49-75B2-6FBE-763E-4871F03D1BFB}" dt="2023-05-12T08:34:43.829" v="306" actId="1076"/>
        <pc:sldMkLst>
          <pc:docMk/>
          <pc:sldMk cId="4057254566" sldId="2147376775"/>
        </pc:sldMkLst>
        <pc:spChg chg="mod">
          <ac:chgData name="Alejandro Vazquez" userId="S::alejandrova@lsretail.com::37305020-e960-42a8-8ec7-a672ace352e5" providerId="AD" clId="Web-{8D1CAF49-75B2-6FBE-763E-4871F03D1BFB}" dt="2023-05-12T08:33:12.619" v="283" actId="20577"/>
          <ac:spMkLst>
            <pc:docMk/>
            <pc:sldMk cId="4057254566" sldId="2147376775"/>
            <ac:spMk id="2" creationId="{04122406-3F56-7352-8CAD-CF35099CD0CF}"/>
          </ac:spMkLst>
        </pc:spChg>
        <pc:spChg chg="del">
          <ac:chgData name="Alejandro Vazquez" userId="S::alejandrova@lsretail.com::37305020-e960-42a8-8ec7-a672ace352e5" providerId="AD" clId="Web-{8D1CAF49-75B2-6FBE-763E-4871F03D1BFB}" dt="2023-05-12T08:21:51.369" v="20"/>
          <ac:spMkLst>
            <pc:docMk/>
            <pc:sldMk cId="4057254566" sldId="2147376775"/>
            <ac:spMk id="4" creationId="{F44A8811-C404-F5C5-4B0F-7FA164BED4BE}"/>
          </ac:spMkLst>
        </pc:spChg>
        <pc:spChg chg="del">
          <ac:chgData name="Alejandro Vazquez" userId="S::alejandrova@lsretail.com::37305020-e960-42a8-8ec7-a672ace352e5" providerId="AD" clId="Web-{8D1CAF49-75B2-6FBE-763E-4871F03D1BFB}" dt="2023-05-12T08:21:51.369" v="19"/>
          <ac:spMkLst>
            <pc:docMk/>
            <pc:sldMk cId="4057254566" sldId="2147376775"/>
            <ac:spMk id="5" creationId="{399C3DB5-5B62-E596-B21E-5157162FD42A}"/>
          </ac:spMkLst>
        </pc:spChg>
        <pc:spChg chg="del">
          <ac:chgData name="Alejandro Vazquez" userId="S::alejandrova@lsretail.com::37305020-e960-42a8-8ec7-a672ace352e5" providerId="AD" clId="Web-{8D1CAF49-75B2-6FBE-763E-4871F03D1BFB}" dt="2023-05-12T08:21:51.369" v="18"/>
          <ac:spMkLst>
            <pc:docMk/>
            <pc:sldMk cId="4057254566" sldId="2147376775"/>
            <ac:spMk id="6" creationId="{BCFBF8AF-186B-2501-C55A-C8AA8B4C43D6}"/>
          </ac:spMkLst>
        </pc:spChg>
        <pc:spChg chg="del">
          <ac:chgData name="Alejandro Vazquez" userId="S::alejandrova@lsretail.com::37305020-e960-42a8-8ec7-a672ace352e5" providerId="AD" clId="Web-{8D1CAF49-75B2-6FBE-763E-4871F03D1BFB}" dt="2023-05-12T08:21:51.369" v="17"/>
          <ac:spMkLst>
            <pc:docMk/>
            <pc:sldMk cId="4057254566" sldId="2147376775"/>
            <ac:spMk id="7" creationId="{FF7D6E6E-1815-DAF6-CAAD-B14F82D99B99}"/>
          </ac:spMkLst>
        </pc:spChg>
        <pc:picChg chg="add del mod">
          <ac:chgData name="Alejandro Vazquez" userId="S::alejandrova@lsretail.com::37305020-e960-42a8-8ec7-a672ace352e5" providerId="AD" clId="Web-{8D1CAF49-75B2-6FBE-763E-4871F03D1BFB}" dt="2023-05-12T08:23:03.452" v="27"/>
          <ac:picMkLst>
            <pc:docMk/>
            <pc:sldMk cId="4057254566" sldId="2147376775"/>
            <ac:picMk id="3" creationId="{DF81BAB4-72C5-1B2A-E7D2-83EA31419E78}"/>
          </ac:picMkLst>
        </pc:picChg>
        <pc:picChg chg="add mod">
          <ac:chgData name="Alejandro Vazquez" userId="S::alejandrova@lsretail.com::37305020-e960-42a8-8ec7-a672ace352e5" providerId="AD" clId="Web-{8D1CAF49-75B2-6FBE-763E-4871F03D1BFB}" dt="2023-05-12T08:34:43.829" v="306" actId="1076"/>
          <ac:picMkLst>
            <pc:docMk/>
            <pc:sldMk cId="4057254566" sldId="2147376775"/>
            <ac:picMk id="8" creationId="{3D26A431-CA3D-E727-5323-D10620E09E11}"/>
          </ac:picMkLst>
        </pc:picChg>
      </pc:sldChg>
      <pc:sldChg chg="addSp delSp modSp add del replId">
        <pc:chgData name="Alejandro Vazquez" userId="S::alejandrova@lsretail.com::37305020-e960-42a8-8ec7-a672ace352e5" providerId="AD" clId="Web-{8D1CAF49-75B2-6FBE-763E-4871F03D1BFB}" dt="2023-05-12T08:26:10.324" v="48"/>
        <pc:sldMkLst>
          <pc:docMk/>
          <pc:sldMk cId="2428318684" sldId="2147376776"/>
        </pc:sldMkLst>
        <pc:spChg chg="mod">
          <ac:chgData name="Alejandro Vazquez" userId="S::alejandrova@lsretail.com::37305020-e960-42a8-8ec7-a672ace352e5" providerId="AD" clId="Web-{8D1CAF49-75B2-6FBE-763E-4871F03D1BFB}" dt="2023-05-12T08:24:08.613" v="37" actId="20577"/>
          <ac:spMkLst>
            <pc:docMk/>
            <pc:sldMk cId="2428318684" sldId="2147376776"/>
            <ac:spMk id="2" creationId="{04122406-3F56-7352-8CAD-CF35099CD0CF}"/>
          </ac:spMkLst>
        </pc:spChg>
        <pc:picChg chg="add mod">
          <ac:chgData name="Alejandro Vazquez" userId="S::alejandrova@lsretail.com::37305020-e960-42a8-8ec7-a672ace352e5" providerId="AD" clId="Web-{8D1CAF49-75B2-6FBE-763E-4871F03D1BFB}" dt="2023-05-12T08:24:14.786" v="41" actId="1076"/>
          <ac:picMkLst>
            <pc:docMk/>
            <pc:sldMk cId="2428318684" sldId="2147376776"/>
            <ac:picMk id="3" creationId="{FBCFC362-7EC9-F790-A13B-54D8992E5323}"/>
          </ac:picMkLst>
        </pc:picChg>
        <pc:picChg chg="del">
          <ac:chgData name="Alejandro Vazquez" userId="S::alejandrova@lsretail.com::37305020-e960-42a8-8ec7-a672ace352e5" providerId="AD" clId="Web-{8D1CAF49-75B2-6FBE-763E-4871F03D1BFB}" dt="2023-05-12T08:24:09.847" v="38"/>
          <ac:picMkLst>
            <pc:docMk/>
            <pc:sldMk cId="2428318684" sldId="2147376776"/>
            <ac:picMk id="8" creationId="{3D26A431-CA3D-E727-5323-D10620E09E11}"/>
          </ac:picMkLst>
        </pc:picChg>
      </pc:sldChg>
      <pc:sldChg chg="addSp delSp modSp add ord replId">
        <pc:chgData name="Alejandro Vazquez" userId="S::alejandrova@lsretail.com::37305020-e960-42a8-8ec7-a672ace352e5" providerId="AD" clId="Web-{8D1CAF49-75B2-6FBE-763E-4871F03D1BFB}" dt="2023-05-12T08:30:11.954" v="282" actId="1076"/>
        <pc:sldMkLst>
          <pc:docMk/>
          <pc:sldMk cId="1394857915" sldId="2147376777"/>
        </pc:sldMkLst>
        <pc:spChg chg="mod">
          <ac:chgData name="Alejandro Vazquez" userId="S::alejandrova@lsretail.com::37305020-e960-42a8-8ec7-a672ace352e5" providerId="AD" clId="Web-{8D1CAF49-75B2-6FBE-763E-4871F03D1BFB}" dt="2023-05-12T08:24:34.474" v="44" actId="20577"/>
          <ac:spMkLst>
            <pc:docMk/>
            <pc:sldMk cId="1394857915" sldId="2147376777"/>
            <ac:spMk id="2" creationId="{EB94283B-4356-0C2B-F524-16EF5BF3DCC6}"/>
          </ac:spMkLst>
        </pc:spChg>
        <pc:spChg chg="mod">
          <ac:chgData name="Alejandro Vazquez" userId="S::alejandrova@lsretail.com::37305020-e960-42a8-8ec7-a672ace352e5" providerId="AD" clId="Web-{8D1CAF49-75B2-6FBE-763E-4871F03D1BFB}" dt="2023-05-12T08:29:49.371" v="280" actId="20577"/>
          <ac:spMkLst>
            <pc:docMk/>
            <pc:sldMk cId="1394857915" sldId="2147376777"/>
            <ac:spMk id="3" creationId="{F1D2A131-3576-3262-F20D-58E2201DDE89}"/>
          </ac:spMkLst>
        </pc:spChg>
        <pc:picChg chg="mod">
          <ac:chgData name="Alejandro Vazquez" userId="S::alejandrova@lsretail.com::37305020-e960-42a8-8ec7-a672ace352e5" providerId="AD" clId="Web-{8D1CAF49-75B2-6FBE-763E-4871F03D1BFB}" dt="2023-05-12T08:30:08.341" v="281" actId="1076"/>
          <ac:picMkLst>
            <pc:docMk/>
            <pc:sldMk cId="1394857915" sldId="2147376777"/>
            <ac:picMk id="4" creationId="{35D92CA3-B050-EC9D-55BB-198F94ED7475}"/>
          </ac:picMkLst>
        </pc:picChg>
        <pc:picChg chg="mod">
          <ac:chgData name="Alejandro Vazquez" userId="S::alejandrova@lsretail.com::37305020-e960-42a8-8ec7-a672ace352e5" providerId="AD" clId="Web-{8D1CAF49-75B2-6FBE-763E-4871F03D1BFB}" dt="2023-05-12T08:30:11.954" v="282" actId="1076"/>
          <ac:picMkLst>
            <pc:docMk/>
            <pc:sldMk cId="1394857915" sldId="2147376777"/>
            <ac:picMk id="5" creationId="{30DEBD66-CE00-9629-2BC5-8640DFC93996}"/>
          </ac:picMkLst>
        </pc:picChg>
        <pc:picChg chg="add del">
          <ac:chgData name="Alejandro Vazquez" userId="S::alejandrova@lsretail.com::37305020-e960-42a8-8ec7-a672ace352e5" providerId="AD" clId="Web-{8D1CAF49-75B2-6FBE-763E-4871F03D1BFB}" dt="2023-05-12T08:25:01.210" v="46"/>
          <ac:picMkLst>
            <pc:docMk/>
            <pc:sldMk cId="1394857915" sldId="2147376777"/>
            <ac:picMk id="7" creationId="{9B22D370-E4D3-A0C9-924A-1A53ADD9C609}"/>
          </ac:picMkLst>
        </pc:picChg>
      </pc:sldChg>
      <pc:sldChg chg="addSp delSp modSp add replId">
        <pc:chgData name="Alejandro Vazquez" userId="S::alejandrova@lsretail.com::37305020-e960-42a8-8ec7-a672ace352e5" providerId="AD" clId="Web-{8D1CAF49-75B2-6FBE-763E-4871F03D1BFB}" dt="2023-05-12T08:34:35.109" v="305" actId="1076"/>
        <pc:sldMkLst>
          <pc:docMk/>
          <pc:sldMk cId="590659344" sldId="2147376778"/>
        </pc:sldMkLst>
        <pc:spChg chg="mod">
          <ac:chgData name="Alejandro Vazquez" userId="S::alejandrova@lsretail.com::37305020-e960-42a8-8ec7-a672ace352e5" providerId="AD" clId="Web-{8D1CAF49-75B2-6FBE-763E-4871F03D1BFB}" dt="2023-05-12T08:34:09.279" v="293" actId="20577"/>
          <ac:spMkLst>
            <pc:docMk/>
            <pc:sldMk cId="590659344" sldId="2147376778"/>
            <ac:spMk id="2" creationId="{EB94283B-4356-0C2B-F524-16EF5BF3DCC6}"/>
          </ac:spMkLst>
        </pc:spChg>
        <pc:spChg chg="del">
          <ac:chgData name="Alejandro Vazquez" userId="S::alejandrova@lsretail.com::37305020-e960-42a8-8ec7-a672ace352e5" providerId="AD" clId="Web-{8D1CAF49-75B2-6FBE-763E-4871F03D1BFB}" dt="2023-05-12T08:34:14.045" v="295"/>
          <ac:spMkLst>
            <pc:docMk/>
            <pc:sldMk cId="590659344" sldId="2147376778"/>
            <ac:spMk id="3" creationId="{F1D2A131-3576-3262-F20D-58E2201DDE89}"/>
          </ac:spMkLst>
        </pc:spChg>
        <pc:spChg chg="add del mod">
          <ac:chgData name="Alejandro Vazquez" userId="S::alejandrova@lsretail.com::37305020-e960-42a8-8ec7-a672ace352e5" providerId="AD" clId="Web-{8D1CAF49-75B2-6FBE-763E-4871F03D1BFB}" dt="2023-05-12T08:34:19.499" v="298"/>
          <ac:spMkLst>
            <pc:docMk/>
            <pc:sldMk cId="590659344" sldId="2147376778"/>
            <ac:spMk id="7" creationId="{557016BF-0C55-F70B-E874-6BE0D0FAC0DA}"/>
          </ac:spMkLst>
        </pc:spChg>
        <pc:picChg chg="del">
          <ac:chgData name="Alejandro Vazquez" userId="S::alejandrova@lsretail.com::37305020-e960-42a8-8ec7-a672ace352e5" providerId="AD" clId="Web-{8D1CAF49-75B2-6FBE-763E-4871F03D1BFB}" dt="2023-05-12T08:34:30.312" v="304"/>
          <ac:picMkLst>
            <pc:docMk/>
            <pc:sldMk cId="590659344" sldId="2147376778"/>
            <ac:picMk id="4" creationId="{35D92CA3-B050-EC9D-55BB-198F94ED7475}"/>
          </ac:picMkLst>
        </pc:picChg>
        <pc:picChg chg="del">
          <ac:chgData name="Alejandro Vazquez" userId="S::alejandrova@lsretail.com::37305020-e960-42a8-8ec7-a672ace352e5" providerId="AD" clId="Web-{8D1CAF49-75B2-6FBE-763E-4871F03D1BFB}" dt="2023-05-12T08:34:11.670" v="294"/>
          <ac:picMkLst>
            <pc:docMk/>
            <pc:sldMk cId="590659344" sldId="2147376778"/>
            <ac:picMk id="5" creationId="{30DEBD66-CE00-9629-2BC5-8640DFC93996}"/>
          </ac:picMkLst>
        </pc:picChg>
        <pc:picChg chg="add del mod">
          <ac:chgData name="Alejandro Vazquez" userId="S::alejandrova@lsretail.com::37305020-e960-42a8-8ec7-a672ace352e5" providerId="AD" clId="Web-{8D1CAF49-75B2-6FBE-763E-4871F03D1BFB}" dt="2023-05-12T08:34:15.436" v="297"/>
          <ac:picMkLst>
            <pc:docMk/>
            <pc:sldMk cId="590659344" sldId="2147376778"/>
            <ac:picMk id="8" creationId="{57DBC9E3-E078-4274-72D1-86D296D10166}"/>
          </ac:picMkLst>
        </pc:picChg>
        <pc:picChg chg="add mod">
          <ac:chgData name="Alejandro Vazquez" userId="S::alejandrova@lsretail.com::37305020-e960-42a8-8ec7-a672ace352e5" providerId="AD" clId="Web-{8D1CAF49-75B2-6FBE-763E-4871F03D1BFB}" dt="2023-05-12T08:34:35.109" v="305" actId="1076"/>
          <ac:picMkLst>
            <pc:docMk/>
            <pc:sldMk cId="590659344" sldId="2147376778"/>
            <ac:picMk id="9" creationId="{935C898D-B568-15E6-4A95-3755FAA52112}"/>
          </ac:picMkLst>
        </pc:picChg>
      </pc:sldChg>
    </pc:docChg>
  </pc:docChgLst>
  <pc:docChgLst>
    <pc:chgData name="Alejandro Vazquez" userId="S::alejandrova@lsretail.com::37305020-e960-42a8-8ec7-a672ace352e5" providerId="AD" clId="Web-{13A4819D-AE41-3C22-E235-88E9CEE3E6F6}"/>
    <pc:docChg chg="modSld">
      <pc:chgData name="Alejandro Vazquez" userId="S::alejandrova@lsretail.com::37305020-e960-42a8-8ec7-a672ace352e5" providerId="AD" clId="Web-{13A4819D-AE41-3C22-E235-88E9CEE3E6F6}" dt="2023-05-15T07:45:40.474" v="0" actId="20577"/>
      <pc:docMkLst>
        <pc:docMk/>
      </pc:docMkLst>
      <pc:sldChg chg="modSp">
        <pc:chgData name="Alejandro Vazquez" userId="S::alejandrova@lsretail.com::37305020-e960-42a8-8ec7-a672ace352e5" providerId="AD" clId="Web-{13A4819D-AE41-3C22-E235-88E9CEE3E6F6}" dt="2023-05-15T07:45:40.474" v="0" actId="20577"/>
        <pc:sldMkLst>
          <pc:docMk/>
          <pc:sldMk cId="1823052831" sldId="280"/>
        </pc:sldMkLst>
        <pc:spChg chg="mod">
          <ac:chgData name="Alejandro Vazquez" userId="S::alejandrova@lsretail.com::37305020-e960-42a8-8ec7-a672ace352e5" providerId="AD" clId="Web-{13A4819D-AE41-3C22-E235-88E9CEE3E6F6}" dt="2023-05-15T07:45:40.474" v="0" actId="20577"/>
          <ac:spMkLst>
            <pc:docMk/>
            <pc:sldMk cId="1823052831" sldId="280"/>
            <ac:spMk id="2" creationId="{01B83CFD-FB9F-8AC1-455F-967A2E52F2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389B-1A40-487C-A118-184484BAA60B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55C15-2A29-4826-BF2D-19C0F25C1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20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5/22/2023 11:51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9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89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6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21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3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Segoe UI"/>
                <a:cs typeface="Segoe UI"/>
              </a:rPr>
              <a:t>Empower LS Central </a:t>
            </a:r>
            <a:r>
              <a:rPr lang="en-GB" b="0" dirty="0">
                <a:latin typeface="Segoe UI"/>
                <a:cs typeface="Segoe UI"/>
              </a:rPr>
              <a:t>with Power Platform</a:t>
            </a:r>
            <a:endParaRPr lang="en-I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5031580"/>
            <a:ext cx="6064295" cy="702365"/>
          </a:xfrm>
        </p:spPr>
        <p:txBody>
          <a:bodyPr/>
          <a:lstStyle/>
          <a:p>
            <a:r>
              <a:rPr lang="en-GB" dirty="0"/>
              <a:t>Alejandro Vázquez</a:t>
            </a:r>
          </a:p>
          <a:p>
            <a:r>
              <a:rPr lang="en-GB" sz="2800" b="0" dirty="0">
                <a:solidFill>
                  <a:schemeClr val="bg1"/>
                </a:solidFill>
              </a:rPr>
              <a:t>Senior Consultant</a:t>
            </a:r>
            <a:endParaRPr lang="en-IS" sz="2800" b="0" dirty="0">
              <a:solidFill>
                <a:schemeClr val="bg1"/>
              </a:solidFill>
            </a:endParaRP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2305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9C372F-7648-459B-A411-08DC31B5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95" y="1827703"/>
            <a:ext cx="2116250" cy="3732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77A0E-1F6C-32B7-BF49-D4AAB85F4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94" y="1853924"/>
            <a:ext cx="2096540" cy="372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6CB40-07C2-4905-8D88-DB635BD496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914" y="1242710"/>
            <a:ext cx="3085531" cy="5277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52A004-151D-40C0-A7D4-04B5B7361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882" y="1242710"/>
            <a:ext cx="3085531" cy="527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76DB1-8764-1B5F-D7C8-F87CD5E5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</a:t>
            </a:r>
            <a:br>
              <a:rPr lang="en-US" dirty="0"/>
            </a:br>
            <a:br>
              <a:rPr lang="en-US" dirty="0"/>
            </a:b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73372-7F1E-4A1D-9E75-CF82132FBC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4849894" cy="5073650"/>
          </a:xfrm>
        </p:spPr>
        <p:txBody>
          <a:bodyPr lIns="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000" dirty="0"/>
              <a:t>By clicking the icon, you will access the rooms with that status. In this view you get more info about the room.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Room type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How many persons in the room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Checkout time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How many nights they will/have stayed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Priority room or not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Extra bed or crib in the room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By clicking a room, the room attendant can change the HK status, when done in the room. This will then update the status in the system.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752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2081FF-69DE-4605-D0F1-1BE0B526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57E0D-23F6-E8B1-CE87-3525EB340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Segoe UI"/>
                <a:cs typeface="Segoe UI"/>
              </a:rPr>
              <a:t>What is Power platform?</a:t>
            </a:r>
          </a:p>
          <a:p>
            <a:r>
              <a:rPr lang="en-GB" dirty="0"/>
              <a:t>What is Power apps?</a:t>
            </a:r>
          </a:p>
          <a:p>
            <a:r>
              <a:rPr lang="en-GB" dirty="0"/>
              <a:t>What is needed and how to implement</a:t>
            </a:r>
          </a:p>
          <a:p>
            <a:r>
              <a:rPr lang="en-GB" dirty="0"/>
              <a:t>Demo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63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3">
            <a:extLst>
              <a:ext uri="{FF2B5EF4-FFF2-40B4-BE49-F238E27FC236}">
                <a16:creationId xmlns:a16="http://schemas.microsoft.com/office/drawing/2014/main" id="{AB419F2C-329B-8C03-F234-1CD47E36C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4873302"/>
            <a:ext cx="12192000" cy="1477328"/>
          </a:xfrm>
          <a:prstGeom prst="rect">
            <a:avLst/>
          </a:prstGeom>
          <a:solidFill>
            <a:srgbClr val="E9EE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2EDAC7-DFB6-34D1-E640-69E2E8DF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Microsoft Power Platform | Low Code Platform</a:t>
            </a:r>
            <a:endParaRPr lang="en-US" dirty="0">
              <a:solidFill>
                <a:srgbClr val="49C5B1"/>
              </a:solidFill>
            </a:endParaRPr>
          </a:p>
        </p:txBody>
      </p:sp>
      <p:pic>
        <p:nvPicPr>
          <p:cNvPr id="7" name="Picture 6" descr="Power BI icon">
            <a:extLst>
              <a:ext uri="{FF2B5EF4-FFF2-40B4-BE49-F238E27FC236}">
                <a16:creationId xmlns:a16="http://schemas.microsoft.com/office/drawing/2014/main" id="{657789AE-6028-3630-36CD-3238C93C07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811" y="1897275"/>
            <a:ext cx="910456" cy="9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31">
            <a:extLst>
              <a:ext uri="{FF2B5EF4-FFF2-40B4-BE49-F238E27FC236}">
                <a16:creationId xmlns:a16="http://schemas.microsoft.com/office/drawing/2014/main" id="{1960A397-E624-E524-36C2-34742CBADDCA}"/>
              </a:ext>
            </a:extLst>
          </p:cNvPr>
          <p:cNvSpPr/>
          <p:nvPr/>
        </p:nvSpPr>
        <p:spPr>
          <a:xfrm>
            <a:off x="10111359" y="2983950"/>
            <a:ext cx="1737360" cy="96444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R="0" lvl="0" indent="0" algn="ctr" defTabSz="861251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51C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Power BI</a:t>
            </a:r>
          </a:p>
        </p:txBody>
      </p:sp>
      <p:pic>
        <p:nvPicPr>
          <p:cNvPr id="9" name="Picture 2" descr="Power apps icon">
            <a:extLst>
              <a:ext uri="{FF2B5EF4-FFF2-40B4-BE49-F238E27FC236}">
                <a16:creationId xmlns:a16="http://schemas.microsoft.com/office/drawing/2014/main" id="{3420F3F5-6F9E-B9D0-D2B3-4C17BCA03F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5" y="1940464"/>
            <a:ext cx="910456" cy="9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31">
            <a:extLst>
              <a:ext uri="{FF2B5EF4-FFF2-40B4-BE49-F238E27FC236}">
                <a16:creationId xmlns:a16="http://schemas.microsoft.com/office/drawing/2014/main" id="{F5647139-7BA5-BCB4-5C7C-A62769E18B15}"/>
              </a:ext>
            </a:extLst>
          </p:cNvPr>
          <p:cNvSpPr/>
          <p:nvPr/>
        </p:nvSpPr>
        <p:spPr>
          <a:xfrm>
            <a:off x="579373" y="3027139"/>
            <a:ext cx="1653163" cy="145157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51C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Power </a:t>
            </a:r>
            <a:r>
              <a:rPr lang="en-US" sz="1600" b="1" dirty="0">
                <a:solidFill>
                  <a:srgbClr val="351C5C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Apps</a:t>
            </a:r>
          </a:p>
        </p:txBody>
      </p:sp>
      <p:pic>
        <p:nvPicPr>
          <p:cNvPr id="11" name="Picture 4" descr="Power Automate icon">
            <a:extLst>
              <a:ext uri="{FF2B5EF4-FFF2-40B4-BE49-F238E27FC236}">
                <a16:creationId xmlns:a16="http://schemas.microsoft.com/office/drawing/2014/main" id="{D18E6761-2DF3-68AE-D4FD-8A18C93373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2" y="1944145"/>
            <a:ext cx="910456" cy="9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231">
            <a:extLst>
              <a:ext uri="{FF2B5EF4-FFF2-40B4-BE49-F238E27FC236}">
                <a16:creationId xmlns:a16="http://schemas.microsoft.com/office/drawing/2014/main" id="{4A4B5431-F7FA-7DF5-4B6A-2C897968523A}"/>
              </a:ext>
            </a:extLst>
          </p:cNvPr>
          <p:cNvSpPr/>
          <p:nvPr/>
        </p:nvSpPr>
        <p:spPr>
          <a:xfrm>
            <a:off x="2941320" y="3030820"/>
            <a:ext cx="1737360" cy="96444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51C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Power Automate</a:t>
            </a:r>
          </a:p>
        </p:txBody>
      </p:sp>
      <p:pic>
        <p:nvPicPr>
          <p:cNvPr id="13" name="Picture 15" descr="Power Virtual Agents icon">
            <a:extLst>
              <a:ext uri="{FF2B5EF4-FFF2-40B4-BE49-F238E27FC236}">
                <a16:creationId xmlns:a16="http://schemas.microsoft.com/office/drawing/2014/main" id="{05CBDE00-16B5-FB74-C30A-70BC81C49B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72" y="1942374"/>
            <a:ext cx="908550" cy="9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36">
            <a:extLst>
              <a:ext uri="{FF2B5EF4-FFF2-40B4-BE49-F238E27FC236}">
                <a16:creationId xmlns:a16="http://schemas.microsoft.com/office/drawing/2014/main" id="{2C4CF122-724B-6769-0EF1-AB6DAF6CEFC9}"/>
              </a:ext>
            </a:extLst>
          </p:cNvPr>
          <p:cNvSpPr/>
          <p:nvPr/>
        </p:nvSpPr>
        <p:spPr>
          <a:xfrm>
            <a:off x="5303268" y="3027315"/>
            <a:ext cx="1737359" cy="96444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algn="ctr" defTabSz="861251">
              <a:spcAft>
                <a:spcPts val="400"/>
              </a:spcAft>
              <a:defRPr/>
            </a:pPr>
            <a:r>
              <a:rPr lang="en-US" sz="1600" b="1" dirty="0">
                <a:solidFill>
                  <a:srgbClr val="351C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Power Virtual Agents</a:t>
            </a:r>
          </a:p>
        </p:txBody>
      </p:sp>
      <p:pic>
        <p:nvPicPr>
          <p:cNvPr id="15" name="Graphic 17" descr="Power Pages icon">
            <a:extLst>
              <a:ext uri="{FF2B5EF4-FFF2-40B4-BE49-F238E27FC236}">
                <a16:creationId xmlns:a16="http://schemas.microsoft.com/office/drawing/2014/main" id="{098A382F-8FDC-2228-A48E-CEA40D4B3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7560" y="1948654"/>
            <a:ext cx="841904" cy="908550"/>
          </a:xfrm>
          <a:prstGeom prst="rect">
            <a:avLst/>
          </a:prstGeom>
        </p:spPr>
      </p:pic>
      <p:sp>
        <p:nvSpPr>
          <p:cNvPr id="16" name="Rectangle 1236">
            <a:extLst>
              <a:ext uri="{FF2B5EF4-FFF2-40B4-BE49-F238E27FC236}">
                <a16:creationId xmlns:a16="http://schemas.microsoft.com/office/drawing/2014/main" id="{C524EBFB-2839-B753-BC24-920C525DD8BC}"/>
              </a:ext>
            </a:extLst>
          </p:cNvPr>
          <p:cNvSpPr/>
          <p:nvPr/>
        </p:nvSpPr>
        <p:spPr>
          <a:xfrm>
            <a:off x="7699832" y="3011186"/>
            <a:ext cx="1737360" cy="96444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/>
          <a:p>
            <a:pPr marR="0" lvl="0" indent="0" algn="ctr" defTabSz="861251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351C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Power Pages</a:t>
            </a:r>
          </a:p>
        </p:txBody>
      </p:sp>
      <p:grpSp>
        <p:nvGrpSpPr>
          <p:cNvPr id="17" name="Group 37" descr="Data connectors&#10;">
            <a:extLst>
              <a:ext uri="{FF2B5EF4-FFF2-40B4-BE49-F238E27FC236}">
                <a16:creationId xmlns:a16="http://schemas.microsoft.com/office/drawing/2014/main" id="{BF96FF5A-7922-C212-B18F-300CF6F484C2}"/>
              </a:ext>
            </a:extLst>
          </p:cNvPr>
          <p:cNvGrpSpPr/>
          <p:nvPr/>
        </p:nvGrpSpPr>
        <p:grpSpPr>
          <a:xfrm>
            <a:off x="1211961" y="5074389"/>
            <a:ext cx="1554480" cy="1106775"/>
            <a:chOff x="1040075" y="3360200"/>
            <a:chExt cx="1554480" cy="1106775"/>
          </a:xfrm>
        </p:grpSpPr>
        <p:grpSp>
          <p:nvGrpSpPr>
            <p:cNvPr id="18" name="Group 19" descr="Data connectors icon">
              <a:extLst>
                <a:ext uri="{FF2B5EF4-FFF2-40B4-BE49-F238E27FC236}">
                  <a16:creationId xmlns:a16="http://schemas.microsoft.com/office/drawing/2014/main" id="{8AA3C996-758A-D7D8-7A12-F08B271FFAEE}"/>
                </a:ext>
              </a:extLst>
            </p:cNvPr>
            <p:cNvGrpSpPr/>
            <p:nvPr/>
          </p:nvGrpSpPr>
          <p:grpSpPr>
            <a:xfrm>
              <a:off x="1590760" y="3360200"/>
              <a:ext cx="436221" cy="416340"/>
              <a:chOff x="1651720" y="5057998"/>
              <a:chExt cx="436221" cy="416340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0A7B98D3-E9F9-144A-59AB-0E2E21D4FD2D}"/>
                  </a:ext>
                </a:extLst>
              </p:cNvPr>
              <p:cNvGrpSpPr/>
              <p:nvPr/>
            </p:nvGrpSpPr>
            <p:grpSpPr>
              <a:xfrm>
                <a:off x="1651721" y="5057999"/>
                <a:ext cx="436220" cy="416339"/>
                <a:chOff x="1682008" y="3094081"/>
                <a:chExt cx="376136" cy="358993"/>
              </a:xfrm>
              <a:noFill/>
            </p:grpSpPr>
            <p:sp>
              <p:nvSpPr>
                <p:cNvPr id="25" name="Freeform: Shape 25">
                  <a:extLst>
                    <a:ext uri="{FF2B5EF4-FFF2-40B4-BE49-F238E27FC236}">
                      <a16:creationId xmlns:a16="http://schemas.microsoft.com/office/drawing/2014/main" id="{F41D5E55-2AA0-7D36-D5DD-A5AB5A657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27769">
                  <a:off x="1717012" y="3296097"/>
                  <a:ext cx="121973" cy="191982"/>
                </a:xfrm>
                <a:custGeom>
                  <a:avLst/>
                  <a:gdLst>
                    <a:gd name="connsiteX0" fmla="*/ 0 w 121973"/>
                    <a:gd name="connsiteY0" fmla="*/ 0 h 191981"/>
                    <a:gd name="connsiteX1" fmla="*/ 121973 w 121973"/>
                    <a:gd name="connsiteY1" fmla="*/ 0 h 191981"/>
                    <a:gd name="connsiteX2" fmla="*/ 121973 w 121973"/>
                    <a:gd name="connsiteY2" fmla="*/ 47438 h 191981"/>
                    <a:gd name="connsiteX3" fmla="*/ 118254 w 121973"/>
                    <a:gd name="connsiteY3" fmla="*/ 66248 h 191981"/>
                    <a:gd name="connsiteX4" fmla="*/ 110771 w 121973"/>
                    <a:gd name="connsiteY4" fmla="*/ 82407 h 191981"/>
                    <a:gd name="connsiteX5" fmla="*/ 97059 w 121973"/>
                    <a:gd name="connsiteY5" fmla="*/ 96170 h 191981"/>
                    <a:gd name="connsiteX6" fmla="*/ 80882 w 121973"/>
                    <a:gd name="connsiteY6" fmla="*/ 104938 h 191981"/>
                    <a:gd name="connsiteX7" fmla="*/ 80882 w 121973"/>
                    <a:gd name="connsiteY7" fmla="*/ 189863 h 191981"/>
                    <a:gd name="connsiteX8" fmla="*/ 80449 w 121973"/>
                    <a:gd name="connsiteY8" fmla="*/ 191981 h 191981"/>
                    <a:gd name="connsiteX9" fmla="*/ 39430 w 121973"/>
                    <a:gd name="connsiteY9" fmla="*/ 191981 h 191981"/>
                    <a:gd name="connsiteX10" fmla="*/ 39836 w 121973"/>
                    <a:gd name="connsiteY10" fmla="*/ 189863 h 191981"/>
                    <a:gd name="connsiteX11" fmla="*/ 39836 w 121973"/>
                    <a:gd name="connsiteY11" fmla="*/ 104938 h 191981"/>
                    <a:gd name="connsiteX12" fmla="*/ 23660 w 121973"/>
                    <a:gd name="connsiteY12" fmla="*/ 96170 h 191981"/>
                    <a:gd name="connsiteX13" fmla="*/ 9948 w 121973"/>
                    <a:gd name="connsiteY13" fmla="*/ 82407 h 191981"/>
                    <a:gd name="connsiteX14" fmla="*/ 2464 w 121973"/>
                    <a:gd name="connsiteY14" fmla="*/ 66248 h 191981"/>
                    <a:gd name="connsiteX15" fmla="*/ 0 w 121973"/>
                    <a:gd name="connsiteY15" fmla="*/ 47438 h 1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1973" h="191981">
                      <a:moveTo>
                        <a:pt x="0" y="0"/>
                      </a:moveTo>
                      <a:lnTo>
                        <a:pt x="121973" y="0"/>
                      </a:lnTo>
                      <a:lnTo>
                        <a:pt x="121973" y="47438"/>
                      </a:lnTo>
                      <a:cubicBezTo>
                        <a:pt x="121973" y="53657"/>
                        <a:pt x="120718" y="59927"/>
                        <a:pt x="118254" y="66248"/>
                      </a:cubicBezTo>
                      <a:cubicBezTo>
                        <a:pt x="116999" y="72467"/>
                        <a:pt x="113280" y="77411"/>
                        <a:pt x="110771" y="82407"/>
                      </a:cubicBezTo>
                      <a:cubicBezTo>
                        <a:pt x="107051" y="88677"/>
                        <a:pt x="102077" y="92398"/>
                        <a:pt x="97059" y="96170"/>
                      </a:cubicBezTo>
                      <a:cubicBezTo>
                        <a:pt x="92085" y="99942"/>
                        <a:pt x="87111" y="103664"/>
                        <a:pt x="80882" y="104938"/>
                      </a:cubicBezTo>
                      <a:lnTo>
                        <a:pt x="80882" y="189863"/>
                      </a:lnTo>
                      <a:lnTo>
                        <a:pt x="80449" y="191981"/>
                      </a:lnTo>
                      <a:lnTo>
                        <a:pt x="39430" y="191981"/>
                      </a:lnTo>
                      <a:lnTo>
                        <a:pt x="39836" y="189863"/>
                      </a:lnTo>
                      <a:lnTo>
                        <a:pt x="39836" y="104938"/>
                      </a:lnTo>
                      <a:cubicBezTo>
                        <a:pt x="33608" y="103664"/>
                        <a:pt x="28633" y="99942"/>
                        <a:pt x="23660" y="96170"/>
                      </a:cubicBezTo>
                      <a:cubicBezTo>
                        <a:pt x="18641" y="92398"/>
                        <a:pt x="13667" y="88677"/>
                        <a:pt x="9948" y="82407"/>
                      </a:cubicBezTo>
                      <a:cubicBezTo>
                        <a:pt x="7438" y="77411"/>
                        <a:pt x="3719" y="72467"/>
                        <a:pt x="2464" y="66248"/>
                      </a:cubicBezTo>
                      <a:cubicBezTo>
                        <a:pt x="0" y="59927"/>
                        <a:pt x="0" y="53657"/>
                        <a:pt x="0" y="474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6">
                  <a:extLst>
                    <a:ext uri="{FF2B5EF4-FFF2-40B4-BE49-F238E27FC236}">
                      <a16:creationId xmlns:a16="http://schemas.microsoft.com/office/drawing/2014/main" id="{E5276082-7D91-B619-124E-1AFF88FA7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3472231" flipH="1">
                  <a:off x="1936171" y="3094081"/>
                  <a:ext cx="121973" cy="191981"/>
                </a:xfrm>
                <a:custGeom>
                  <a:avLst/>
                  <a:gdLst>
                    <a:gd name="connsiteX0" fmla="*/ 0 w 121973"/>
                    <a:gd name="connsiteY0" fmla="*/ 0 h 191981"/>
                    <a:gd name="connsiteX1" fmla="*/ 121973 w 121973"/>
                    <a:gd name="connsiteY1" fmla="*/ 0 h 191981"/>
                    <a:gd name="connsiteX2" fmla="*/ 121973 w 121973"/>
                    <a:gd name="connsiteY2" fmla="*/ 47438 h 191981"/>
                    <a:gd name="connsiteX3" fmla="*/ 118254 w 121973"/>
                    <a:gd name="connsiteY3" fmla="*/ 66248 h 191981"/>
                    <a:gd name="connsiteX4" fmla="*/ 110771 w 121973"/>
                    <a:gd name="connsiteY4" fmla="*/ 82407 h 191981"/>
                    <a:gd name="connsiteX5" fmla="*/ 97059 w 121973"/>
                    <a:gd name="connsiteY5" fmla="*/ 96170 h 191981"/>
                    <a:gd name="connsiteX6" fmla="*/ 80882 w 121973"/>
                    <a:gd name="connsiteY6" fmla="*/ 104938 h 191981"/>
                    <a:gd name="connsiteX7" fmla="*/ 80882 w 121973"/>
                    <a:gd name="connsiteY7" fmla="*/ 189863 h 191981"/>
                    <a:gd name="connsiteX8" fmla="*/ 80449 w 121973"/>
                    <a:gd name="connsiteY8" fmla="*/ 191981 h 191981"/>
                    <a:gd name="connsiteX9" fmla="*/ 39430 w 121973"/>
                    <a:gd name="connsiteY9" fmla="*/ 191981 h 191981"/>
                    <a:gd name="connsiteX10" fmla="*/ 39836 w 121973"/>
                    <a:gd name="connsiteY10" fmla="*/ 189863 h 191981"/>
                    <a:gd name="connsiteX11" fmla="*/ 39836 w 121973"/>
                    <a:gd name="connsiteY11" fmla="*/ 104938 h 191981"/>
                    <a:gd name="connsiteX12" fmla="*/ 23660 w 121973"/>
                    <a:gd name="connsiteY12" fmla="*/ 96170 h 191981"/>
                    <a:gd name="connsiteX13" fmla="*/ 9948 w 121973"/>
                    <a:gd name="connsiteY13" fmla="*/ 82407 h 191981"/>
                    <a:gd name="connsiteX14" fmla="*/ 2464 w 121973"/>
                    <a:gd name="connsiteY14" fmla="*/ 66248 h 191981"/>
                    <a:gd name="connsiteX15" fmla="*/ 0 w 121973"/>
                    <a:gd name="connsiteY15" fmla="*/ 47438 h 1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1973" h="191981">
                      <a:moveTo>
                        <a:pt x="0" y="0"/>
                      </a:moveTo>
                      <a:lnTo>
                        <a:pt x="121973" y="0"/>
                      </a:lnTo>
                      <a:lnTo>
                        <a:pt x="121973" y="47438"/>
                      </a:lnTo>
                      <a:cubicBezTo>
                        <a:pt x="121973" y="53657"/>
                        <a:pt x="120718" y="59927"/>
                        <a:pt x="118254" y="66248"/>
                      </a:cubicBezTo>
                      <a:cubicBezTo>
                        <a:pt x="116999" y="72467"/>
                        <a:pt x="113280" y="77411"/>
                        <a:pt x="110771" y="82407"/>
                      </a:cubicBezTo>
                      <a:cubicBezTo>
                        <a:pt x="107051" y="88677"/>
                        <a:pt x="102077" y="92398"/>
                        <a:pt x="97059" y="96170"/>
                      </a:cubicBezTo>
                      <a:cubicBezTo>
                        <a:pt x="92085" y="99942"/>
                        <a:pt x="87111" y="103664"/>
                        <a:pt x="80882" y="104938"/>
                      </a:cubicBezTo>
                      <a:lnTo>
                        <a:pt x="80882" y="189863"/>
                      </a:lnTo>
                      <a:lnTo>
                        <a:pt x="80449" y="191981"/>
                      </a:lnTo>
                      <a:lnTo>
                        <a:pt x="39430" y="191981"/>
                      </a:lnTo>
                      <a:lnTo>
                        <a:pt x="39836" y="189863"/>
                      </a:lnTo>
                      <a:lnTo>
                        <a:pt x="39836" y="104938"/>
                      </a:lnTo>
                      <a:cubicBezTo>
                        <a:pt x="33608" y="103664"/>
                        <a:pt x="28633" y="99942"/>
                        <a:pt x="23660" y="96170"/>
                      </a:cubicBezTo>
                      <a:cubicBezTo>
                        <a:pt x="18641" y="92398"/>
                        <a:pt x="13667" y="88677"/>
                        <a:pt x="9948" y="82407"/>
                      </a:cubicBezTo>
                      <a:cubicBezTo>
                        <a:pt x="7438" y="77411"/>
                        <a:pt x="3719" y="72467"/>
                        <a:pt x="2464" y="66248"/>
                      </a:cubicBezTo>
                      <a:cubicBezTo>
                        <a:pt x="0" y="59927"/>
                        <a:pt x="0" y="53657"/>
                        <a:pt x="0" y="47438"/>
                      </a:cubicBezTo>
                      <a:close/>
                    </a:path>
                  </a:pathLst>
                </a:custGeom>
                <a:grpFill/>
                <a:ln w="0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Freeform: Shape 21">
                <a:extLst>
                  <a:ext uri="{FF2B5EF4-FFF2-40B4-BE49-F238E27FC236}">
                    <a16:creationId xmlns:a16="http://schemas.microsoft.com/office/drawing/2014/main" id="{979B75F0-92F4-84E4-BE7B-B00667D7D03B}"/>
                  </a:ext>
                </a:extLst>
              </p:cNvPr>
              <p:cNvSpPr>
                <a:spLocks/>
              </p:cNvSpPr>
              <p:nvPr/>
            </p:nvSpPr>
            <p:spPr bwMode="auto">
              <a:xfrm rot="2727769">
                <a:off x="1692315" y="5292285"/>
                <a:ext cx="141457" cy="222648"/>
              </a:xfrm>
              <a:custGeom>
                <a:avLst/>
                <a:gdLst>
                  <a:gd name="connsiteX0" fmla="*/ 0 w 121973"/>
                  <a:gd name="connsiteY0" fmla="*/ 0 h 191981"/>
                  <a:gd name="connsiteX1" fmla="*/ 121973 w 121973"/>
                  <a:gd name="connsiteY1" fmla="*/ 0 h 191981"/>
                  <a:gd name="connsiteX2" fmla="*/ 121973 w 121973"/>
                  <a:gd name="connsiteY2" fmla="*/ 47438 h 191981"/>
                  <a:gd name="connsiteX3" fmla="*/ 118254 w 121973"/>
                  <a:gd name="connsiteY3" fmla="*/ 66248 h 191981"/>
                  <a:gd name="connsiteX4" fmla="*/ 110771 w 121973"/>
                  <a:gd name="connsiteY4" fmla="*/ 82407 h 191981"/>
                  <a:gd name="connsiteX5" fmla="*/ 97059 w 121973"/>
                  <a:gd name="connsiteY5" fmla="*/ 96170 h 191981"/>
                  <a:gd name="connsiteX6" fmla="*/ 80882 w 121973"/>
                  <a:gd name="connsiteY6" fmla="*/ 104938 h 191981"/>
                  <a:gd name="connsiteX7" fmla="*/ 80882 w 121973"/>
                  <a:gd name="connsiteY7" fmla="*/ 189863 h 191981"/>
                  <a:gd name="connsiteX8" fmla="*/ 80449 w 121973"/>
                  <a:gd name="connsiteY8" fmla="*/ 191981 h 191981"/>
                  <a:gd name="connsiteX9" fmla="*/ 39430 w 121973"/>
                  <a:gd name="connsiteY9" fmla="*/ 191981 h 191981"/>
                  <a:gd name="connsiteX10" fmla="*/ 39836 w 121973"/>
                  <a:gd name="connsiteY10" fmla="*/ 189863 h 191981"/>
                  <a:gd name="connsiteX11" fmla="*/ 39836 w 121973"/>
                  <a:gd name="connsiteY11" fmla="*/ 104938 h 191981"/>
                  <a:gd name="connsiteX12" fmla="*/ 23660 w 121973"/>
                  <a:gd name="connsiteY12" fmla="*/ 96170 h 191981"/>
                  <a:gd name="connsiteX13" fmla="*/ 9948 w 121973"/>
                  <a:gd name="connsiteY13" fmla="*/ 82407 h 191981"/>
                  <a:gd name="connsiteX14" fmla="*/ 2464 w 121973"/>
                  <a:gd name="connsiteY14" fmla="*/ 66248 h 191981"/>
                  <a:gd name="connsiteX15" fmla="*/ 0 w 121973"/>
                  <a:gd name="connsiteY15" fmla="*/ 47438 h 19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73" h="191981">
                    <a:moveTo>
                      <a:pt x="0" y="0"/>
                    </a:moveTo>
                    <a:lnTo>
                      <a:pt x="121973" y="0"/>
                    </a:lnTo>
                    <a:lnTo>
                      <a:pt x="121973" y="47438"/>
                    </a:lnTo>
                    <a:cubicBezTo>
                      <a:pt x="121973" y="53657"/>
                      <a:pt x="120718" y="59927"/>
                      <a:pt x="118254" y="66248"/>
                    </a:cubicBezTo>
                    <a:cubicBezTo>
                      <a:pt x="116999" y="72467"/>
                      <a:pt x="113280" y="77411"/>
                      <a:pt x="110771" y="82407"/>
                    </a:cubicBezTo>
                    <a:cubicBezTo>
                      <a:pt x="107051" y="88677"/>
                      <a:pt x="102077" y="92398"/>
                      <a:pt x="97059" y="96170"/>
                    </a:cubicBezTo>
                    <a:cubicBezTo>
                      <a:pt x="92085" y="99942"/>
                      <a:pt x="87111" y="103664"/>
                      <a:pt x="80882" y="104938"/>
                    </a:cubicBezTo>
                    <a:lnTo>
                      <a:pt x="80882" y="189863"/>
                    </a:lnTo>
                    <a:lnTo>
                      <a:pt x="80449" y="191981"/>
                    </a:lnTo>
                    <a:lnTo>
                      <a:pt x="39430" y="191981"/>
                    </a:lnTo>
                    <a:lnTo>
                      <a:pt x="39836" y="189863"/>
                    </a:lnTo>
                    <a:lnTo>
                      <a:pt x="39836" y="104938"/>
                    </a:lnTo>
                    <a:cubicBezTo>
                      <a:pt x="33608" y="103664"/>
                      <a:pt x="28633" y="99942"/>
                      <a:pt x="23660" y="96170"/>
                    </a:cubicBezTo>
                    <a:cubicBezTo>
                      <a:pt x="18641" y="92398"/>
                      <a:pt x="13667" y="88677"/>
                      <a:pt x="9948" y="82407"/>
                    </a:cubicBezTo>
                    <a:cubicBezTo>
                      <a:pt x="7438" y="77411"/>
                      <a:pt x="3719" y="72467"/>
                      <a:pt x="2464" y="66248"/>
                    </a:cubicBezTo>
                    <a:cubicBezTo>
                      <a:pt x="0" y="59927"/>
                      <a:pt x="0" y="53657"/>
                      <a:pt x="0" y="47438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2">
                <a:extLst>
                  <a:ext uri="{FF2B5EF4-FFF2-40B4-BE49-F238E27FC236}">
                    <a16:creationId xmlns:a16="http://schemas.microsoft.com/office/drawing/2014/main" id="{DDE14DC1-6B2E-E8EA-8096-3DA6859ECC7C}"/>
                  </a:ext>
                </a:extLst>
              </p:cNvPr>
              <p:cNvSpPr>
                <a:spLocks/>
              </p:cNvSpPr>
              <p:nvPr/>
            </p:nvSpPr>
            <p:spPr bwMode="auto">
              <a:xfrm rot="13472231" flipH="1">
                <a:off x="1946483" y="5057998"/>
                <a:ext cx="141457" cy="222648"/>
              </a:xfrm>
              <a:custGeom>
                <a:avLst/>
                <a:gdLst>
                  <a:gd name="connsiteX0" fmla="*/ 0 w 121973"/>
                  <a:gd name="connsiteY0" fmla="*/ 0 h 191981"/>
                  <a:gd name="connsiteX1" fmla="*/ 121973 w 121973"/>
                  <a:gd name="connsiteY1" fmla="*/ 0 h 191981"/>
                  <a:gd name="connsiteX2" fmla="*/ 121973 w 121973"/>
                  <a:gd name="connsiteY2" fmla="*/ 47438 h 191981"/>
                  <a:gd name="connsiteX3" fmla="*/ 118254 w 121973"/>
                  <a:gd name="connsiteY3" fmla="*/ 66248 h 191981"/>
                  <a:gd name="connsiteX4" fmla="*/ 110771 w 121973"/>
                  <a:gd name="connsiteY4" fmla="*/ 82407 h 191981"/>
                  <a:gd name="connsiteX5" fmla="*/ 97059 w 121973"/>
                  <a:gd name="connsiteY5" fmla="*/ 96170 h 191981"/>
                  <a:gd name="connsiteX6" fmla="*/ 80882 w 121973"/>
                  <a:gd name="connsiteY6" fmla="*/ 104938 h 191981"/>
                  <a:gd name="connsiteX7" fmla="*/ 80882 w 121973"/>
                  <a:gd name="connsiteY7" fmla="*/ 189863 h 191981"/>
                  <a:gd name="connsiteX8" fmla="*/ 80449 w 121973"/>
                  <a:gd name="connsiteY8" fmla="*/ 191981 h 191981"/>
                  <a:gd name="connsiteX9" fmla="*/ 39430 w 121973"/>
                  <a:gd name="connsiteY9" fmla="*/ 191981 h 191981"/>
                  <a:gd name="connsiteX10" fmla="*/ 39836 w 121973"/>
                  <a:gd name="connsiteY10" fmla="*/ 189863 h 191981"/>
                  <a:gd name="connsiteX11" fmla="*/ 39836 w 121973"/>
                  <a:gd name="connsiteY11" fmla="*/ 104938 h 191981"/>
                  <a:gd name="connsiteX12" fmla="*/ 23660 w 121973"/>
                  <a:gd name="connsiteY12" fmla="*/ 96170 h 191981"/>
                  <a:gd name="connsiteX13" fmla="*/ 9948 w 121973"/>
                  <a:gd name="connsiteY13" fmla="*/ 82407 h 191981"/>
                  <a:gd name="connsiteX14" fmla="*/ 2464 w 121973"/>
                  <a:gd name="connsiteY14" fmla="*/ 66248 h 191981"/>
                  <a:gd name="connsiteX15" fmla="*/ 0 w 121973"/>
                  <a:gd name="connsiteY15" fmla="*/ 47438 h 19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973" h="191981">
                    <a:moveTo>
                      <a:pt x="0" y="0"/>
                    </a:moveTo>
                    <a:lnTo>
                      <a:pt x="121973" y="0"/>
                    </a:lnTo>
                    <a:lnTo>
                      <a:pt x="121973" y="47438"/>
                    </a:lnTo>
                    <a:cubicBezTo>
                      <a:pt x="121973" y="53657"/>
                      <a:pt x="120718" y="59927"/>
                      <a:pt x="118254" y="66248"/>
                    </a:cubicBezTo>
                    <a:cubicBezTo>
                      <a:pt x="116999" y="72467"/>
                      <a:pt x="113280" y="77411"/>
                      <a:pt x="110771" y="82407"/>
                    </a:cubicBezTo>
                    <a:cubicBezTo>
                      <a:pt x="107051" y="88677"/>
                      <a:pt x="102077" y="92398"/>
                      <a:pt x="97059" y="96170"/>
                    </a:cubicBezTo>
                    <a:cubicBezTo>
                      <a:pt x="92085" y="99942"/>
                      <a:pt x="87111" y="103664"/>
                      <a:pt x="80882" y="104938"/>
                    </a:cubicBezTo>
                    <a:lnTo>
                      <a:pt x="80882" y="189863"/>
                    </a:lnTo>
                    <a:lnTo>
                      <a:pt x="80449" y="191981"/>
                    </a:lnTo>
                    <a:lnTo>
                      <a:pt x="39430" y="191981"/>
                    </a:lnTo>
                    <a:lnTo>
                      <a:pt x="39836" y="189863"/>
                    </a:lnTo>
                    <a:lnTo>
                      <a:pt x="39836" y="104938"/>
                    </a:lnTo>
                    <a:cubicBezTo>
                      <a:pt x="33608" y="103664"/>
                      <a:pt x="28633" y="99942"/>
                      <a:pt x="23660" y="96170"/>
                    </a:cubicBezTo>
                    <a:cubicBezTo>
                      <a:pt x="18641" y="92398"/>
                      <a:pt x="13667" y="88677"/>
                      <a:pt x="9948" y="82407"/>
                    </a:cubicBezTo>
                    <a:cubicBezTo>
                      <a:pt x="7438" y="77411"/>
                      <a:pt x="3719" y="72467"/>
                      <a:pt x="2464" y="66248"/>
                    </a:cubicBezTo>
                    <a:cubicBezTo>
                      <a:pt x="0" y="59927"/>
                      <a:pt x="0" y="53657"/>
                      <a:pt x="0" y="47438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3">
                <a:extLst>
                  <a:ext uri="{FF2B5EF4-FFF2-40B4-BE49-F238E27FC236}">
                    <a16:creationId xmlns:a16="http://schemas.microsoft.com/office/drawing/2014/main" id="{0A17F790-7DF7-0E09-4724-DFB6747D959D}"/>
                  </a:ext>
                </a:extLst>
              </p:cNvPr>
              <p:cNvSpPr/>
              <p:nvPr/>
            </p:nvSpPr>
            <p:spPr bwMode="auto">
              <a:xfrm rot="2727769">
                <a:off x="1809097" y="5244316"/>
                <a:ext cx="26312" cy="1203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Rectangle: Rounded Corners 24">
                <a:extLst>
                  <a:ext uri="{FF2B5EF4-FFF2-40B4-BE49-F238E27FC236}">
                    <a16:creationId xmlns:a16="http://schemas.microsoft.com/office/drawing/2014/main" id="{D5BA046D-5F6B-B52F-81C9-C387278D7B7F}"/>
                  </a:ext>
                </a:extLst>
              </p:cNvPr>
              <p:cNvSpPr/>
              <p:nvPr/>
            </p:nvSpPr>
            <p:spPr bwMode="auto">
              <a:xfrm rot="2727769">
                <a:off x="1849932" y="5285844"/>
                <a:ext cx="26312" cy="1203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 cap="flat" cmpd="sng" algn="ctr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B26C51FC-E519-447E-6F5D-05B3EC6721AD}"/>
                </a:ext>
              </a:extLst>
            </p:cNvPr>
            <p:cNvSpPr/>
            <p:nvPr/>
          </p:nvSpPr>
          <p:spPr bwMode="auto">
            <a:xfrm>
              <a:off x="1040075" y="3918335"/>
              <a:ext cx="1554480" cy="54864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Data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connectors</a:t>
              </a:r>
            </a:p>
          </p:txBody>
        </p:sp>
      </p:grpSp>
      <p:grpSp>
        <p:nvGrpSpPr>
          <p:cNvPr id="27" name="Group 36" descr="AI Builder">
            <a:extLst>
              <a:ext uri="{FF2B5EF4-FFF2-40B4-BE49-F238E27FC236}">
                <a16:creationId xmlns:a16="http://schemas.microsoft.com/office/drawing/2014/main" id="{E1F65B20-FB10-EDF4-E4F1-805F487DF85B}"/>
              </a:ext>
            </a:extLst>
          </p:cNvPr>
          <p:cNvGrpSpPr/>
          <p:nvPr/>
        </p:nvGrpSpPr>
        <p:grpSpPr>
          <a:xfrm>
            <a:off x="3265361" y="5077324"/>
            <a:ext cx="1554480" cy="1100905"/>
            <a:chOff x="3146453" y="3366070"/>
            <a:chExt cx="1554480" cy="1100905"/>
          </a:xfrm>
        </p:grpSpPr>
        <p:pic>
          <p:nvPicPr>
            <p:cNvPr id="28" name="Graphic 45" descr="ai builder icon">
              <a:extLst>
                <a:ext uri="{FF2B5EF4-FFF2-40B4-BE49-F238E27FC236}">
                  <a16:creationId xmlns:a16="http://schemas.microsoft.com/office/drawing/2014/main" id="{4464861F-8F56-87EF-5C2A-56C102E48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721393" y="3366070"/>
              <a:ext cx="404601" cy="404601"/>
            </a:xfrm>
            <a:prstGeom prst="rect">
              <a:avLst/>
            </a:prstGeom>
            <a:effectLst/>
          </p:spPr>
        </p:pic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CDC4E0EC-B43E-3D05-6DB4-4C0DEA562720}"/>
                </a:ext>
              </a:extLst>
            </p:cNvPr>
            <p:cNvSpPr/>
            <p:nvPr/>
          </p:nvSpPr>
          <p:spPr bwMode="auto">
            <a:xfrm>
              <a:off x="3146453" y="3918335"/>
              <a:ext cx="1554480" cy="54864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AI Builder</a:t>
              </a:r>
            </a:p>
          </p:txBody>
        </p:sp>
      </p:grpSp>
      <p:grpSp>
        <p:nvGrpSpPr>
          <p:cNvPr id="30" name="Group 6" descr="Microsoft Dataverse">
            <a:extLst>
              <a:ext uri="{FF2B5EF4-FFF2-40B4-BE49-F238E27FC236}">
                <a16:creationId xmlns:a16="http://schemas.microsoft.com/office/drawing/2014/main" id="{0669BB0D-3AD3-8675-CF85-AA08F22B4119}"/>
              </a:ext>
            </a:extLst>
          </p:cNvPr>
          <p:cNvGrpSpPr/>
          <p:nvPr/>
        </p:nvGrpSpPr>
        <p:grpSpPr>
          <a:xfrm>
            <a:off x="5318760" y="5064309"/>
            <a:ext cx="1554480" cy="1126934"/>
            <a:chOff x="5252831" y="3340041"/>
            <a:chExt cx="1554480" cy="1126934"/>
          </a:xfrm>
        </p:grpSpPr>
        <p:pic>
          <p:nvPicPr>
            <p:cNvPr id="31" name="Picture 2" descr="microsoft dataverse icon">
              <a:extLst>
                <a:ext uri="{FF2B5EF4-FFF2-40B4-BE49-F238E27FC236}">
                  <a16:creationId xmlns:a16="http://schemas.microsoft.com/office/drawing/2014/main" id="{483DB9AF-BD4E-A218-F8CF-6C945D134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293" y="3340041"/>
              <a:ext cx="453557" cy="4566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7141E2-DFFA-BE12-DF64-CFE0EEC12B17}"/>
                </a:ext>
              </a:extLst>
            </p:cNvPr>
            <p:cNvSpPr/>
            <p:nvPr/>
          </p:nvSpPr>
          <p:spPr bwMode="auto">
            <a:xfrm>
              <a:off x="5252831" y="3918335"/>
              <a:ext cx="1554480" cy="54864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Microsoft Dataverse</a:t>
              </a:r>
            </a:p>
          </p:txBody>
        </p:sp>
      </p:grpSp>
      <p:grpSp>
        <p:nvGrpSpPr>
          <p:cNvPr id="33" name="Group 7" descr="Power Fx">
            <a:extLst>
              <a:ext uri="{FF2B5EF4-FFF2-40B4-BE49-F238E27FC236}">
                <a16:creationId xmlns:a16="http://schemas.microsoft.com/office/drawing/2014/main" id="{43DD704B-3CE2-A1B5-4E81-9C1F442CB704}"/>
              </a:ext>
            </a:extLst>
          </p:cNvPr>
          <p:cNvGrpSpPr/>
          <p:nvPr/>
        </p:nvGrpSpPr>
        <p:grpSpPr>
          <a:xfrm>
            <a:off x="7372160" y="5064174"/>
            <a:ext cx="1554480" cy="1127205"/>
            <a:chOff x="7359209" y="3339770"/>
            <a:chExt cx="1554480" cy="1127205"/>
          </a:xfrm>
        </p:grpSpPr>
        <p:pic>
          <p:nvPicPr>
            <p:cNvPr id="34" name="Graphic 1" descr="power fx icon">
              <a:extLst>
                <a:ext uri="{FF2B5EF4-FFF2-40B4-BE49-F238E27FC236}">
                  <a16:creationId xmlns:a16="http://schemas.microsoft.com/office/drawing/2014/main" id="{F691E4C5-C1E8-1327-7633-88682DA46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7849" y="3339770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445FEB7E-E228-0C0A-EE38-85EAEA2845C3}"/>
                </a:ext>
              </a:extLst>
            </p:cNvPr>
            <p:cNvSpPr/>
            <p:nvPr/>
          </p:nvSpPr>
          <p:spPr bwMode="auto">
            <a:xfrm>
              <a:off x="7359209" y="3918335"/>
              <a:ext cx="1554480" cy="54864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Power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Fx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8" descr="Managed environments">
            <a:extLst>
              <a:ext uri="{FF2B5EF4-FFF2-40B4-BE49-F238E27FC236}">
                <a16:creationId xmlns:a16="http://schemas.microsoft.com/office/drawing/2014/main" id="{55870063-A4BD-EF02-4E25-AED2FD5ABE50}"/>
              </a:ext>
            </a:extLst>
          </p:cNvPr>
          <p:cNvGrpSpPr/>
          <p:nvPr/>
        </p:nvGrpSpPr>
        <p:grpSpPr>
          <a:xfrm>
            <a:off x="9425559" y="5054511"/>
            <a:ext cx="1554480" cy="1146531"/>
            <a:chOff x="9465586" y="3320444"/>
            <a:chExt cx="1554480" cy="1146531"/>
          </a:xfrm>
        </p:grpSpPr>
        <p:pic>
          <p:nvPicPr>
            <p:cNvPr id="37" name="Picture 14" descr="Managed environments icon">
              <a:extLst>
                <a:ext uri="{FF2B5EF4-FFF2-40B4-BE49-F238E27FC236}">
                  <a16:creationId xmlns:a16="http://schemas.microsoft.com/office/drawing/2014/main" id="{7305FBA9-FAD2-5051-9283-1DC808FC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92139" y="3320444"/>
              <a:ext cx="501375" cy="495853"/>
            </a:xfrm>
            <a:prstGeom prst="rect">
              <a:avLst/>
            </a:prstGeom>
          </p:spPr>
        </p:pic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E6FE29A7-A7AC-450C-7047-4A6EED5FE713}"/>
                </a:ext>
              </a:extLst>
            </p:cNvPr>
            <p:cNvSpPr/>
            <p:nvPr/>
          </p:nvSpPr>
          <p:spPr bwMode="auto">
            <a:xfrm>
              <a:off x="9465586" y="3918335"/>
              <a:ext cx="1554480" cy="548640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Managed Environments</a:t>
              </a:r>
            </a:p>
          </p:txBody>
        </p:sp>
      </p:grpSp>
      <p:sp>
        <p:nvSpPr>
          <p:cNvPr id="39" name="TextBox 3">
            <a:extLst>
              <a:ext uri="{FF2B5EF4-FFF2-40B4-BE49-F238E27FC236}">
                <a16:creationId xmlns:a16="http://schemas.microsoft.com/office/drawing/2014/main" id="{2084EF66-29FF-1E21-25D6-2A3CAA6EE2FF}"/>
              </a:ext>
            </a:extLst>
          </p:cNvPr>
          <p:cNvSpPr txBox="1"/>
          <p:nvPr/>
        </p:nvSpPr>
        <p:spPr>
          <a:xfrm>
            <a:off x="9996897" y="3301937"/>
            <a:ext cx="1966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for 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data exploration,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analytics and reporting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B9B8C6AE-153D-6690-E8AC-913733CBB55E}"/>
              </a:ext>
            </a:extLst>
          </p:cNvPr>
          <p:cNvSpPr txBox="1"/>
          <p:nvPr/>
        </p:nvSpPr>
        <p:spPr>
          <a:xfrm>
            <a:off x="7634948" y="3301551"/>
            <a:ext cx="1882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for </a:t>
            </a:r>
          </a:p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building secure,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 data-centric business websites</a:t>
            </a:r>
          </a:p>
        </p:txBody>
      </p:sp>
      <p:sp>
        <p:nvSpPr>
          <p:cNvPr id="41" name="TextBox 45">
            <a:extLst>
              <a:ext uri="{FF2B5EF4-FFF2-40B4-BE49-F238E27FC236}">
                <a16:creationId xmlns:a16="http://schemas.microsoft.com/office/drawing/2014/main" id="{EBB1F783-1A1D-8BBE-9330-A256D1E226F1}"/>
              </a:ext>
            </a:extLst>
          </p:cNvPr>
          <p:cNvSpPr txBox="1"/>
          <p:nvPr/>
        </p:nvSpPr>
        <p:spPr>
          <a:xfrm>
            <a:off x="5273001" y="3306719"/>
            <a:ext cx="1882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for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chatbots and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conversational agents</a:t>
            </a:r>
          </a:p>
        </p:txBody>
      </p:sp>
      <p:sp>
        <p:nvSpPr>
          <p:cNvPr id="42" name="TextBox 47">
            <a:extLst>
              <a:ext uri="{FF2B5EF4-FFF2-40B4-BE49-F238E27FC236}">
                <a16:creationId xmlns:a16="http://schemas.microsoft.com/office/drawing/2014/main" id="{4FCECAD5-CE42-E5A0-A4A1-6F52C834FF5D}"/>
              </a:ext>
            </a:extLst>
          </p:cNvPr>
          <p:cNvSpPr txBox="1"/>
          <p:nvPr/>
        </p:nvSpPr>
        <p:spPr>
          <a:xfrm>
            <a:off x="2826858" y="3296594"/>
            <a:ext cx="1966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for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process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or workflow automation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/>
            </a:endParaRPr>
          </a:p>
        </p:txBody>
      </p:sp>
      <p:sp>
        <p:nvSpPr>
          <p:cNvPr id="43" name="TextBox 49">
            <a:extLst>
              <a:ext uri="{FF2B5EF4-FFF2-40B4-BE49-F238E27FC236}">
                <a16:creationId xmlns:a16="http://schemas.microsoft.com/office/drawing/2014/main" id="{96763EAD-9820-8A25-D2DE-18D2C57A885C}"/>
              </a:ext>
            </a:extLst>
          </p:cNvPr>
          <p:cNvSpPr txBox="1"/>
          <p:nvPr/>
        </p:nvSpPr>
        <p:spPr>
          <a:xfrm>
            <a:off x="464911" y="3301551"/>
            <a:ext cx="1882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61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for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web and mobile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 Semibold"/>
              </a:rPr>
              <a:t>application development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/>
            </a:endParaRPr>
          </a:p>
        </p:txBody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8EA80D0B-A809-60E3-E259-44C60A197EB3}"/>
              </a:ext>
            </a:extLst>
          </p:cNvPr>
          <p:cNvSpPr txBox="1"/>
          <p:nvPr/>
        </p:nvSpPr>
        <p:spPr>
          <a:xfrm>
            <a:off x="475676" y="1047011"/>
            <a:ext cx="10453487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The world’s most complete set of integrated, low-code development tools</a:t>
            </a:r>
          </a:p>
        </p:txBody>
      </p:sp>
    </p:spTree>
    <p:extLst>
      <p:ext uri="{BB962C8B-B14F-4D97-AF65-F5344CB8AC3E}">
        <p14:creationId xmlns:p14="http://schemas.microsoft.com/office/powerpoint/2010/main" val="98850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DEBD66-CE00-9629-2BC5-8640DFC93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66"/>
          <a:stretch/>
        </p:blipFill>
        <p:spPr>
          <a:xfrm>
            <a:off x="7325259" y="2628946"/>
            <a:ext cx="4526449" cy="363497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4283B-4356-0C2B-F524-16EF5BF3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351C5C"/>
                </a:solidFill>
              </a:rPr>
              <a:t>What is Power Apps?</a:t>
            </a:r>
            <a:endParaRPr lang="en-SE" dirty="0">
              <a:solidFill>
                <a:srgbClr val="351C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2A131-3576-3262-F20D-58E2201DD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6614301" cy="5073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b="0" i="0" dirty="0">
                <a:effectLst/>
              </a:rPr>
              <a:t>Microsoft designed the Power Platform and Power Apps to let you </a:t>
            </a:r>
            <a:r>
              <a:rPr lang="en-US" sz="1800" b="1" i="0" dirty="0">
                <a:effectLst/>
              </a:rPr>
              <a:t>build any business application based on your data</a:t>
            </a:r>
            <a:r>
              <a:rPr lang="en-US" sz="1800" b="0" i="0" dirty="0">
                <a:effectLst/>
              </a:rPr>
              <a:t>.</a:t>
            </a:r>
          </a:p>
          <a:p>
            <a:r>
              <a:rPr lang="en-US" sz="1800" dirty="0"/>
              <a:t>Power Apps helps create custom applications that allow your team to </a:t>
            </a:r>
            <a:r>
              <a:rPr lang="en-US" sz="1800" b="1" dirty="0"/>
              <a:t>efficiently communicate and share information</a:t>
            </a:r>
            <a:r>
              <a:rPr lang="en-US" sz="1800" dirty="0"/>
              <a:t>.</a:t>
            </a:r>
          </a:p>
          <a:p>
            <a:r>
              <a:rPr lang="en-US" sz="1800" dirty="0"/>
              <a:t>Its highly </a:t>
            </a:r>
            <a:r>
              <a:rPr lang="en-US" sz="1800" b="1" dirty="0"/>
              <a:t>intuitive interface </a:t>
            </a:r>
            <a:r>
              <a:rPr lang="en-US" sz="1800" dirty="0"/>
              <a:t>was designed to allow as many people as possible to create unlimited apps.</a:t>
            </a:r>
          </a:p>
          <a:p>
            <a:r>
              <a:rPr lang="en-US" sz="1800" b="1" dirty="0"/>
              <a:t>Save time and resources </a:t>
            </a:r>
            <a:r>
              <a:rPr lang="en-US" sz="1800" dirty="0"/>
              <a:t>on training and coding, while meeting your business needs with the most </a:t>
            </a:r>
            <a:r>
              <a:rPr lang="en-US" sz="1800" b="1" dirty="0"/>
              <a:t>personalized solution</a:t>
            </a:r>
            <a:r>
              <a:rPr lang="en-US" sz="1800" dirty="0"/>
              <a:t>.</a:t>
            </a:r>
          </a:p>
          <a:p>
            <a:r>
              <a:rPr lang="en-US" sz="1800" dirty="0"/>
              <a:t>Specifically, it allows you to create the </a:t>
            </a:r>
            <a:r>
              <a:rPr lang="en-US" sz="1800" b="1" dirty="0"/>
              <a:t>app that </a:t>
            </a:r>
            <a:r>
              <a:rPr lang="en-US" sz="1800" b="1" i="0" dirty="0">
                <a:effectLst/>
              </a:rPr>
              <a:t>best suits your needs with your own data source</a:t>
            </a:r>
            <a:r>
              <a:rPr lang="en-US" sz="1800" b="0" i="0" dirty="0">
                <a:effectLst/>
              </a:rPr>
              <a:t>, with basic programming or app development skills.</a:t>
            </a:r>
          </a:p>
          <a:p>
            <a:r>
              <a:rPr lang="en-US" sz="1800" b="0" i="0" dirty="0">
                <a:effectLst/>
              </a:rPr>
              <a:t>Your custom applications can be fully </a:t>
            </a:r>
            <a:r>
              <a:rPr lang="en-US" sz="1800" b="1" i="0" dirty="0">
                <a:effectLst/>
              </a:rPr>
              <a:t>linked to your Microsoft solutions</a:t>
            </a:r>
            <a:r>
              <a:rPr lang="en-US" sz="1800" b="0" i="0" dirty="0">
                <a:effectLst/>
              </a:rPr>
              <a:t> or other IT tools already used in your business.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SE" sz="1800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SE" sz="1800" dirty="0"/>
          </a:p>
        </p:txBody>
      </p:sp>
      <p:pic>
        <p:nvPicPr>
          <p:cNvPr id="4" name="Picture 2" descr="Power apps icon">
            <a:extLst>
              <a:ext uri="{FF2B5EF4-FFF2-40B4-BE49-F238E27FC236}">
                <a16:creationId xmlns:a16="http://schemas.microsoft.com/office/drawing/2014/main" id="{35D92CA3-B050-EC9D-55BB-198F94ED74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31" y="696127"/>
            <a:ext cx="1506504" cy="15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9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2406-3F56-7352-8CAD-CF35099C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needed and how to implement</a:t>
            </a:r>
            <a:endParaRPr lang="en-I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A8811-C404-F5C5-4B0F-7FA164BED4BE}"/>
              </a:ext>
            </a:extLst>
          </p:cNvPr>
          <p:cNvSpPr/>
          <p:nvPr/>
        </p:nvSpPr>
        <p:spPr>
          <a:xfrm>
            <a:off x="456202" y="2119370"/>
            <a:ext cx="6292328" cy="4250029"/>
          </a:xfrm>
          <a:prstGeom prst="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lvl="0"/>
            <a:r>
              <a:rPr lang="en-US" sz="1600" b="1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Technical</a:t>
            </a:r>
            <a:endParaRPr lang="en-SE" sz="1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App tool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BC or another </a:t>
            </a:r>
            <a:r>
              <a:rPr lang="en-US" sz="1600" dirty="0" err="1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backoffice</a:t>
            </a: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environment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 tool through connector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using </a:t>
            </a:r>
            <a:r>
              <a:rPr lang="en-US" sz="1600" dirty="0" err="1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dataverse</a:t>
            </a: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already in the </a:t>
            </a:r>
            <a:r>
              <a:rPr lang="en-US" sz="1600" dirty="0" err="1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licence</a:t>
            </a: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Power App, no need for a </a:t>
            </a:r>
            <a:r>
              <a:rPr lang="en-US" sz="1600" dirty="0" err="1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backoffice</a:t>
            </a: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an integration tool (easier with Azure), which requires internet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1600" b="1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Competence</a:t>
            </a:r>
            <a:endParaRPr lang="en-SE" sz="1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Basic technical skills for the app development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powerful skills needed for more functionalities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US" sz="1600" b="1" dirty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endParaRPr lang="en-SE" sz="1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Define the Customer Journey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Design of the App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Information flow data exchange need with </a:t>
            </a:r>
            <a:r>
              <a:rPr lang="en-US" sz="1600" dirty="0" err="1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backoffice</a:t>
            </a: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system </a:t>
            </a:r>
            <a:endParaRPr lang="en-SE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C3DB5-5B62-E596-B21E-5157162FD42A}"/>
              </a:ext>
            </a:extLst>
          </p:cNvPr>
          <p:cNvSpPr/>
          <p:nvPr/>
        </p:nvSpPr>
        <p:spPr>
          <a:xfrm>
            <a:off x="456202" y="1423912"/>
            <a:ext cx="6292328" cy="695459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needed?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FBF8AF-186B-2501-C55A-C8AA8B4C43D6}"/>
              </a:ext>
            </a:extLst>
          </p:cNvPr>
          <p:cNvSpPr/>
          <p:nvPr/>
        </p:nvSpPr>
        <p:spPr>
          <a:xfrm>
            <a:off x="7233634" y="2119370"/>
            <a:ext cx="4502164" cy="4250029"/>
          </a:xfrm>
          <a:prstGeom prst="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business process to improve?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the business value?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draw the Customer Journey?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Dream big and implement step-by-step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 with key users from start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 based on customer inputs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Empower the key users to implement power app over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Evaluate the time it needs for users to learn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and test until you can launch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D6E6E-1815-DAF6-CAAD-B14F82D99B99}"/>
              </a:ext>
            </a:extLst>
          </p:cNvPr>
          <p:cNvSpPr/>
          <p:nvPr/>
        </p:nvSpPr>
        <p:spPr>
          <a:xfrm>
            <a:off x="7233634" y="1423912"/>
            <a:ext cx="4502164" cy="695459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implement?</a:t>
            </a:r>
          </a:p>
        </p:txBody>
      </p:sp>
    </p:spTree>
    <p:extLst>
      <p:ext uri="{BB962C8B-B14F-4D97-AF65-F5344CB8AC3E}">
        <p14:creationId xmlns:p14="http://schemas.microsoft.com/office/powerpoint/2010/main" val="344867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2406-3F56-7352-8CAD-CF35099C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PowerApps Center</a:t>
            </a:r>
            <a:endParaRPr lang="en-US" dirty="0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26A431-CA3D-E727-5323-D10620E09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13825"/>
            <a:ext cx="9165771" cy="49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DEBD66-CE00-9629-2BC5-8640DFC93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" b="289"/>
          <a:stretch/>
        </p:blipFill>
        <p:spPr>
          <a:xfrm>
            <a:off x="7298045" y="1315857"/>
            <a:ext cx="4526449" cy="363497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4283B-4356-0C2B-F524-16EF5BF3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351C5C"/>
                </a:solidFill>
                <a:latin typeface="Segoe UI"/>
                <a:cs typeface="Segoe UI"/>
              </a:rPr>
              <a:t>Custom Connector</a:t>
            </a:r>
            <a:endParaRPr lang="en-SE" dirty="0">
              <a:solidFill>
                <a:srgbClr val="351C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2A131-3576-3262-F20D-58E2201DD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6614301" cy="50736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1800" b="1" dirty="0">
                <a:latin typeface="Segoe UI"/>
                <a:cs typeface="Segoe UI"/>
              </a:rPr>
              <a:t>General</a:t>
            </a:r>
            <a:endParaRPr lang="en-US" sz="1800" b="1" dirty="0"/>
          </a:p>
          <a:p>
            <a:pPr lvl="1"/>
            <a:r>
              <a:rPr lang="en-US" sz="1400" dirty="0">
                <a:latin typeface="Segoe UI"/>
                <a:cs typeface="Segoe UI"/>
              </a:rPr>
              <a:t>Setup general information for the connector and main definition of the host</a:t>
            </a:r>
          </a:p>
          <a:p>
            <a:pPr marR="0" lvl="0" defTabSz="914400"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b="1" dirty="0">
                <a:latin typeface="Segoe UI"/>
                <a:cs typeface="Segoe UI"/>
              </a:rPr>
              <a:t>Security</a:t>
            </a:r>
          </a:p>
          <a:p>
            <a:pPr lvl="1"/>
            <a:r>
              <a:rPr lang="en-US" sz="1400" dirty="0">
                <a:latin typeface="Segoe UI"/>
                <a:cs typeface="Segoe UI"/>
              </a:rPr>
              <a:t>Setup the type of connection and credentials</a:t>
            </a:r>
          </a:p>
          <a:p>
            <a:r>
              <a:rPr lang="en-US" sz="1800" b="1" dirty="0">
                <a:latin typeface="Segoe UI"/>
                <a:cs typeface="Segoe UI"/>
              </a:rPr>
              <a:t>Definition</a:t>
            </a:r>
          </a:p>
          <a:p>
            <a:pPr lvl="1"/>
            <a:r>
              <a:rPr lang="en-US" sz="1400" dirty="0">
                <a:latin typeface="Segoe UI"/>
                <a:cs typeface="Segoe UI"/>
              </a:rPr>
              <a:t>Definition of the methods that will be available on our app to get data from our </a:t>
            </a:r>
            <a:r>
              <a:rPr lang="en-US" sz="1400" dirty="0" err="1">
                <a:latin typeface="Segoe UI"/>
                <a:cs typeface="Segoe UI"/>
              </a:rPr>
              <a:t>datasource</a:t>
            </a:r>
            <a:r>
              <a:rPr lang="en-US" sz="1400" dirty="0">
                <a:latin typeface="Segoe UI"/>
                <a:cs typeface="Segoe UI"/>
              </a:rPr>
              <a:t>; </a:t>
            </a:r>
            <a:r>
              <a:rPr lang="en-US" sz="1400" dirty="0" err="1">
                <a:latin typeface="Segoe UI"/>
                <a:cs typeface="Segoe UI"/>
              </a:rPr>
              <a:t>usualy</a:t>
            </a:r>
            <a:r>
              <a:rPr lang="en-US" sz="1400" dirty="0">
                <a:latin typeface="Segoe UI"/>
                <a:cs typeface="Segoe UI"/>
              </a:rPr>
              <a:t> rest </a:t>
            </a:r>
            <a:r>
              <a:rPr lang="en-US" sz="1400" dirty="0" err="1">
                <a:latin typeface="Segoe UI"/>
                <a:cs typeface="Segoe UI"/>
              </a:rPr>
              <a:t>api</a:t>
            </a:r>
            <a:r>
              <a:rPr lang="en-US" sz="1400" dirty="0">
                <a:latin typeface="Segoe UI"/>
                <a:cs typeface="Segoe UI"/>
              </a:rPr>
              <a:t> methods</a:t>
            </a:r>
          </a:p>
          <a:p>
            <a:r>
              <a:rPr lang="en-US" sz="1800" b="1" dirty="0">
                <a:latin typeface="Segoe UI"/>
                <a:cs typeface="Segoe UI"/>
              </a:rPr>
              <a:t>Test</a:t>
            </a:r>
            <a:endParaRPr lang="en-US" sz="1800" b="1" dirty="0"/>
          </a:p>
          <a:p>
            <a:pPr lvl="1"/>
            <a:r>
              <a:rPr lang="en-US" sz="1400" dirty="0">
                <a:latin typeface="Segoe UI"/>
                <a:cs typeface="Segoe UI"/>
              </a:rPr>
              <a:t>You can test the methods here to confirm that connection and definition is correctly made.</a:t>
            </a:r>
            <a:endParaRPr lang="en-US" sz="14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SE" sz="18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SE" sz="1800" dirty="0"/>
          </a:p>
        </p:txBody>
      </p:sp>
      <p:pic>
        <p:nvPicPr>
          <p:cNvPr id="4" name="Picture 2" descr="Power apps icon">
            <a:extLst>
              <a:ext uri="{FF2B5EF4-FFF2-40B4-BE49-F238E27FC236}">
                <a16:creationId xmlns:a16="http://schemas.microsoft.com/office/drawing/2014/main" id="{35D92CA3-B050-EC9D-55BB-198F94ED74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99" y="4560556"/>
            <a:ext cx="1506504" cy="15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57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283B-4356-0C2B-F524-16EF5BF3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351C5C"/>
                </a:solidFill>
                <a:latin typeface="Segoe UI"/>
                <a:cs typeface="Segoe UI"/>
              </a:rPr>
              <a:t>Create center</a:t>
            </a:r>
            <a:endParaRPr lang="en-US" dirty="0"/>
          </a:p>
        </p:txBody>
      </p:sp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35C898D-B568-15E6-4A95-3755FAA5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285180"/>
            <a:ext cx="10301967" cy="475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59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63632-0DD4-4522-A30A-BC5550B7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96" y="1827703"/>
            <a:ext cx="2107557" cy="3732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9EFDA0-3A4D-4510-842C-1EF1D387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93" y="1853924"/>
            <a:ext cx="2096540" cy="3706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6CB40-07C2-4905-8D88-DB635BD496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914" y="1242710"/>
            <a:ext cx="3085531" cy="5277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52A004-151D-40C0-A7D4-04B5B7361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882" y="1242710"/>
            <a:ext cx="3085531" cy="527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76DB1-8764-1B5F-D7C8-F87CD5E5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</a:t>
            </a:r>
            <a:br>
              <a:rPr lang="en-US" dirty="0"/>
            </a:br>
            <a:br>
              <a:rPr lang="en-US" dirty="0"/>
            </a:b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73372-7F1E-4A1D-9E75-CF82132FBC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4508726" cy="5073650"/>
          </a:xfrm>
        </p:spPr>
        <p:txBody>
          <a:bodyPr lIns="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2000" dirty="0"/>
              <a:t>LS Retail Consulting created a Power App for the Blue Lagoon to handle housekeeping in the hotel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Users are room attendants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After choosing a property you will get an overview of the HK Status of the hotel. 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In the example we can see that there are 13 rooms with status VCR (vacant cleaning request )</a:t>
            </a:r>
          </a:p>
        </p:txBody>
      </p:sp>
    </p:spTree>
    <p:extLst>
      <p:ext uri="{BB962C8B-B14F-4D97-AF65-F5344CB8AC3E}">
        <p14:creationId xmlns:p14="http://schemas.microsoft.com/office/powerpoint/2010/main" val="14062863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2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2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ppt/theme/themeOverride3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8E4EF2-131A-4A8F-8F1D-0D1451021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a1a525c2-d4eb-46fe-9b09-8f8634d7947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EMEA - Power Platform</Template>
  <TotalTime>36</TotalTime>
  <Words>635</Words>
  <Application>Microsoft Office PowerPoint</Application>
  <PresentationFormat>Widescreen</PresentationFormat>
  <Paragraphs>86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Segoe UI</vt:lpstr>
      <vt:lpstr>Segoe UI Semibold</vt:lpstr>
      <vt:lpstr>Purple slides</vt:lpstr>
      <vt:lpstr>conneXion EMEA slides</vt:lpstr>
      <vt:lpstr>White slides</vt:lpstr>
      <vt:lpstr>Purple product slides</vt:lpstr>
      <vt:lpstr>White product slides</vt:lpstr>
      <vt:lpstr>PowerPoint Presentation</vt:lpstr>
      <vt:lpstr>Agenda</vt:lpstr>
      <vt:lpstr>Microsoft Power Platform | Low Code Platform</vt:lpstr>
      <vt:lpstr>What is Power Apps?</vt:lpstr>
      <vt:lpstr>What is needed and how to implement</vt:lpstr>
      <vt:lpstr>PowerApps Center</vt:lpstr>
      <vt:lpstr>Custom Connector</vt:lpstr>
      <vt:lpstr>Create center</vt:lpstr>
      <vt:lpstr>Demo  </vt:lpstr>
      <vt:lpstr>Demo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Vazquez</dc:creator>
  <cp:lastModifiedBy>Bjorn Jonsson</cp:lastModifiedBy>
  <cp:revision>59</cp:revision>
  <dcterms:created xsi:type="dcterms:W3CDTF">2023-04-14T10:49:45Z</dcterms:created>
  <dcterms:modified xsi:type="dcterms:W3CDTF">2023-05-22T11:51:33Z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