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2" r:id="rId5"/>
    <p:sldMasterId id="2147483717" r:id="rId6"/>
    <p:sldMasterId id="2147483660" r:id="rId7"/>
  </p:sldMasterIdLst>
  <p:sldIdLst>
    <p:sldId id="285" r:id="rId8"/>
    <p:sldId id="290" r:id="rId9"/>
    <p:sldId id="300" r:id="rId10"/>
    <p:sldId id="291" r:id="rId11"/>
    <p:sldId id="302" r:id="rId12"/>
    <p:sldId id="310" r:id="rId13"/>
    <p:sldId id="306" r:id="rId14"/>
    <p:sldId id="311" r:id="rId15"/>
    <p:sldId id="305" r:id="rId16"/>
    <p:sldId id="292" r:id="rId17"/>
    <p:sldId id="293" r:id="rId18"/>
    <p:sldId id="294" r:id="rId19"/>
    <p:sldId id="295" r:id="rId20"/>
    <p:sldId id="297" r:id="rId21"/>
    <p:sldId id="296" r:id="rId22"/>
    <p:sldId id="299" r:id="rId23"/>
    <p:sldId id="298" r:id="rId24"/>
    <p:sldId id="301" r:id="rId25"/>
    <p:sldId id="309" r:id="rId26"/>
    <p:sldId id="31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37892B-7057-3F38-D2A5-56A7C724585C}" v="653" dt="2023-04-20T14:40:42.749"/>
    <p1510:client id="{0CA5E23F-9E1A-9930-7265-D799785C396D}" v="50" dt="2023-05-06T00:50:33.166"/>
    <p1510:client id="{349BA383-E500-7C50-6785-3E7D3AA2AA8A}" v="48" dt="2023-04-26T12:52:20.421"/>
    <p1510:client id="{41F6E20E-8476-72C4-6278-F5CC2FFFF36E}" v="535" dt="2023-05-04T19:36:28.594"/>
    <p1510:client id="{46F71A32-E59E-329E-C1DB-30B0FAD83843}" v="115" dt="2023-05-06T14:14:08.446"/>
    <p1510:client id="{57EB3D2B-6224-1B99-7BCC-0BD871CDA7DA}" v="1" dt="2023-05-05T15:28:19.193"/>
    <p1510:client id="{635B32A8-C434-8F3F-4D49-BB7637661140}" v="85" dt="2023-04-26T17:27:43.269"/>
    <p1510:client id="{647E79B7-8B5F-051F-42C8-CA8449359DB6}" v="56" dt="2023-05-06T14:32:22.625"/>
    <p1510:client id="{6987458C-92DF-47D6-6D10-62099D24D0DC}" v="4" dt="2023-05-04T20:06:33.481"/>
    <p1510:client id="{6DB41F43-EDFC-C64C-7BF1-071E955EFCB7}" v="219" dt="2023-04-28T11:47:22.771"/>
    <p1510:client id="{ED5A59A5-8054-661C-6B1A-6276A3F8C94B}" v="10" dt="2023-05-04T17:02:32.567"/>
    <p1510:client id="{F4861EB7-F67C-6DE8-761C-096552238592}" v="29" dt="2023-05-04T12:26:29.2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C.Ward" userId="S::stephen.ward@lsretail.com::99b5606e-84eb-4ffc-910e-4b7310946e02" providerId="AD" clId="Web-{647E79B7-8B5F-051F-42C8-CA8449359DB6}"/>
    <pc:docChg chg="addSld modSld sldOrd">
      <pc:chgData name="Stephen C.Ward" userId="S::stephen.ward@lsretail.com::99b5606e-84eb-4ffc-910e-4b7310946e02" providerId="AD" clId="Web-{647E79B7-8B5F-051F-42C8-CA8449359DB6}" dt="2023-05-06T14:32:22.625" v="45" actId="1076"/>
      <pc:docMkLst>
        <pc:docMk/>
      </pc:docMkLst>
      <pc:sldChg chg="modSp">
        <pc:chgData name="Stephen C.Ward" userId="S::stephen.ward@lsretail.com::99b5606e-84eb-4ffc-910e-4b7310946e02" providerId="AD" clId="Web-{647E79B7-8B5F-051F-42C8-CA8449359DB6}" dt="2023-05-06T14:32:22.625" v="45" actId="1076"/>
        <pc:sldMkLst>
          <pc:docMk/>
          <pc:sldMk cId="2236245192" sldId="296"/>
        </pc:sldMkLst>
        <pc:spChg chg="mod">
          <ac:chgData name="Stephen C.Ward" userId="S::stephen.ward@lsretail.com::99b5606e-84eb-4ffc-910e-4b7310946e02" providerId="AD" clId="Web-{647E79B7-8B5F-051F-42C8-CA8449359DB6}" dt="2023-05-06T14:32:22.625" v="45" actId="1076"/>
          <ac:spMkLst>
            <pc:docMk/>
            <pc:sldMk cId="2236245192" sldId="296"/>
            <ac:spMk id="4" creationId="{97095D17-E6D5-D7A4-4274-75486FEAC176}"/>
          </ac:spMkLst>
        </pc:spChg>
      </pc:sldChg>
      <pc:sldChg chg="addSp delSp modSp add ord replId">
        <pc:chgData name="Stephen C.Ward" userId="S::stephen.ward@lsretail.com::99b5606e-84eb-4ffc-910e-4b7310946e02" providerId="AD" clId="Web-{647E79B7-8B5F-051F-42C8-CA8449359DB6}" dt="2023-05-06T14:24:58.739" v="35" actId="1076"/>
        <pc:sldMkLst>
          <pc:docMk/>
          <pc:sldMk cId="655533697" sldId="312"/>
        </pc:sldMkLst>
        <pc:spChg chg="del">
          <ac:chgData name="Stephen C.Ward" userId="S::stephen.ward@lsretail.com::99b5606e-84eb-4ffc-910e-4b7310946e02" providerId="AD" clId="Web-{647E79B7-8B5F-051F-42C8-CA8449359DB6}" dt="2023-05-06T14:22:48.326" v="3"/>
          <ac:spMkLst>
            <pc:docMk/>
            <pc:sldMk cId="655533697" sldId="312"/>
            <ac:spMk id="5" creationId="{59AF3612-3551-8D03-4885-C758C8B09C53}"/>
          </ac:spMkLst>
        </pc:spChg>
        <pc:spChg chg="del">
          <ac:chgData name="Stephen C.Ward" userId="S::stephen.ward@lsretail.com::99b5606e-84eb-4ffc-910e-4b7310946e02" providerId="AD" clId="Web-{647E79B7-8B5F-051F-42C8-CA8449359DB6}" dt="2023-05-06T14:22:46.779" v="2"/>
          <ac:spMkLst>
            <pc:docMk/>
            <pc:sldMk cId="655533697" sldId="312"/>
            <ac:spMk id="6" creationId="{B6E310D3-866E-7389-7634-E1C2275DB9FE}"/>
          </ac:spMkLst>
        </pc:spChg>
        <pc:spChg chg="add del mod">
          <ac:chgData name="Stephen C.Ward" userId="S::stephen.ward@lsretail.com::99b5606e-84eb-4ffc-910e-4b7310946e02" providerId="AD" clId="Web-{647E79B7-8B5F-051F-42C8-CA8449359DB6}" dt="2023-05-06T14:22:55.357" v="6"/>
          <ac:spMkLst>
            <pc:docMk/>
            <pc:sldMk cId="655533697" sldId="312"/>
            <ac:spMk id="7" creationId="{E12AF6BB-B736-5173-2DA3-C75CD1A48B68}"/>
          </ac:spMkLst>
        </pc:spChg>
        <pc:spChg chg="del mod">
          <ac:chgData name="Stephen C.Ward" userId="S::stephen.ward@lsretail.com::99b5606e-84eb-4ffc-910e-4b7310946e02" providerId="AD" clId="Web-{647E79B7-8B5F-051F-42C8-CA8449359DB6}" dt="2023-05-06T14:22:51.420" v="5"/>
          <ac:spMkLst>
            <pc:docMk/>
            <pc:sldMk cId="655533697" sldId="312"/>
            <ac:spMk id="8" creationId="{7A33F7BD-CFC0-7ACD-B0E6-AE6A5D1E1101}"/>
          </ac:spMkLst>
        </pc:spChg>
        <pc:spChg chg="del">
          <ac:chgData name="Stephen C.Ward" userId="S::stephen.ward@lsretail.com::99b5606e-84eb-4ffc-910e-4b7310946e02" providerId="AD" clId="Web-{647E79B7-8B5F-051F-42C8-CA8449359DB6}" dt="2023-05-06T14:23:00.436" v="7"/>
          <ac:spMkLst>
            <pc:docMk/>
            <pc:sldMk cId="655533697" sldId="312"/>
            <ac:spMk id="9" creationId="{EFCCACE0-60DC-4DF8-A87C-F5A616402660}"/>
          </ac:spMkLst>
        </pc:spChg>
        <pc:spChg chg="del">
          <ac:chgData name="Stephen C.Ward" userId="S::stephen.ward@lsretail.com::99b5606e-84eb-4ffc-910e-4b7310946e02" providerId="AD" clId="Web-{647E79B7-8B5F-051F-42C8-CA8449359DB6}" dt="2023-05-06T14:23:05.374" v="10"/>
          <ac:spMkLst>
            <pc:docMk/>
            <pc:sldMk cId="655533697" sldId="312"/>
            <ac:spMk id="10" creationId="{D394E93A-982C-BB7A-A1A0-54E5BE0C0355}"/>
          </ac:spMkLst>
        </pc:spChg>
        <pc:spChg chg="del mod">
          <ac:chgData name="Stephen C.Ward" userId="S::stephen.ward@lsretail.com::99b5606e-84eb-4ffc-910e-4b7310946e02" providerId="AD" clId="Web-{647E79B7-8B5F-051F-42C8-CA8449359DB6}" dt="2023-05-06T14:23:03.577" v="9"/>
          <ac:spMkLst>
            <pc:docMk/>
            <pc:sldMk cId="655533697" sldId="312"/>
            <ac:spMk id="11" creationId="{50EB8CC4-CA09-41F0-F968-6F353662B065}"/>
          </ac:spMkLst>
        </pc:spChg>
        <pc:spChg chg="mod">
          <ac:chgData name="Stephen C.Ward" userId="S::stephen.ward@lsretail.com::99b5606e-84eb-4ffc-910e-4b7310946e02" providerId="AD" clId="Web-{647E79B7-8B5F-051F-42C8-CA8449359DB6}" dt="2023-05-06T14:23:17.843" v="24" actId="20577"/>
          <ac:spMkLst>
            <pc:docMk/>
            <pc:sldMk cId="655533697" sldId="312"/>
            <ac:spMk id="12" creationId="{CD335CFA-A8CB-3113-0F1B-D53E03525736}"/>
          </ac:spMkLst>
        </pc:spChg>
        <pc:picChg chg="del">
          <ac:chgData name="Stephen C.Ward" userId="S::stephen.ward@lsretail.com::99b5606e-84eb-4ffc-910e-4b7310946e02" providerId="AD" clId="Web-{647E79B7-8B5F-051F-42C8-CA8449359DB6}" dt="2023-05-06T14:23:07.421" v="11"/>
          <ac:picMkLst>
            <pc:docMk/>
            <pc:sldMk cId="655533697" sldId="312"/>
            <ac:picMk id="2" creationId="{0E883CCD-82A0-2456-56AF-CDF75E4FB550}"/>
          </ac:picMkLst>
        </pc:picChg>
        <pc:picChg chg="del">
          <ac:chgData name="Stephen C.Ward" userId="S::stephen.ward@lsretail.com::99b5606e-84eb-4ffc-910e-4b7310946e02" providerId="AD" clId="Web-{647E79B7-8B5F-051F-42C8-CA8449359DB6}" dt="2023-05-06T14:23:09.077" v="12"/>
          <ac:picMkLst>
            <pc:docMk/>
            <pc:sldMk cId="655533697" sldId="312"/>
            <ac:picMk id="3" creationId="{47084D81-9D44-DE19-C3FF-528D09D317EE}"/>
          </ac:picMkLst>
        </pc:picChg>
        <pc:picChg chg="add mod">
          <ac:chgData name="Stephen C.Ward" userId="S::stephen.ward@lsretail.com::99b5606e-84eb-4ffc-910e-4b7310946e02" providerId="AD" clId="Web-{647E79B7-8B5F-051F-42C8-CA8449359DB6}" dt="2023-05-06T14:23:57.470" v="28" actId="1076"/>
          <ac:picMkLst>
            <pc:docMk/>
            <pc:sldMk cId="655533697" sldId="312"/>
            <ac:picMk id="13" creationId="{334265F8-33ED-8AFF-BBEF-98D7DDB7F20C}"/>
          </ac:picMkLst>
        </pc:picChg>
        <pc:picChg chg="add del mod">
          <ac:chgData name="Stephen C.Ward" userId="S::stephen.ward@lsretail.com::99b5606e-84eb-4ffc-910e-4b7310946e02" providerId="AD" clId="Web-{647E79B7-8B5F-051F-42C8-CA8449359DB6}" dt="2023-05-06T14:24:34.613" v="30"/>
          <ac:picMkLst>
            <pc:docMk/>
            <pc:sldMk cId="655533697" sldId="312"/>
            <ac:picMk id="14" creationId="{2AAAFFA6-0ED2-8074-808F-1AD41F7C3998}"/>
          </ac:picMkLst>
        </pc:picChg>
        <pc:picChg chg="add mod">
          <ac:chgData name="Stephen C.Ward" userId="S::stephen.ward@lsretail.com::99b5606e-84eb-4ffc-910e-4b7310946e02" providerId="AD" clId="Web-{647E79B7-8B5F-051F-42C8-CA8449359DB6}" dt="2023-05-06T14:24:58.739" v="35" actId="1076"/>
          <ac:picMkLst>
            <pc:docMk/>
            <pc:sldMk cId="655533697" sldId="312"/>
            <ac:picMk id="15" creationId="{4DDC38D6-A7FC-785D-F597-3EA4E5991B58}"/>
          </ac:picMkLst>
        </pc:picChg>
      </pc:sldChg>
    </pc:docChg>
  </pc:docChgLst>
  <pc:docChgLst>
    <pc:chgData name="Stephen C.Ward" userId="S::stephen.ward@lsretail.com::99b5606e-84eb-4ffc-910e-4b7310946e02" providerId="AD" clId="Web-{635B32A8-C434-8F3F-4D49-BB7637661140}"/>
    <pc:docChg chg="addSld modSld">
      <pc:chgData name="Stephen C.Ward" userId="S::stephen.ward@lsretail.com::99b5606e-84eb-4ffc-910e-4b7310946e02" providerId="AD" clId="Web-{635B32A8-C434-8F3F-4D49-BB7637661140}" dt="2023-04-26T17:27:43.269" v="82"/>
      <pc:docMkLst>
        <pc:docMk/>
      </pc:docMkLst>
      <pc:sldChg chg="modSp">
        <pc:chgData name="Stephen C.Ward" userId="S::stephen.ward@lsretail.com::99b5606e-84eb-4ffc-910e-4b7310946e02" providerId="AD" clId="Web-{635B32A8-C434-8F3F-4D49-BB7637661140}" dt="2023-04-26T16:08:15.593" v="19" actId="20577"/>
        <pc:sldMkLst>
          <pc:docMk/>
          <pc:sldMk cId="3605554563" sldId="290"/>
        </pc:sldMkLst>
        <pc:spChg chg="mod">
          <ac:chgData name="Stephen C.Ward" userId="S::stephen.ward@lsretail.com::99b5606e-84eb-4ffc-910e-4b7310946e02" providerId="AD" clId="Web-{635B32A8-C434-8F3F-4D49-BB7637661140}" dt="2023-04-26T16:08:15.593" v="19" actId="20577"/>
          <ac:spMkLst>
            <pc:docMk/>
            <pc:sldMk cId="3605554563" sldId="290"/>
            <ac:spMk id="7" creationId="{4C0C345A-4C3F-2787-3440-0C16C256369E}"/>
          </ac:spMkLst>
        </pc:spChg>
        <pc:picChg chg="mod">
          <ac:chgData name="Stephen C.Ward" userId="S::stephen.ward@lsretail.com::99b5606e-84eb-4ffc-910e-4b7310946e02" providerId="AD" clId="Web-{635B32A8-C434-8F3F-4D49-BB7637661140}" dt="2023-04-26T13:37:12.336" v="1" actId="1076"/>
          <ac:picMkLst>
            <pc:docMk/>
            <pc:sldMk cId="3605554563" sldId="290"/>
            <ac:picMk id="11" creationId="{1BEC9FC4-C338-1256-321B-EFB96C0193A1}"/>
          </ac:picMkLst>
        </pc:picChg>
      </pc:sldChg>
      <pc:sldChg chg="modSp">
        <pc:chgData name="Stephen C.Ward" userId="S::stephen.ward@lsretail.com::99b5606e-84eb-4ffc-910e-4b7310946e02" providerId="AD" clId="Web-{635B32A8-C434-8F3F-4D49-BB7637661140}" dt="2023-04-26T17:03:07.781" v="46" actId="20577"/>
        <pc:sldMkLst>
          <pc:docMk/>
          <pc:sldMk cId="2999933714" sldId="292"/>
        </pc:sldMkLst>
        <pc:spChg chg="mod">
          <ac:chgData name="Stephen C.Ward" userId="S::stephen.ward@lsretail.com::99b5606e-84eb-4ffc-910e-4b7310946e02" providerId="AD" clId="Web-{635B32A8-C434-8F3F-4D49-BB7637661140}" dt="2023-04-26T17:03:07.781" v="46" actId="20577"/>
          <ac:spMkLst>
            <pc:docMk/>
            <pc:sldMk cId="2999933714" sldId="292"/>
            <ac:spMk id="2" creationId="{0FBDA6AE-8A6B-28C2-7BF8-93708DD94DC9}"/>
          </ac:spMkLst>
        </pc:spChg>
      </pc:sldChg>
      <pc:sldChg chg="modSp">
        <pc:chgData name="Stephen C.Ward" userId="S::stephen.ward@lsretail.com::99b5606e-84eb-4ffc-910e-4b7310946e02" providerId="AD" clId="Web-{635B32A8-C434-8F3F-4D49-BB7637661140}" dt="2023-04-26T16:28:15.183" v="23" actId="20577"/>
        <pc:sldMkLst>
          <pc:docMk/>
          <pc:sldMk cId="3371566317" sldId="294"/>
        </pc:sldMkLst>
        <pc:spChg chg="mod">
          <ac:chgData name="Stephen C.Ward" userId="S::stephen.ward@lsretail.com::99b5606e-84eb-4ffc-910e-4b7310946e02" providerId="AD" clId="Web-{635B32A8-C434-8F3F-4D49-BB7637661140}" dt="2023-04-26T16:28:15.183" v="23" actId="20577"/>
          <ac:spMkLst>
            <pc:docMk/>
            <pc:sldMk cId="3371566317" sldId="294"/>
            <ac:spMk id="2" creationId="{0FBDA6AE-8A6B-28C2-7BF8-93708DD94DC9}"/>
          </ac:spMkLst>
        </pc:spChg>
      </pc:sldChg>
      <pc:sldChg chg="modSp">
        <pc:chgData name="Stephen C.Ward" userId="S::stephen.ward@lsretail.com::99b5606e-84eb-4ffc-910e-4b7310946e02" providerId="AD" clId="Web-{635B32A8-C434-8F3F-4D49-BB7637661140}" dt="2023-04-26T17:18:28.443" v="48" actId="20577"/>
        <pc:sldMkLst>
          <pc:docMk/>
          <pc:sldMk cId="848391550" sldId="295"/>
        </pc:sldMkLst>
        <pc:spChg chg="mod">
          <ac:chgData name="Stephen C.Ward" userId="S::stephen.ward@lsretail.com::99b5606e-84eb-4ffc-910e-4b7310946e02" providerId="AD" clId="Web-{635B32A8-C434-8F3F-4D49-BB7637661140}" dt="2023-04-26T17:18:28.443" v="48" actId="20577"/>
          <ac:spMkLst>
            <pc:docMk/>
            <pc:sldMk cId="848391550" sldId="295"/>
            <ac:spMk id="2" creationId="{0FBDA6AE-8A6B-28C2-7BF8-93708DD94DC9}"/>
          </ac:spMkLst>
        </pc:spChg>
      </pc:sldChg>
      <pc:sldChg chg="addSp">
        <pc:chgData name="Stephen C.Ward" userId="S::stephen.ward@lsretail.com::99b5606e-84eb-4ffc-910e-4b7310946e02" providerId="AD" clId="Web-{635B32A8-C434-8F3F-4D49-BB7637661140}" dt="2023-04-26T17:27:43.269" v="82"/>
        <pc:sldMkLst>
          <pc:docMk/>
          <pc:sldMk cId="2236245192" sldId="296"/>
        </pc:sldMkLst>
        <pc:inkChg chg="add">
          <ac:chgData name="Stephen C.Ward" userId="S::stephen.ward@lsretail.com::99b5606e-84eb-4ffc-910e-4b7310946e02" providerId="AD" clId="Web-{635B32A8-C434-8F3F-4D49-BB7637661140}" dt="2023-04-26T17:27:43.269" v="82"/>
          <ac:inkMkLst>
            <pc:docMk/>
            <pc:sldMk cId="2236245192" sldId="296"/>
            <ac:inkMk id="6" creationId="{5225CE25-9247-FF8F-D5E5-2BB03D8B53E2}"/>
          </ac:inkMkLst>
        </pc:inkChg>
      </pc:sldChg>
      <pc:sldChg chg="modSp">
        <pc:chgData name="Stephen C.Ward" userId="S::stephen.ward@lsretail.com::99b5606e-84eb-4ffc-910e-4b7310946e02" providerId="AD" clId="Web-{635B32A8-C434-8F3F-4D49-BB7637661140}" dt="2023-04-26T17:23:11.747" v="50" actId="20577"/>
        <pc:sldMkLst>
          <pc:docMk/>
          <pc:sldMk cId="1853162384" sldId="298"/>
        </pc:sldMkLst>
        <pc:spChg chg="mod">
          <ac:chgData name="Stephen C.Ward" userId="S::stephen.ward@lsretail.com::99b5606e-84eb-4ffc-910e-4b7310946e02" providerId="AD" clId="Web-{635B32A8-C434-8F3F-4D49-BB7637661140}" dt="2023-04-26T17:23:11.747" v="50" actId="20577"/>
          <ac:spMkLst>
            <pc:docMk/>
            <pc:sldMk cId="1853162384" sldId="298"/>
            <ac:spMk id="4" creationId="{097FE389-9E21-D5C3-0640-341A5BFF7D23}"/>
          </ac:spMkLst>
        </pc:spChg>
      </pc:sldChg>
      <pc:sldChg chg="modSp">
        <pc:chgData name="Stephen C.Ward" userId="S::stephen.ward@lsretail.com::99b5606e-84eb-4ffc-910e-4b7310946e02" providerId="AD" clId="Web-{635B32A8-C434-8F3F-4D49-BB7637661140}" dt="2023-04-26T16:57:08.506" v="27" actId="1076"/>
        <pc:sldMkLst>
          <pc:docMk/>
          <pc:sldMk cId="1927785757" sldId="300"/>
        </pc:sldMkLst>
        <pc:spChg chg="mod">
          <ac:chgData name="Stephen C.Ward" userId="S::stephen.ward@lsretail.com::99b5606e-84eb-4ffc-910e-4b7310946e02" providerId="AD" clId="Web-{635B32A8-C434-8F3F-4D49-BB7637661140}" dt="2023-04-26T16:57:08.506" v="27" actId="1076"/>
          <ac:spMkLst>
            <pc:docMk/>
            <pc:sldMk cId="1927785757" sldId="300"/>
            <ac:spMk id="7" creationId="{4C0C345A-4C3F-2787-3440-0C16C256369E}"/>
          </ac:spMkLst>
        </pc:spChg>
      </pc:sldChg>
      <pc:sldChg chg="modSp add replId">
        <pc:chgData name="Stephen C.Ward" userId="S::stephen.ward@lsretail.com::99b5606e-84eb-4ffc-910e-4b7310946e02" providerId="AD" clId="Web-{635B32A8-C434-8F3F-4D49-BB7637661140}" dt="2023-04-26T17:23:49.623" v="81" actId="20577"/>
        <pc:sldMkLst>
          <pc:docMk/>
          <pc:sldMk cId="1867717311" sldId="301"/>
        </pc:sldMkLst>
        <pc:spChg chg="mod">
          <ac:chgData name="Stephen C.Ward" userId="S::stephen.ward@lsretail.com::99b5606e-84eb-4ffc-910e-4b7310946e02" providerId="AD" clId="Web-{635B32A8-C434-8F3F-4D49-BB7637661140}" dt="2023-04-26T17:23:29.701" v="73" actId="20577"/>
          <ac:spMkLst>
            <pc:docMk/>
            <pc:sldMk cId="1867717311" sldId="301"/>
            <ac:spMk id="3" creationId="{031074D4-9C61-70F2-B100-DFE4C9418736}"/>
          </ac:spMkLst>
        </pc:spChg>
        <pc:spChg chg="mod">
          <ac:chgData name="Stephen C.Ward" userId="S::stephen.ward@lsretail.com::99b5606e-84eb-4ffc-910e-4b7310946e02" providerId="AD" clId="Web-{635B32A8-C434-8F3F-4D49-BB7637661140}" dt="2023-04-26T17:23:49.623" v="81" actId="20577"/>
          <ac:spMkLst>
            <pc:docMk/>
            <pc:sldMk cId="1867717311" sldId="301"/>
            <ac:spMk id="4" creationId="{097FE389-9E21-D5C3-0640-341A5BFF7D23}"/>
          </ac:spMkLst>
        </pc:spChg>
      </pc:sldChg>
    </pc:docChg>
  </pc:docChgLst>
  <pc:docChgLst>
    <pc:chgData name="Stephen C.Ward" userId="S::stephen.ward@lsretail.com::99b5606e-84eb-4ffc-910e-4b7310946e02" providerId="AD" clId="Web-{57EB3D2B-6224-1B99-7BCC-0BD871CDA7DA}"/>
    <pc:docChg chg="delSld">
      <pc:chgData name="Stephen C.Ward" userId="S::stephen.ward@lsretail.com::99b5606e-84eb-4ffc-910e-4b7310946e02" providerId="AD" clId="Web-{57EB3D2B-6224-1B99-7BCC-0BD871CDA7DA}" dt="2023-05-05T15:28:19.193" v="0"/>
      <pc:docMkLst>
        <pc:docMk/>
      </pc:docMkLst>
      <pc:sldChg chg="del">
        <pc:chgData name="Stephen C.Ward" userId="S::stephen.ward@lsretail.com::99b5606e-84eb-4ffc-910e-4b7310946e02" providerId="AD" clId="Web-{57EB3D2B-6224-1B99-7BCC-0BD871CDA7DA}" dt="2023-05-05T15:28:19.193" v="0"/>
        <pc:sldMkLst>
          <pc:docMk/>
          <pc:sldMk cId="30360363" sldId="307"/>
        </pc:sldMkLst>
      </pc:sldChg>
    </pc:docChg>
  </pc:docChgLst>
  <pc:docChgLst>
    <pc:chgData name="Stephen C.Ward" userId="S::stephen.ward@lsretail.com::99b5606e-84eb-4ffc-910e-4b7310946e02" providerId="AD" clId="Web-{0CA5E23F-9E1A-9930-7265-D799785C396D}"/>
    <pc:docChg chg="modSld">
      <pc:chgData name="Stephen C.Ward" userId="S::stephen.ward@lsretail.com::99b5606e-84eb-4ffc-910e-4b7310946e02" providerId="AD" clId="Web-{0CA5E23F-9E1A-9930-7265-D799785C396D}" dt="2023-05-06T00:50:33.166" v="25" actId="20577"/>
      <pc:docMkLst>
        <pc:docMk/>
      </pc:docMkLst>
      <pc:sldChg chg="modSp">
        <pc:chgData name="Stephen C.Ward" userId="S::stephen.ward@lsretail.com::99b5606e-84eb-4ffc-910e-4b7310946e02" providerId="AD" clId="Web-{0CA5E23F-9E1A-9930-7265-D799785C396D}" dt="2023-05-06T00:50:33.166" v="25" actId="20577"/>
        <pc:sldMkLst>
          <pc:docMk/>
          <pc:sldMk cId="2236245192" sldId="296"/>
        </pc:sldMkLst>
        <pc:spChg chg="mod">
          <ac:chgData name="Stephen C.Ward" userId="S::stephen.ward@lsretail.com::99b5606e-84eb-4ffc-910e-4b7310946e02" providerId="AD" clId="Web-{0CA5E23F-9E1A-9930-7265-D799785C396D}" dt="2023-05-06T00:50:33.166" v="25" actId="20577"/>
          <ac:spMkLst>
            <pc:docMk/>
            <pc:sldMk cId="2236245192" sldId="296"/>
            <ac:spMk id="4" creationId="{97095D17-E6D5-D7A4-4274-75486FEAC176}"/>
          </ac:spMkLst>
        </pc:spChg>
      </pc:sldChg>
    </pc:docChg>
  </pc:docChgLst>
  <pc:docChgLst>
    <pc:chgData name="Stephen C.Ward" userId="S::stephen.ward@lsretail.com::99b5606e-84eb-4ffc-910e-4b7310946e02" providerId="AD" clId="Web-{6DB41F43-EDFC-C64C-7BF1-071E955EFCB7}"/>
    <pc:docChg chg="addSld modSld">
      <pc:chgData name="Stephen C.Ward" userId="S::stephen.ward@lsretail.com::99b5606e-84eb-4ffc-910e-4b7310946e02" providerId="AD" clId="Web-{6DB41F43-EDFC-C64C-7BF1-071E955EFCB7}" dt="2023-04-28T11:47:22.771" v="213" actId="1076"/>
      <pc:docMkLst>
        <pc:docMk/>
      </pc:docMkLst>
      <pc:sldChg chg="modSp">
        <pc:chgData name="Stephen C.Ward" userId="S::stephen.ward@lsretail.com::99b5606e-84eb-4ffc-910e-4b7310946e02" providerId="AD" clId="Web-{6DB41F43-EDFC-C64C-7BF1-071E955EFCB7}" dt="2023-04-28T11:47:22.771" v="213" actId="1076"/>
        <pc:sldMkLst>
          <pc:docMk/>
          <pc:sldMk cId="1867717311" sldId="301"/>
        </pc:sldMkLst>
        <pc:spChg chg="mod">
          <ac:chgData name="Stephen C.Ward" userId="S::stephen.ward@lsretail.com::99b5606e-84eb-4ffc-910e-4b7310946e02" providerId="AD" clId="Web-{6DB41F43-EDFC-C64C-7BF1-071E955EFCB7}" dt="2023-04-28T11:47:22.771" v="213" actId="1076"/>
          <ac:spMkLst>
            <pc:docMk/>
            <pc:sldMk cId="1867717311" sldId="301"/>
            <ac:spMk id="4" creationId="{097FE389-9E21-D5C3-0640-341A5BFF7D23}"/>
          </ac:spMkLst>
        </pc:spChg>
      </pc:sldChg>
      <pc:sldChg chg="addSp delSp modSp add replId">
        <pc:chgData name="Stephen C.Ward" userId="S::stephen.ward@lsretail.com::99b5606e-84eb-4ffc-910e-4b7310946e02" providerId="AD" clId="Web-{6DB41F43-EDFC-C64C-7BF1-071E955EFCB7}" dt="2023-04-28T11:40:05.366" v="9" actId="1076"/>
        <pc:sldMkLst>
          <pc:docMk/>
          <pc:sldMk cId="3907541619" sldId="302"/>
        </pc:sldMkLst>
        <pc:spChg chg="del mod">
          <ac:chgData name="Stephen C.Ward" userId="S::stephen.ward@lsretail.com::99b5606e-84eb-4ffc-910e-4b7310946e02" providerId="AD" clId="Web-{6DB41F43-EDFC-C64C-7BF1-071E955EFCB7}" dt="2023-04-28T11:39:29.022" v="3"/>
          <ac:spMkLst>
            <pc:docMk/>
            <pc:sldMk cId="3907541619" sldId="302"/>
            <ac:spMk id="2" creationId="{0FBDA6AE-8A6B-28C2-7BF8-93708DD94DC9}"/>
          </ac:spMkLst>
        </pc:spChg>
        <pc:spChg chg="del">
          <ac:chgData name="Stephen C.Ward" userId="S::stephen.ward@lsretail.com::99b5606e-84eb-4ffc-910e-4b7310946e02" providerId="AD" clId="Web-{6DB41F43-EDFC-C64C-7BF1-071E955EFCB7}" dt="2023-04-28T11:39:26.662" v="2"/>
          <ac:spMkLst>
            <pc:docMk/>
            <pc:sldMk cId="3907541619" sldId="302"/>
            <ac:spMk id="3" creationId="{C0FD767E-7BC8-EAFB-DCB5-C89C7B977FE6}"/>
          </ac:spMkLst>
        </pc:spChg>
        <pc:spChg chg="add del mod">
          <ac:chgData name="Stephen C.Ward" userId="S::stephen.ward@lsretail.com::99b5606e-84eb-4ffc-910e-4b7310946e02" providerId="AD" clId="Web-{6DB41F43-EDFC-C64C-7BF1-071E955EFCB7}" dt="2023-04-28T11:39:31.912" v="4"/>
          <ac:spMkLst>
            <pc:docMk/>
            <pc:sldMk cId="3907541619" sldId="302"/>
            <ac:spMk id="5" creationId="{0E94804E-5AD1-E8F8-E121-0539A2A38404}"/>
          </ac:spMkLst>
        </pc:spChg>
        <pc:picChg chg="add mod">
          <ac:chgData name="Stephen C.Ward" userId="S::stephen.ward@lsretail.com::99b5606e-84eb-4ffc-910e-4b7310946e02" providerId="AD" clId="Web-{6DB41F43-EDFC-C64C-7BF1-071E955EFCB7}" dt="2023-04-28T11:40:05.366" v="9" actId="1076"/>
          <ac:picMkLst>
            <pc:docMk/>
            <pc:sldMk cId="3907541619" sldId="302"/>
            <ac:picMk id="6" creationId="{A91FFA5E-6903-2133-5BA4-C0542384F82B}"/>
          </ac:picMkLst>
        </pc:picChg>
        <pc:picChg chg="del">
          <ac:chgData name="Stephen C.Ward" userId="S::stephen.ward@lsretail.com::99b5606e-84eb-4ffc-910e-4b7310946e02" providerId="AD" clId="Web-{6DB41F43-EDFC-C64C-7BF1-071E955EFCB7}" dt="2023-04-28T11:39:35.194" v="5"/>
          <ac:picMkLst>
            <pc:docMk/>
            <pc:sldMk cId="3907541619" sldId="302"/>
            <ac:picMk id="2050" creationId="{BEBC64EE-1799-267C-974A-C2C63C4F622F}"/>
          </ac:picMkLst>
        </pc:picChg>
      </pc:sldChg>
      <pc:sldChg chg="addSp delSp modSp add replId">
        <pc:chgData name="Stephen C.Ward" userId="S::stephen.ward@lsretail.com::99b5606e-84eb-4ffc-910e-4b7310946e02" providerId="AD" clId="Web-{6DB41F43-EDFC-C64C-7BF1-071E955EFCB7}" dt="2023-04-28T11:41:52.542" v="16" actId="1076"/>
        <pc:sldMkLst>
          <pc:docMk/>
          <pc:sldMk cId="461632369" sldId="303"/>
        </pc:sldMkLst>
        <pc:picChg chg="add mod">
          <ac:chgData name="Stephen C.Ward" userId="S::stephen.ward@lsretail.com::99b5606e-84eb-4ffc-910e-4b7310946e02" providerId="AD" clId="Web-{6DB41F43-EDFC-C64C-7BF1-071E955EFCB7}" dt="2023-04-28T11:41:52.542" v="16" actId="1076"/>
          <ac:picMkLst>
            <pc:docMk/>
            <pc:sldMk cId="461632369" sldId="303"/>
            <ac:picMk id="2" creationId="{FC747678-ACD7-EDB5-4998-61305A618BC4}"/>
          </ac:picMkLst>
        </pc:picChg>
        <pc:picChg chg="del">
          <ac:chgData name="Stephen C.Ward" userId="S::stephen.ward@lsretail.com::99b5606e-84eb-4ffc-910e-4b7310946e02" providerId="AD" clId="Web-{6DB41F43-EDFC-C64C-7BF1-071E955EFCB7}" dt="2023-04-28T11:40:46.415" v="11"/>
          <ac:picMkLst>
            <pc:docMk/>
            <pc:sldMk cId="461632369" sldId="303"/>
            <ac:picMk id="6" creationId="{A91FFA5E-6903-2133-5BA4-C0542384F82B}"/>
          </ac:picMkLst>
        </pc:picChg>
      </pc:sldChg>
      <pc:sldChg chg="addSp delSp modSp add replId">
        <pc:chgData name="Stephen C.Ward" userId="S::stephen.ward@lsretail.com::99b5606e-84eb-4ffc-910e-4b7310946e02" providerId="AD" clId="Web-{6DB41F43-EDFC-C64C-7BF1-071E955EFCB7}" dt="2023-04-28T11:42:54.825" v="21" actId="14100"/>
        <pc:sldMkLst>
          <pc:docMk/>
          <pc:sldMk cId="2308943272" sldId="304"/>
        </pc:sldMkLst>
        <pc:picChg chg="del">
          <ac:chgData name="Stephen C.Ward" userId="S::stephen.ward@lsretail.com::99b5606e-84eb-4ffc-910e-4b7310946e02" providerId="AD" clId="Web-{6DB41F43-EDFC-C64C-7BF1-071E955EFCB7}" dt="2023-04-28T11:42:45.544" v="18"/>
          <ac:picMkLst>
            <pc:docMk/>
            <pc:sldMk cId="2308943272" sldId="304"/>
            <ac:picMk id="2" creationId="{FC747678-ACD7-EDB5-4998-61305A618BC4}"/>
          </ac:picMkLst>
        </pc:picChg>
        <pc:picChg chg="add mod">
          <ac:chgData name="Stephen C.Ward" userId="S::stephen.ward@lsretail.com::99b5606e-84eb-4ffc-910e-4b7310946e02" providerId="AD" clId="Web-{6DB41F43-EDFC-C64C-7BF1-071E955EFCB7}" dt="2023-04-28T11:42:54.825" v="21" actId="14100"/>
          <ac:picMkLst>
            <pc:docMk/>
            <pc:sldMk cId="2308943272" sldId="304"/>
            <ac:picMk id="3" creationId="{143708F1-4412-2BC7-F75D-A818081C22D4}"/>
          </ac:picMkLst>
        </pc:picChg>
      </pc:sldChg>
    </pc:docChg>
  </pc:docChgLst>
  <pc:docChgLst>
    <pc:chgData name="Stephen C.Ward" userId="S::stephen.ward@lsretail.com::99b5606e-84eb-4ffc-910e-4b7310946e02" providerId="AD" clId="Web-{349BA383-E500-7C50-6785-3E7D3AA2AA8A}"/>
    <pc:docChg chg="modSld">
      <pc:chgData name="Stephen C.Ward" userId="S::stephen.ward@lsretail.com::99b5606e-84eb-4ffc-910e-4b7310946e02" providerId="AD" clId="Web-{349BA383-E500-7C50-6785-3E7D3AA2AA8A}" dt="2023-04-26T12:52:20.421" v="42" actId="14100"/>
      <pc:docMkLst>
        <pc:docMk/>
      </pc:docMkLst>
      <pc:sldChg chg="modSp">
        <pc:chgData name="Stephen C.Ward" userId="S::stephen.ward@lsretail.com::99b5606e-84eb-4ffc-910e-4b7310946e02" providerId="AD" clId="Web-{349BA383-E500-7C50-6785-3E7D3AA2AA8A}" dt="2023-04-26T12:50:40.820" v="37" actId="20577"/>
        <pc:sldMkLst>
          <pc:docMk/>
          <pc:sldMk cId="3520528644" sldId="288"/>
        </pc:sldMkLst>
        <pc:spChg chg="mod">
          <ac:chgData name="Stephen C.Ward" userId="S::stephen.ward@lsretail.com::99b5606e-84eb-4ffc-910e-4b7310946e02" providerId="AD" clId="Web-{349BA383-E500-7C50-6785-3E7D3AA2AA8A}" dt="2023-04-26T12:50:40.820" v="37" actId="20577"/>
          <ac:spMkLst>
            <pc:docMk/>
            <pc:sldMk cId="3520528644" sldId="288"/>
            <ac:spMk id="2" creationId="{DB0F3EC8-2326-B91A-479D-5C83C3E7C4B3}"/>
          </ac:spMkLst>
        </pc:spChg>
      </pc:sldChg>
      <pc:sldChg chg="addSp delSp modSp mod setBg">
        <pc:chgData name="Stephen C.Ward" userId="S::stephen.ward@lsretail.com::99b5606e-84eb-4ffc-910e-4b7310946e02" providerId="AD" clId="Web-{349BA383-E500-7C50-6785-3E7D3AA2AA8A}" dt="2023-04-26T12:28:30.395" v="23" actId="20577"/>
        <pc:sldMkLst>
          <pc:docMk/>
          <pc:sldMk cId="3605554563" sldId="290"/>
        </pc:sldMkLst>
        <pc:spChg chg="mod">
          <ac:chgData name="Stephen C.Ward" userId="S::stephen.ward@lsretail.com::99b5606e-84eb-4ffc-910e-4b7310946e02" providerId="AD" clId="Web-{349BA383-E500-7C50-6785-3E7D3AA2AA8A}" dt="2023-04-26T12:27:28.078" v="2"/>
          <ac:spMkLst>
            <pc:docMk/>
            <pc:sldMk cId="3605554563" sldId="290"/>
            <ac:spMk id="3" creationId="{C0FD767E-7BC8-EAFB-DCB5-C89C7B977FE6}"/>
          </ac:spMkLst>
        </pc:spChg>
        <pc:spChg chg="add del mod">
          <ac:chgData name="Stephen C.Ward" userId="S::stephen.ward@lsretail.com::99b5606e-84eb-4ffc-910e-4b7310946e02" providerId="AD" clId="Web-{349BA383-E500-7C50-6785-3E7D3AA2AA8A}" dt="2023-04-26T12:27:49.783" v="7"/>
          <ac:spMkLst>
            <pc:docMk/>
            <pc:sldMk cId="3605554563" sldId="290"/>
            <ac:spMk id="6" creationId="{FF3CD760-846C-19E0-EAE5-62266C89CEB0}"/>
          </ac:spMkLst>
        </pc:spChg>
        <pc:spChg chg="mod">
          <ac:chgData name="Stephen C.Ward" userId="S::stephen.ward@lsretail.com::99b5606e-84eb-4ffc-910e-4b7310946e02" providerId="AD" clId="Web-{349BA383-E500-7C50-6785-3E7D3AA2AA8A}" dt="2023-04-26T12:28:30.395" v="23" actId="20577"/>
          <ac:spMkLst>
            <pc:docMk/>
            <pc:sldMk cId="3605554563" sldId="290"/>
            <ac:spMk id="7" creationId="{4C0C345A-4C3F-2787-3440-0C16C256369E}"/>
          </ac:spMkLst>
        </pc:spChg>
        <pc:spChg chg="add del mod">
          <ac:chgData name="Stephen C.Ward" userId="S::stephen.ward@lsretail.com::99b5606e-84eb-4ffc-910e-4b7310946e02" providerId="AD" clId="Web-{349BA383-E500-7C50-6785-3E7D3AA2AA8A}" dt="2023-04-26T12:27:57.377" v="9"/>
          <ac:spMkLst>
            <pc:docMk/>
            <pc:sldMk cId="3605554563" sldId="290"/>
            <ac:spMk id="10" creationId="{6E5B248A-131D-3872-CB63-35B582FDC64F}"/>
          </ac:spMkLst>
        </pc:spChg>
        <pc:spChg chg="add del">
          <ac:chgData name="Stephen C.Ward" userId="S::stephen.ward@lsretail.com::99b5606e-84eb-4ffc-910e-4b7310946e02" providerId="AD" clId="Web-{349BA383-E500-7C50-6785-3E7D3AA2AA8A}" dt="2023-04-26T12:27:35.657" v="4"/>
          <ac:spMkLst>
            <pc:docMk/>
            <pc:sldMk cId="3605554563" sldId="290"/>
            <ac:spMk id="12" creationId="{C4F9E634-A256-F9CC-69BF-2B29527C3517}"/>
          </ac:spMkLst>
        </pc:spChg>
        <pc:picChg chg="add del mod ord">
          <ac:chgData name="Stephen C.Ward" userId="S::stephen.ward@lsretail.com::99b5606e-84eb-4ffc-910e-4b7310946e02" providerId="AD" clId="Web-{349BA383-E500-7C50-6785-3E7D3AA2AA8A}" dt="2023-04-26T12:27:30.703" v="3"/>
          <ac:picMkLst>
            <pc:docMk/>
            <pc:sldMk cId="3605554563" sldId="290"/>
            <ac:picMk id="2" creationId="{0D54953B-DDDF-52AE-5365-042D53887B04}"/>
          </ac:picMkLst>
        </pc:picChg>
        <pc:picChg chg="add del mod ord">
          <ac:chgData name="Stephen C.Ward" userId="S::stephen.ward@lsretail.com::99b5606e-84eb-4ffc-910e-4b7310946e02" providerId="AD" clId="Web-{349BA383-E500-7C50-6785-3E7D3AA2AA8A}" dt="2023-04-26T12:27:44.798" v="6"/>
          <ac:picMkLst>
            <pc:docMk/>
            <pc:sldMk cId="3605554563" sldId="290"/>
            <ac:picMk id="4" creationId="{67A91782-03A7-FE3C-5E4C-71E3734D9A28}"/>
          </ac:picMkLst>
        </pc:picChg>
        <pc:picChg chg="add del mod ord">
          <ac:chgData name="Stephen C.Ward" userId="S::stephen.ward@lsretail.com::99b5606e-84eb-4ffc-910e-4b7310946e02" providerId="AD" clId="Web-{349BA383-E500-7C50-6785-3E7D3AA2AA8A}" dt="2023-04-26T12:27:54.611" v="8"/>
          <ac:picMkLst>
            <pc:docMk/>
            <pc:sldMk cId="3605554563" sldId="290"/>
            <ac:picMk id="8" creationId="{AF36C79B-E2BF-6935-60DC-413890BD00C5}"/>
          </ac:picMkLst>
        </pc:picChg>
        <pc:picChg chg="add mod">
          <ac:chgData name="Stephen C.Ward" userId="S::stephen.ward@lsretail.com::99b5606e-84eb-4ffc-910e-4b7310946e02" providerId="AD" clId="Web-{349BA383-E500-7C50-6785-3E7D3AA2AA8A}" dt="2023-04-26T12:28:05.534" v="12" actId="14100"/>
          <ac:picMkLst>
            <pc:docMk/>
            <pc:sldMk cId="3605554563" sldId="290"/>
            <ac:picMk id="11" creationId="{1BEC9FC4-C338-1256-321B-EFB96C0193A1}"/>
          </ac:picMkLst>
        </pc:picChg>
      </pc:sldChg>
      <pc:sldChg chg="addSp modSp mod setBg">
        <pc:chgData name="Stephen C.Ward" userId="S::stephen.ward@lsretail.com::99b5606e-84eb-4ffc-910e-4b7310946e02" providerId="AD" clId="Web-{349BA383-E500-7C50-6785-3E7D3AA2AA8A}" dt="2023-04-26T12:40:19.962" v="32"/>
        <pc:sldMkLst>
          <pc:docMk/>
          <pc:sldMk cId="3371566317" sldId="294"/>
        </pc:sldMkLst>
        <pc:spChg chg="mod">
          <ac:chgData name="Stephen C.Ward" userId="S::stephen.ward@lsretail.com::99b5606e-84eb-4ffc-910e-4b7310946e02" providerId="AD" clId="Web-{349BA383-E500-7C50-6785-3E7D3AA2AA8A}" dt="2023-04-26T12:40:19.962" v="32"/>
          <ac:spMkLst>
            <pc:docMk/>
            <pc:sldMk cId="3371566317" sldId="294"/>
            <ac:spMk id="2" creationId="{0FBDA6AE-8A6B-28C2-7BF8-93708DD94DC9}"/>
          </ac:spMkLst>
        </pc:spChg>
        <pc:spChg chg="mod">
          <ac:chgData name="Stephen C.Ward" userId="S::stephen.ward@lsretail.com::99b5606e-84eb-4ffc-910e-4b7310946e02" providerId="AD" clId="Web-{349BA383-E500-7C50-6785-3E7D3AA2AA8A}" dt="2023-04-26T12:40:19.962" v="32"/>
          <ac:spMkLst>
            <pc:docMk/>
            <pc:sldMk cId="3371566317" sldId="294"/>
            <ac:spMk id="3" creationId="{C0FD767E-7BC8-EAFB-DCB5-C89C7B977FE6}"/>
          </ac:spMkLst>
        </pc:spChg>
        <pc:spChg chg="add">
          <ac:chgData name="Stephen C.Ward" userId="S::stephen.ward@lsretail.com::99b5606e-84eb-4ffc-910e-4b7310946e02" providerId="AD" clId="Web-{349BA383-E500-7C50-6785-3E7D3AA2AA8A}" dt="2023-04-26T12:40:19.962" v="32"/>
          <ac:spMkLst>
            <pc:docMk/>
            <pc:sldMk cId="3371566317" sldId="294"/>
            <ac:spMk id="8" creationId="{907EF6B7-1338-4443-8C46-6A318D952DFD}"/>
          </ac:spMkLst>
        </pc:spChg>
        <pc:spChg chg="add">
          <ac:chgData name="Stephen C.Ward" userId="S::stephen.ward@lsretail.com::99b5606e-84eb-4ffc-910e-4b7310946e02" providerId="AD" clId="Web-{349BA383-E500-7C50-6785-3E7D3AA2AA8A}" dt="2023-04-26T12:40:19.962" v="32"/>
          <ac:spMkLst>
            <pc:docMk/>
            <pc:sldMk cId="3371566317" sldId="294"/>
            <ac:spMk id="10" creationId="{DAAE4CDD-124C-4DCF-9584-B6033B545DD5}"/>
          </ac:spMkLst>
        </pc:spChg>
        <pc:spChg chg="add">
          <ac:chgData name="Stephen C.Ward" userId="S::stephen.ward@lsretail.com::99b5606e-84eb-4ffc-910e-4b7310946e02" providerId="AD" clId="Web-{349BA383-E500-7C50-6785-3E7D3AA2AA8A}" dt="2023-04-26T12:40:19.962" v="32"/>
          <ac:spMkLst>
            <pc:docMk/>
            <pc:sldMk cId="3371566317" sldId="294"/>
            <ac:spMk id="12" creationId="{081E4A58-353D-44AE-B2FC-2A74E2E400F7}"/>
          </ac:spMkLst>
        </pc:spChg>
      </pc:sldChg>
      <pc:sldChg chg="addSp modSp mod setBg">
        <pc:chgData name="Stephen C.Ward" userId="S::stephen.ward@lsretail.com::99b5606e-84eb-4ffc-910e-4b7310946e02" providerId="AD" clId="Web-{349BA383-E500-7C50-6785-3E7D3AA2AA8A}" dt="2023-04-26T12:40:14.134" v="31"/>
        <pc:sldMkLst>
          <pc:docMk/>
          <pc:sldMk cId="848391550" sldId="295"/>
        </pc:sldMkLst>
        <pc:spChg chg="mod">
          <ac:chgData name="Stephen C.Ward" userId="S::stephen.ward@lsretail.com::99b5606e-84eb-4ffc-910e-4b7310946e02" providerId="AD" clId="Web-{349BA383-E500-7C50-6785-3E7D3AA2AA8A}" dt="2023-04-26T12:40:14.134" v="31"/>
          <ac:spMkLst>
            <pc:docMk/>
            <pc:sldMk cId="848391550" sldId="295"/>
            <ac:spMk id="2" creationId="{0FBDA6AE-8A6B-28C2-7BF8-93708DD94DC9}"/>
          </ac:spMkLst>
        </pc:spChg>
        <pc:spChg chg="mod">
          <ac:chgData name="Stephen C.Ward" userId="S::stephen.ward@lsretail.com::99b5606e-84eb-4ffc-910e-4b7310946e02" providerId="AD" clId="Web-{349BA383-E500-7C50-6785-3E7D3AA2AA8A}" dt="2023-04-26T12:40:14.134" v="31"/>
          <ac:spMkLst>
            <pc:docMk/>
            <pc:sldMk cId="848391550" sldId="295"/>
            <ac:spMk id="3" creationId="{C0FD767E-7BC8-EAFB-DCB5-C89C7B977FE6}"/>
          </ac:spMkLst>
        </pc:spChg>
        <pc:spChg chg="add">
          <ac:chgData name="Stephen C.Ward" userId="S::stephen.ward@lsretail.com::99b5606e-84eb-4ffc-910e-4b7310946e02" providerId="AD" clId="Web-{349BA383-E500-7C50-6785-3E7D3AA2AA8A}" dt="2023-04-26T12:40:14.134" v="31"/>
          <ac:spMkLst>
            <pc:docMk/>
            <pc:sldMk cId="848391550" sldId="295"/>
            <ac:spMk id="8" creationId="{907EF6B7-1338-4443-8C46-6A318D952DFD}"/>
          </ac:spMkLst>
        </pc:spChg>
        <pc:spChg chg="add">
          <ac:chgData name="Stephen C.Ward" userId="S::stephen.ward@lsretail.com::99b5606e-84eb-4ffc-910e-4b7310946e02" providerId="AD" clId="Web-{349BA383-E500-7C50-6785-3E7D3AA2AA8A}" dt="2023-04-26T12:40:14.134" v="31"/>
          <ac:spMkLst>
            <pc:docMk/>
            <pc:sldMk cId="848391550" sldId="295"/>
            <ac:spMk id="10" creationId="{DAAE4CDD-124C-4DCF-9584-B6033B545DD5}"/>
          </ac:spMkLst>
        </pc:spChg>
        <pc:spChg chg="add">
          <ac:chgData name="Stephen C.Ward" userId="S::stephen.ward@lsretail.com::99b5606e-84eb-4ffc-910e-4b7310946e02" providerId="AD" clId="Web-{349BA383-E500-7C50-6785-3E7D3AA2AA8A}" dt="2023-04-26T12:40:14.134" v="31"/>
          <ac:spMkLst>
            <pc:docMk/>
            <pc:sldMk cId="848391550" sldId="295"/>
            <ac:spMk id="12" creationId="{081E4A58-353D-44AE-B2FC-2A74E2E400F7}"/>
          </ac:spMkLst>
        </pc:spChg>
      </pc:sldChg>
      <pc:sldChg chg="addSp modSp">
        <pc:chgData name="Stephen C.Ward" userId="S::stephen.ward@lsretail.com::99b5606e-84eb-4ffc-910e-4b7310946e02" providerId="AD" clId="Web-{349BA383-E500-7C50-6785-3E7D3AA2AA8A}" dt="2023-04-26T12:51:54.450" v="39" actId="1076"/>
        <pc:sldMkLst>
          <pc:docMk/>
          <pc:sldMk cId="2236245192" sldId="296"/>
        </pc:sldMkLst>
        <pc:picChg chg="add mod">
          <ac:chgData name="Stephen C.Ward" userId="S::stephen.ward@lsretail.com::99b5606e-84eb-4ffc-910e-4b7310946e02" providerId="AD" clId="Web-{349BA383-E500-7C50-6785-3E7D3AA2AA8A}" dt="2023-04-26T12:51:54.450" v="39" actId="1076"/>
          <ac:picMkLst>
            <pc:docMk/>
            <pc:sldMk cId="2236245192" sldId="296"/>
            <ac:picMk id="5" creationId="{E4AA78A6-3614-8DE1-E7DE-E584D0FF2EE2}"/>
          </ac:picMkLst>
        </pc:picChg>
      </pc:sldChg>
      <pc:sldChg chg="addSp delSp modSp mod setBg">
        <pc:chgData name="Stephen C.Ward" userId="S::stephen.ward@lsretail.com::99b5606e-84eb-4ffc-910e-4b7310946e02" providerId="AD" clId="Web-{349BA383-E500-7C50-6785-3E7D3AA2AA8A}" dt="2023-04-26T12:52:20.421" v="42" actId="14100"/>
        <pc:sldMkLst>
          <pc:docMk/>
          <pc:sldMk cId="602098557" sldId="297"/>
        </pc:sldMkLst>
        <pc:spChg chg="ord">
          <ac:chgData name="Stephen C.Ward" userId="S::stephen.ward@lsretail.com::99b5606e-84eb-4ffc-910e-4b7310946e02" providerId="AD" clId="Web-{349BA383-E500-7C50-6785-3E7D3AA2AA8A}" dt="2023-04-26T12:40:47.699" v="34"/>
          <ac:spMkLst>
            <pc:docMk/>
            <pc:sldMk cId="602098557" sldId="297"/>
            <ac:spMk id="2" creationId="{0FBDA6AE-8A6B-28C2-7BF8-93708DD94DC9}"/>
          </ac:spMkLst>
        </pc:spChg>
        <pc:spChg chg="mod">
          <ac:chgData name="Stephen C.Ward" userId="S::stephen.ward@lsretail.com::99b5606e-84eb-4ffc-910e-4b7310946e02" providerId="AD" clId="Web-{349BA383-E500-7C50-6785-3E7D3AA2AA8A}" dt="2023-04-26T12:40:47.699" v="34"/>
          <ac:spMkLst>
            <pc:docMk/>
            <pc:sldMk cId="602098557" sldId="297"/>
            <ac:spMk id="3" creationId="{C0FD767E-7BC8-EAFB-DCB5-C89C7B977FE6}"/>
          </ac:spMkLst>
        </pc:spChg>
        <pc:spChg chg="mod">
          <ac:chgData name="Stephen C.Ward" userId="S::stephen.ward@lsretail.com::99b5606e-84eb-4ffc-910e-4b7310946e02" providerId="AD" clId="Web-{349BA383-E500-7C50-6785-3E7D3AA2AA8A}" dt="2023-04-26T12:40:47.699" v="34"/>
          <ac:spMkLst>
            <pc:docMk/>
            <pc:sldMk cId="602098557" sldId="297"/>
            <ac:spMk id="4" creationId="{97095D17-E6D5-D7A4-4274-75486FEAC176}"/>
          </ac:spMkLst>
        </pc:spChg>
        <pc:spChg chg="add del">
          <ac:chgData name="Stephen C.Ward" userId="S::stephen.ward@lsretail.com::99b5606e-84eb-4ffc-910e-4b7310946e02" providerId="AD" clId="Web-{349BA383-E500-7C50-6785-3E7D3AA2AA8A}" dt="2023-04-26T12:40:47.699" v="34"/>
          <ac:spMkLst>
            <pc:docMk/>
            <pc:sldMk cId="602098557" sldId="297"/>
            <ac:spMk id="9" creationId="{907EF6B7-1338-4443-8C46-6A318D952DFD}"/>
          </ac:spMkLst>
        </pc:spChg>
        <pc:spChg chg="add del">
          <ac:chgData name="Stephen C.Ward" userId="S::stephen.ward@lsretail.com::99b5606e-84eb-4ffc-910e-4b7310946e02" providerId="AD" clId="Web-{349BA383-E500-7C50-6785-3E7D3AA2AA8A}" dt="2023-04-26T12:40:47.699" v="34"/>
          <ac:spMkLst>
            <pc:docMk/>
            <pc:sldMk cId="602098557" sldId="297"/>
            <ac:spMk id="11" creationId="{DAAE4CDD-124C-4DCF-9584-B6033B545DD5}"/>
          </ac:spMkLst>
        </pc:spChg>
        <pc:spChg chg="add del">
          <ac:chgData name="Stephen C.Ward" userId="S::stephen.ward@lsretail.com::99b5606e-84eb-4ffc-910e-4b7310946e02" providerId="AD" clId="Web-{349BA383-E500-7C50-6785-3E7D3AA2AA8A}" dt="2023-04-26T12:40:47.699" v="34"/>
          <ac:spMkLst>
            <pc:docMk/>
            <pc:sldMk cId="602098557" sldId="297"/>
            <ac:spMk id="13" creationId="{081E4A58-353D-44AE-B2FC-2A74E2E400F7}"/>
          </ac:spMkLst>
        </pc:spChg>
        <pc:picChg chg="add mod">
          <ac:chgData name="Stephen C.Ward" userId="S::stephen.ward@lsretail.com::99b5606e-84eb-4ffc-910e-4b7310946e02" providerId="AD" clId="Web-{349BA383-E500-7C50-6785-3E7D3AA2AA8A}" dt="2023-04-26T12:52:20.421" v="42" actId="14100"/>
          <ac:picMkLst>
            <pc:docMk/>
            <pc:sldMk cId="602098557" sldId="297"/>
            <ac:picMk id="5" creationId="{4932990B-C745-F059-C189-A5C1564560D3}"/>
          </ac:picMkLst>
        </pc:picChg>
      </pc:sldChg>
      <pc:sldChg chg="addSp delSp modSp">
        <pc:chgData name="Stephen C.Ward" userId="S::stephen.ward@lsretail.com::99b5606e-84eb-4ffc-910e-4b7310946e02" providerId="AD" clId="Web-{349BA383-E500-7C50-6785-3E7D3AA2AA8A}" dt="2023-04-26T12:35:06.299" v="30" actId="1076"/>
        <pc:sldMkLst>
          <pc:docMk/>
          <pc:sldMk cId="1927785757" sldId="300"/>
        </pc:sldMkLst>
        <pc:spChg chg="add del mod">
          <ac:chgData name="Stephen C.Ward" userId="S::stephen.ward@lsretail.com::99b5606e-84eb-4ffc-910e-4b7310946e02" providerId="AD" clId="Web-{349BA383-E500-7C50-6785-3E7D3AA2AA8A}" dt="2023-04-26T12:35:01.502" v="28"/>
          <ac:spMkLst>
            <pc:docMk/>
            <pc:sldMk cId="1927785757" sldId="300"/>
            <ac:spMk id="5" creationId="{B779E37D-AFD3-AD01-D000-A9F2F2B2A6FD}"/>
          </ac:spMkLst>
        </pc:spChg>
        <pc:spChg chg="del">
          <ac:chgData name="Stephen C.Ward" userId="S::stephen.ward@lsretail.com::99b5606e-84eb-4ffc-910e-4b7310946e02" providerId="AD" clId="Web-{349BA383-E500-7C50-6785-3E7D3AA2AA8A}" dt="2023-04-26T12:34:49.579" v="24"/>
          <ac:spMkLst>
            <pc:docMk/>
            <pc:sldMk cId="1927785757" sldId="300"/>
            <ac:spMk id="12" creationId="{C4F9E634-A256-F9CC-69BF-2B29527C3517}"/>
          </ac:spMkLst>
        </pc:spChg>
        <pc:picChg chg="add del mod ord">
          <ac:chgData name="Stephen C.Ward" userId="S::stephen.ward@lsretail.com::99b5606e-84eb-4ffc-910e-4b7310946e02" providerId="AD" clId="Web-{349BA383-E500-7C50-6785-3E7D3AA2AA8A}" dt="2023-04-26T12:34:59.533" v="27"/>
          <ac:picMkLst>
            <pc:docMk/>
            <pc:sldMk cId="1927785757" sldId="300"/>
            <ac:picMk id="2" creationId="{72D8DA45-7553-A5B5-F5D4-4583A5A51671}"/>
          </ac:picMkLst>
        </pc:picChg>
        <pc:picChg chg="add mod">
          <ac:chgData name="Stephen C.Ward" userId="S::stephen.ward@lsretail.com::99b5606e-84eb-4ffc-910e-4b7310946e02" providerId="AD" clId="Web-{349BA383-E500-7C50-6785-3E7D3AA2AA8A}" dt="2023-04-26T12:35:06.299" v="30" actId="1076"/>
          <ac:picMkLst>
            <pc:docMk/>
            <pc:sldMk cId="1927785757" sldId="300"/>
            <ac:picMk id="6" creationId="{036DFA82-A2D4-E9A5-EC3C-9DD32173837B}"/>
          </ac:picMkLst>
        </pc:picChg>
      </pc:sldChg>
    </pc:docChg>
  </pc:docChgLst>
  <pc:docChgLst>
    <pc:chgData name="Stephen C.Ward" userId="S::stephen.ward@lsretail.com::99b5606e-84eb-4ffc-910e-4b7310946e02" providerId="AD" clId="Web-{ED5A59A5-8054-661C-6B1A-6276A3F8C94B}"/>
    <pc:docChg chg="addSld modSld sldOrd">
      <pc:chgData name="Stephen C.Ward" userId="S::stephen.ward@lsretail.com::99b5606e-84eb-4ffc-910e-4b7310946e02" providerId="AD" clId="Web-{ED5A59A5-8054-661C-6B1A-6276A3F8C94B}" dt="2023-05-04T17:02:32.551" v="8"/>
      <pc:docMkLst>
        <pc:docMk/>
      </pc:docMkLst>
      <pc:sldChg chg="addSp delSp modSp">
        <pc:chgData name="Stephen C.Ward" userId="S::stephen.ward@lsretail.com::99b5606e-84eb-4ffc-910e-4b7310946e02" providerId="AD" clId="Web-{ED5A59A5-8054-661C-6B1A-6276A3F8C94B}" dt="2023-05-04T15:47:43.565" v="6"/>
        <pc:sldMkLst>
          <pc:docMk/>
          <pc:sldMk cId="2236245192" sldId="296"/>
        </pc:sldMkLst>
        <pc:picChg chg="del">
          <ac:chgData name="Stephen C.Ward" userId="S::stephen.ward@lsretail.com::99b5606e-84eb-4ffc-910e-4b7310946e02" providerId="AD" clId="Web-{ED5A59A5-8054-661C-6B1A-6276A3F8C94B}" dt="2023-05-04T15:47:01.282" v="1"/>
          <ac:picMkLst>
            <pc:docMk/>
            <pc:sldMk cId="2236245192" sldId="296"/>
            <ac:picMk id="5" creationId="{E4AA78A6-3614-8DE1-E7DE-E584D0FF2EE2}"/>
          </ac:picMkLst>
        </pc:picChg>
        <pc:picChg chg="add mod">
          <ac:chgData name="Stephen C.Ward" userId="S::stephen.ward@lsretail.com::99b5606e-84eb-4ffc-910e-4b7310946e02" providerId="AD" clId="Web-{ED5A59A5-8054-661C-6B1A-6276A3F8C94B}" dt="2023-05-04T15:47:12.236" v="5" actId="1076"/>
          <ac:picMkLst>
            <pc:docMk/>
            <pc:sldMk cId="2236245192" sldId="296"/>
            <ac:picMk id="7" creationId="{791EE953-8E0B-27C2-BD6D-48FA604E26D7}"/>
          </ac:picMkLst>
        </pc:picChg>
        <pc:inkChg chg="del">
          <ac:chgData name="Stephen C.Ward" userId="S::stephen.ward@lsretail.com::99b5606e-84eb-4ffc-910e-4b7310946e02" providerId="AD" clId="Web-{ED5A59A5-8054-661C-6B1A-6276A3F8C94B}" dt="2023-05-04T15:47:43.565" v="6"/>
          <ac:inkMkLst>
            <pc:docMk/>
            <pc:sldMk cId="2236245192" sldId="296"/>
            <ac:inkMk id="6" creationId="{5225CE25-9247-FF8F-D5E5-2BB03D8B53E2}"/>
          </ac:inkMkLst>
        </pc:inkChg>
      </pc:sldChg>
      <pc:sldChg chg="modSp">
        <pc:chgData name="Stephen C.Ward" userId="S::stephen.ward@lsretail.com::99b5606e-84eb-4ffc-910e-4b7310946e02" providerId="AD" clId="Web-{ED5A59A5-8054-661C-6B1A-6276A3F8C94B}" dt="2023-05-04T15:12:16.458" v="0" actId="1076"/>
        <pc:sldMkLst>
          <pc:docMk/>
          <pc:sldMk cId="3909578358" sldId="305"/>
        </pc:sldMkLst>
        <pc:picChg chg="mod">
          <ac:chgData name="Stephen C.Ward" userId="S::stephen.ward@lsretail.com::99b5606e-84eb-4ffc-910e-4b7310946e02" providerId="AD" clId="Web-{ED5A59A5-8054-661C-6B1A-6276A3F8C94B}" dt="2023-05-04T15:12:16.458" v="0" actId="1076"/>
          <ac:picMkLst>
            <pc:docMk/>
            <pc:sldMk cId="3909578358" sldId="305"/>
            <ac:picMk id="2" creationId="{7FAF1618-8253-5367-4B91-86228BCCE13C}"/>
          </ac:picMkLst>
        </pc:picChg>
      </pc:sldChg>
      <pc:sldChg chg="add ord replId">
        <pc:chgData name="Stephen C.Ward" userId="S::stephen.ward@lsretail.com::99b5606e-84eb-4ffc-910e-4b7310946e02" providerId="AD" clId="Web-{ED5A59A5-8054-661C-6B1A-6276A3F8C94B}" dt="2023-05-04T17:02:32.551" v="8"/>
        <pc:sldMkLst>
          <pc:docMk/>
          <pc:sldMk cId="30360363" sldId="307"/>
        </pc:sldMkLst>
      </pc:sldChg>
    </pc:docChg>
  </pc:docChgLst>
  <pc:docChgLst>
    <pc:chgData name="Stephen C.Ward" userId="S::stephen.ward@lsretail.com::99b5606e-84eb-4ffc-910e-4b7310946e02" providerId="AD" clId="Web-{46F71A32-E59E-329E-C1DB-30B0FAD83843}"/>
    <pc:docChg chg="delSld modSld">
      <pc:chgData name="Stephen C.Ward" userId="S::stephen.ward@lsretail.com::99b5606e-84eb-4ffc-910e-4b7310946e02" providerId="AD" clId="Web-{46F71A32-E59E-329E-C1DB-30B0FAD83843}" dt="2023-05-06T14:14:08.446" v="107"/>
      <pc:docMkLst>
        <pc:docMk/>
      </pc:docMkLst>
      <pc:sldChg chg="del">
        <pc:chgData name="Stephen C.Ward" userId="S::stephen.ward@lsretail.com::99b5606e-84eb-4ffc-910e-4b7310946e02" providerId="AD" clId="Web-{46F71A32-E59E-329E-C1DB-30B0FAD83843}" dt="2023-05-06T14:14:08.446" v="107"/>
        <pc:sldMkLst>
          <pc:docMk/>
          <pc:sldMk cId="1881244884" sldId="257"/>
        </pc:sldMkLst>
      </pc:sldChg>
      <pc:sldChg chg="modSp">
        <pc:chgData name="Stephen C.Ward" userId="S::stephen.ward@lsretail.com::99b5606e-84eb-4ffc-910e-4b7310946e02" providerId="AD" clId="Web-{46F71A32-E59E-329E-C1DB-30B0FAD83843}" dt="2023-05-06T13:50:28.273" v="7" actId="20577"/>
        <pc:sldMkLst>
          <pc:docMk/>
          <pc:sldMk cId="3605554563" sldId="290"/>
        </pc:sldMkLst>
        <pc:spChg chg="mod">
          <ac:chgData name="Stephen C.Ward" userId="S::stephen.ward@lsretail.com::99b5606e-84eb-4ffc-910e-4b7310946e02" providerId="AD" clId="Web-{46F71A32-E59E-329E-C1DB-30B0FAD83843}" dt="2023-05-06T13:50:28.273" v="7" actId="20577"/>
          <ac:spMkLst>
            <pc:docMk/>
            <pc:sldMk cId="3605554563" sldId="290"/>
            <ac:spMk id="7" creationId="{4C0C345A-4C3F-2787-3440-0C16C256369E}"/>
          </ac:spMkLst>
        </pc:spChg>
      </pc:sldChg>
      <pc:sldChg chg="addSp modSp">
        <pc:chgData name="Stephen C.Ward" userId="S::stephen.ward@lsretail.com::99b5606e-84eb-4ffc-910e-4b7310946e02" providerId="AD" clId="Web-{46F71A32-E59E-329E-C1DB-30B0FAD83843}" dt="2023-05-06T13:51:55.260" v="19" actId="14100"/>
        <pc:sldMkLst>
          <pc:docMk/>
          <pc:sldMk cId="3907541619" sldId="302"/>
        </pc:sldMkLst>
        <pc:picChg chg="add mod">
          <ac:chgData name="Stephen C.Ward" userId="S::stephen.ward@lsretail.com::99b5606e-84eb-4ffc-910e-4b7310946e02" providerId="AD" clId="Web-{46F71A32-E59E-329E-C1DB-30B0FAD83843}" dt="2023-05-06T13:51:42.650" v="17" actId="1076"/>
          <ac:picMkLst>
            <pc:docMk/>
            <pc:sldMk cId="3907541619" sldId="302"/>
            <ac:picMk id="3" creationId="{06EF7A1F-E793-8EF5-621B-F4E8F281B7CE}"/>
          </ac:picMkLst>
        </pc:picChg>
        <pc:picChg chg="mod">
          <ac:chgData name="Stephen C.Ward" userId="S::stephen.ward@lsretail.com::99b5606e-84eb-4ffc-910e-4b7310946e02" providerId="AD" clId="Web-{46F71A32-E59E-329E-C1DB-30B0FAD83843}" dt="2023-05-06T13:51:55.260" v="19" actId="14100"/>
          <ac:picMkLst>
            <pc:docMk/>
            <pc:sldMk cId="3907541619" sldId="302"/>
            <ac:picMk id="6" creationId="{A91FFA5E-6903-2133-5BA4-C0542384F82B}"/>
          </ac:picMkLst>
        </pc:picChg>
      </pc:sldChg>
      <pc:sldChg chg="addSp delSp modSp">
        <pc:chgData name="Stephen C.Ward" userId="S::stephen.ward@lsretail.com::99b5606e-84eb-4ffc-910e-4b7310946e02" providerId="AD" clId="Web-{46F71A32-E59E-329E-C1DB-30B0FAD83843}" dt="2023-05-06T14:13:20.616" v="106" actId="14100"/>
        <pc:sldMkLst>
          <pc:docMk/>
          <pc:sldMk cId="3635104464" sldId="306"/>
        </pc:sldMkLst>
        <pc:picChg chg="mod">
          <ac:chgData name="Stephen C.Ward" userId="S::stephen.ward@lsretail.com::99b5606e-84eb-4ffc-910e-4b7310946e02" providerId="AD" clId="Web-{46F71A32-E59E-329E-C1DB-30B0FAD83843}" dt="2023-05-06T14:13:09.038" v="103" actId="1076"/>
          <ac:picMkLst>
            <pc:docMk/>
            <pc:sldMk cId="3635104464" sldId="306"/>
            <ac:picMk id="2" creationId="{051FEE6A-4BE6-2595-F6B3-F7E7535EA34C}"/>
          </ac:picMkLst>
        </pc:picChg>
        <pc:picChg chg="add mod">
          <ac:chgData name="Stephen C.Ward" userId="S::stephen.ward@lsretail.com::99b5606e-84eb-4ffc-910e-4b7310946e02" providerId="AD" clId="Web-{46F71A32-E59E-329E-C1DB-30B0FAD83843}" dt="2023-05-06T14:13:20.616" v="106" actId="14100"/>
          <ac:picMkLst>
            <pc:docMk/>
            <pc:sldMk cId="3635104464" sldId="306"/>
            <ac:picMk id="3" creationId="{D40FDAB7-C978-8FE1-2D8D-B7E243D17EB9}"/>
          </ac:picMkLst>
        </pc:picChg>
        <pc:picChg chg="del">
          <ac:chgData name="Stephen C.Ward" userId="S::stephen.ward@lsretail.com::99b5606e-84eb-4ffc-910e-4b7310946e02" providerId="AD" clId="Web-{46F71A32-E59E-329E-C1DB-30B0FAD83843}" dt="2023-05-06T14:10:44.939" v="75"/>
          <ac:picMkLst>
            <pc:docMk/>
            <pc:sldMk cId="3635104464" sldId="306"/>
            <ac:picMk id="4" creationId="{ED87C940-94B7-F117-F2DD-FBF03A35091E}"/>
          </ac:picMkLst>
        </pc:picChg>
      </pc:sldChg>
      <pc:sldChg chg="addSp delSp modSp">
        <pc:chgData name="Stephen C.Ward" userId="S::stephen.ward@lsretail.com::99b5606e-84eb-4ffc-910e-4b7310946e02" providerId="AD" clId="Web-{46F71A32-E59E-329E-C1DB-30B0FAD83843}" dt="2023-05-06T13:57:20.536" v="49" actId="1076"/>
        <pc:sldMkLst>
          <pc:docMk/>
          <pc:sldMk cId="1639882267" sldId="309"/>
        </pc:sldMkLst>
        <pc:spChg chg="mod">
          <ac:chgData name="Stephen C.Ward" userId="S::stephen.ward@lsretail.com::99b5606e-84eb-4ffc-910e-4b7310946e02" providerId="AD" clId="Web-{46F71A32-E59E-329E-C1DB-30B0FAD83843}" dt="2023-05-06T13:56:51.488" v="43" actId="1076"/>
          <ac:spMkLst>
            <pc:docMk/>
            <pc:sldMk cId="1639882267" sldId="309"/>
            <ac:spMk id="5" creationId="{59AF3612-3551-8D03-4885-C758C8B09C53}"/>
          </ac:spMkLst>
        </pc:spChg>
        <pc:spChg chg="mod">
          <ac:chgData name="Stephen C.Ward" userId="S::stephen.ward@lsretail.com::99b5606e-84eb-4ffc-910e-4b7310946e02" providerId="AD" clId="Web-{46F71A32-E59E-329E-C1DB-30B0FAD83843}" dt="2023-05-06T13:56:46.379" v="42" actId="1076"/>
          <ac:spMkLst>
            <pc:docMk/>
            <pc:sldMk cId="1639882267" sldId="309"/>
            <ac:spMk id="6" creationId="{B6E310D3-866E-7389-7634-E1C2275DB9FE}"/>
          </ac:spMkLst>
        </pc:spChg>
        <pc:spChg chg="mod">
          <ac:chgData name="Stephen C.Ward" userId="S::stephen.ward@lsretail.com::99b5606e-84eb-4ffc-910e-4b7310946e02" providerId="AD" clId="Web-{46F71A32-E59E-329E-C1DB-30B0FAD83843}" dt="2023-05-06T13:56:39.144" v="41" actId="1076"/>
          <ac:spMkLst>
            <pc:docMk/>
            <pc:sldMk cId="1639882267" sldId="309"/>
            <ac:spMk id="8" creationId="{7A33F7BD-CFC0-7ACD-B0E6-AE6A5D1E1101}"/>
          </ac:spMkLst>
        </pc:spChg>
        <pc:spChg chg="mod">
          <ac:chgData name="Stephen C.Ward" userId="S::stephen.ward@lsretail.com::99b5606e-84eb-4ffc-910e-4b7310946e02" providerId="AD" clId="Web-{46F71A32-E59E-329E-C1DB-30B0FAD83843}" dt="2023-05-06T13:56:35.566" v="40" actId="1076"/>
          <ac:spMkLst>
            <pc:docMk/>
            <pc:sldMk cId="1639882267" sldId="309"/>
            <ac:spMk id="9" creationId="{EFCCACE0-60DC-4DF8-A87C-F5A616402660}"/>
          </ac:spMkLst>
        </pc:spChg>
        <pc:spChg chg="mod">
          <ac:chgData name="Stephen C.Ward" userId="S::stephen.ward@lsretail.com::99b5606e-84eb-4ffc-910e-4b7310946e02" providerId="AD" clId="Web-{46F71A32-E59E-329E-C1DB-30B0FAD83843}" dt="2023-05-06T13:54:34.156" v="30" actId="14100"/>
          <ac:spMkLst>
            <pc:docMk/>
            <pc:sldMk cId="1639882267" sldId="309"/>
            <ac:spMk id="10" creationId="{D394E93A-982C-BB7A-A1A0-54E5BE0C0355}"/>
          </ac:spMkLst>
        </pc:spChg>
        <pc:spChg chg="mod">
          <ac:chgData name="Stephen C.Ward" userId="S::stephen.ward@lsretail.com::99b5606e-84eb-4ffc-910e-4b7310946e02" providerId="AD" clId="Web-{46F71A32-E59E-329E-C1DB-30B0FAD83843}" dt="2023-05-06T13:53:09.200" v="25" actId="20577"/>
          <ac:spMkLst>
            <pc:docMk/>
            <pc:sldMk cId="1639882267" sldId="309"/>
            <ac:spMk id="11" creationId="{50EB8CC4-CA09-41F0-F968-6F353662B065}"/>
          </ac:spMkLst>
        </pc:spChg>
        <pc:spChg chg="add mod">
          <ac:chgData name="Stephen C.Ward" userId="S::stephen.ward@lsretail.com::99b5606e-84eb-4ffc-910e-4b7310946e02" providerId="AD" clId="Web-{46F71A32-E59E-329E-C1DB-30B0FAD83843}" dt="2023-05-06T13:57:20.536" v="49" actId="1076"/>
          <ac:spMkLst>
            <pc:docMk/>
            <pc:sldMk cId="1639882267" sldId="309"/>
            <ac:spMk id="12" creationId="{CD335CFA-A8CB-3113-0F1B-D53E03525736}"/>
          </ac:spMkLst>
        </pc:spChg>
        <pc:picChg chg="add mod">
          <ac:chgData name="Stephen C.Ward" userId="S::stephen.ward@lsretail.com::99b5606e-84eb-4ffc-910e-4b7310946e02" providerId="AD" clId="Web-{46F71A32-E59E-329E-C1DB-30B0FAD83843}" dt="2023-05-06T13:54:39.437" v="31" actId="1076"/>
          <ac:picMkLst>
            <pc:docMk/>
            <pc:sldMk cId="1639882267" sldId="309"/>
            <ac:picMk id="2" creationId="{0E883CCD-82A0-2456-56AF-CDF75E4FB550}"/>
          </ac:picMkLst>
        </pc:picChg>
        <pc:picChg chg="add del mod">
          <ac:chgData name="Stephen C.Ward" userId="S::stephen.ward@lsretail.com::99b5606e-84eb-4ffc-910e-4b7310946e02" providerId="AD" clId="Web-{46F71A32-E59E-329E-C1DB-30B0FAD83843}" dt="2023-05-06T13:56:24.518" v="38"/>
          <ac:picMkLst>
            <pc:docMk/>
            <pc:sldMk cId="1639882267" sldId="309"/>
            <ac:picMk id="4" creationId="{9DF0003B-1DF8-05AC-113D-1C954519E20B}"/>
          </ac:picMkLst>
        </pc:picChg>
      </pc:sldChg>
      <pc:sldChg chg="addSp modSp">
        <pc:chgData name="Stephen C.Ward" userId="S::stephen.ward@lsretail.com::99b5606e-84eb-4ffc-910e-4b7310946e02" providerId="AD" clId="Web-{46F71A32-E59E-329E-C1DB-30B0FAD83843}" dt="2023-05-06T14:09:36.668" v="74" actId="14100"/>
        <pc:sldMkLst>
          <pc:docMk/>
          <pc:sldMk cId="2810751499" sldId="310"/>
        </pc:sldMkLst>
        <pc:picChg chg="mod">
          <ac:chgData name="Stephen C.Ward" userId="S::stephen.ward@lsretail.com::99b5606e-84eb-4ffc-910e-4b7310946e02" providerId="AD" clId="Web-{46F71A32-E59E-329E-C1DB-30B0FAD83843}" dt="2023-05-06T14:09:36.668" v="74" actId="14100"/>
          <ac:picMkLst>
            <pc:docMk/>
            <pc:sldMk cId="2810751499" sldId="310"/>
            <ac:picMk id="2" creationId="{05E90212-5734-A8D3-79A3-30548F7E9E84}"/>
          </ac:picMkLst>
        </pc:picChg>
        <pc:picChg chg="add mod">
          <ac:chgData name="Stephen C.Ward" userId="S::stephen.ward@lsretail.com::99b5606e-84eb-4ffc-910e-4b7310946e02" providerId="AD" clId="Web-{46F71A32-E59E-329E-C1DB-30B0FAD83843}" dt="2023-05-06T14:09:25.918" v="72" actId="1076"/>
          <ac:picMkLst>
            <pc:docMk/>
            <pc:sldMk cId="2810751499" sldId="310"/>
            <ac:picMk id="3" creationId="{9FB8E487-C17F-693A-B128-23CDF6DB3C0D}"/>
          </ac:picMkLst>
        </pc:picChg>
        <pc:picChg chg="mod">
          <ac:chgData name="Stephen C.Ward" userId="S::stephen.ward@lsretail.com::99b5606e-84eb-4ffc-910e-4b7310946e02" providerId="AD" clId="Web-{46F71A32-E59E-329E-C1DB-30B0FAD83843}" dt="2023-05-06T14:08:17.307" v="62" actId="1076"/>
          <ac:picMkLst>
            <pc:docMk/>
            <pc:sldMk cId="2810751499" sldId="310"/>
            <ac:picMk id="4" creationId="{F7BC33A6-FCFC-FF3A-C6C5-9477E2CCE8ED}"/>
          </ac:picMkLst>
        </pc:picChg>
      </pc:sldChg>
    </pc:docChg>
  </pc:docChgLst>
  <pc:docChgLst>
    <pc:chgData name="Stephen C.Ward" userId="S::stephen.ward@lsretail.com::99b5606e-84eb-4ffc-910e-4b7310946e02" providerId="AD" clId="Web-{0937892B-7057-3F38-D2A5-56A7C724585C}"/>
    <pc:docChg chg="addSld modSld sldOrd addMainMaster">
      <pc:chgData name="Stephen C.Ward" userId="S::stephen.ward@lsretail.com::99b5606e-84eb-4ffc-910e-4b7310946e02" providerId="AD" clId="Web-{0937892B-7057-3F38-D2A5-56A7C724585C}" dt="2023-04-20T14:40:42.733" v="394" actId="20577"/>
      <pc:docMkLst>
        <pc:docMk/>
      </pc:docMkLst>
      <pc:sldChg chg="modSp">
        <pc:chgData name="Stephen C.Ward" userId="S::stephen.ward@lsretail.com::99b5606e-84eb-4ffc-910e-4b7310946e02" providerId="AD" clId="Web-{0937892B-7057-3F38-D2A5-56A7C724585C}" dt="2023-04-20T13:30:34.812" v="392" actId="20577"/>
        <pc:sldMkLst>
          <pc:docMk/>
          <pc:sldMk cId="3605554563" sldId="290"/>
        </pc:sldMkLst>
        <pc:spChg chg="mod">
          <ac:chgData name="Stephen C.Ward" userId="S::stephen.ward@lsretail.com::99b5606e-84eb-4ffc-910e-4b7310946e02" providerId="AD" clId="Web-{0937892B-7057-3F38-D2A5-56A7C724585C}" dt="2023-04-20T13:28:08.434" v="286" actId="20577"/>
          <ac:spMkLst>
            <pc:docMk/>
            <pc:sldMk cId="3605554563" sldId="290"/>
            <ac:spMk id="3" creationId="{C0FD767E-7BC8-EAFB-DCB5-C89C7B977FE6}"/>
          </ac:spMkLst>
        </pc:spChg>
        <pc:spChg chg="mod">
          <ac:chgData name="Stephen C.Ward" userId="S::stephen.ward@lsretail.com::99b5606e-84eb-4ffc-910e-4b7310946e02" providerId="AD" clId="Web-{0937892B-7057-3F38-D2A5-56A7C724585C}" dt="2023-04-20T13:30:34.812" v="392" actId="20577"/>
          <ac:spMkLst>
            <pc:docMk/>
            <pc:sldMk cId="3605554563" sldId="290"/>
            <ac:spMk id="7" creationId="{4C0C345A-4C3F-2787-3440-0C16C256369E}"/>
          </ac:spMkLst>
        </pc:spChg>
      </pc:sldChg>
      <pc:sldChg chg="modSp">
        <pc:chgData name="Stephen C.Ward" userId="S::stephen.ward@lsretail.com::99b5606e-84eb-4ffc-910e-4b7310946e02" providerId="AD" clId="Web-{0937892B-7057-3F38-D2A5-56A7C724585C}" dt="2023-04-20T14:40:42.733" v="394" actId="20577"/>
        <pc:sldMkLst>
          <pc:docMk/>
          <pc:sldMk cId="2236245192" sldId="296"/>
        </pc:sldMkLst>
        <pc:spChg chg="mod">
          <ac:chgData name="Stephen C.Ward" userId="S::stephen.ward@lsretail.com::99b5606e-84eb-4ffc-910e-4b7310946e02" providerId="AD" clId="Web-{0937892B-7057-3F38-D2A5-56A7C724585C}" dt="2023-04-20T13:09:20.800" v="29" actId="20577"/>
          <ac:spMkLst>
            <pc:docMk/>
            <pc:sldMk cId="2236245192" sldId="296"/>
            <ac:spMk id="3" creationId="{C0FD767E-7BC8-EAFB-DCB5-C89C7B977FE6}"/>
          </ac:spMkLst>
        </pc:spChg>
        <pc:spChg chg="mod">
          <ac:chgData name="Stephen C.Ward" userId="S::stephen.ward@lsretail.com::99b5606e-84eb-4ffc-910e-4b7310946e02" providerId="AD" clId="Web-{0937892B-7057-3F38-D2A5-56A7C724585C}" dt="2023-04-20T14:40:42.733" v="394" actId="20577"/>
          <ac:spMkLst>
            <pc:docMk/>
            <pc:sldMk cId="2236245192" sldId="296"/>
            <ac:spMk id="4" creationId="{97095D17-E6D5-D7A4-4274-75486FEAC176}"/>
          </ac:spMkLst>
        </pc:spChg>
      </pc:sldChg>
      <pc:sldChg chg="add ord replId">
        <pc:chgData name="Stephen C.Ward" userId="S::stephen.ward@lsretail.com::99b5606e-84eb-4ffc-910e-4b7310946e02" providerId="AD" clId="Web-{0937892B-7057-3F38-D2A5-56A7C724585C}" dt="2023-04-20T13:11:55.116" v="144"/>
        <pc:sldMkLst>
          <pc:docMk/>
          <pc:sldMk cId="602098557" sldId="297"/>
        </pc:sldMkLst>
      </pc:sldChg>
      <pc:sldChg chg="add">
        <pc:chgData name="Stephen C.Ward" userId="S::stephen.ward@lsretail.com::99b5606e-84eb-4ffc-910e-4b7310946e02" providerId="AD" clId="Web-{0937892B-7057-3F38-D2A5-56A7C724585C}" dt="2023-04-20T13:08:23.129" v="1"/>
        <pc:sldMkLst>
          <pc:docMk/>
          <pc:sldMk cId="1853162384" sldId="298"/>
        </pc:sldMkLst>
      </pc:sldChg>
      <pc:sldChg chg="add">
        <pc:chgData name="Stephen C.Ward" userId="S::stephen.ward@lsretail.com::99b5606e-84eb-4ffc-910e-4b7310946e02" providerId="AD" clId="Web-{0937892B-7057-3F38-D2A5-56A7C724585C}" dt="2023-04-20T13:08:24.502" v="2"/>
        <pc:sldMkLst>
          <pc:docMk/>
          <pc:sldMk cId="569909996" sldId="299"/>
        </pc:sldMkLst>
      </pc:sldChg>
      <pc:sldChg chg="add replId">
        <pc:chgData name="Stephen C.Ward" userId="S::stephen.ward@lsretail.com::99b5606e-84eb-4ffc-910e-4b7310946e02" providerId="AD" clId="Web-{0937892B-7057-3F38-D2A5-56A7C724585C}" dt="2023-04-20T13:27:59.558" v="285"/>
        <pc:sldMkLst>
          <pc:docMk/>
          <pc:sldMk cId="1927785757" sldId="300"/>
        </pc:sldMkLst>
      </pc:sldChg>
      <pc:sldMasterChg chg="add addSldLayout">
        <pc:chgData name="Stephen C.Ward" userId="S::stephen.ward@lsretail.com::99b5606e-84eb-4ffc-910e-4b7310946e02" providerId="AD" clId="Web-{0937892B-7057-3F38-D2A5-56A7C724585C}" dt="2023-04-20T13:08:23.129" v="1"/>
        <pc:sldMasterMkLst>
          <pc:docMk/>
          <pc:sldMasterMk cId="3213520906" sldId="2147483692"/>
        </pc:sldMasterMkLst>
        <pc:sldLayoutChg chg="add">
          <pc:chgData name="Stephen C.Ward" userId="S::stephen.ward@lsretail.com::99b5606e-84eb-4ffc-910e-4b7310946e02" providerId="AD" clId="Web-{0937892B-7057-3F38-D2A5-56A7C724585C}" dt="2023-04-20T13:08:23.129" v="1"/>
          <pc:sldLayoutMkLst>
            <pc:docMk/>
            <pc:sldMasterMk cId="3213520906" sldId="2147483692"/>
            <pc:sldLayoutMk cId="2433960010" sldId="2147483693"/>
          </pc:sldLayoutMkLst>
        </pc:sldLayoutChg>
        <pc:sldLayoutChg chg="add">
          <pc:chgData name="Stephen C.Ward" userId="S::stephen.ward@lsretail.com::99b5606e-84eb-4ffc-910e-4b7310946e02" providerId="AD" clId="Web-{0937892B-7057-3F38-D2A5-56A7C724585C}" dt="2023-04-20T13:08:23.129" v="1"/>
          <pc:sldLayoutMkLst>
            <pc:docMk/>
            <pc:sldMasterMk cId="3213520906" sldId="2147483692"/>
            <pc:sldLayoutMk cId="3066837144" sldId="2147483694"/>
          </pc:sldLayoutMkLst>
        </pc:sldLayoutChg>
        <pc:sldLayoutChg chg="add">
          <pc:chgData name="Stephen C.Ward" userId="S::stephen.ward@lsretail.com::99b5606e-84eb-4ffc-910e-4b7310946e02" providerId="AD" clId="Web-{0937892B-7057-3F38-D2A5-56A7C724585C}" dt="2023-04-20T13:08:23.129" v="1"/>
          <pc:sldLayoutMkLst>
            <pc:docMk/>
            <pc:sldMasterMk cId="3213520906" sldId="2147483692"/>
            <pc:sldLayoutMk cId="2116764027" sldId="2147483695"/>
          </pc:sldLayoutMkLst>
        </pc:sldLayoutChg>
        <pc:sldLayoutChg chg="add">
          <pc:chgData name="Stephen C.Ward" userId="S::stephen.ward@lsretail.com::99b5606e-84eb-4ffc-910e-4b7310946e02" providerId="AD" clId="Web-{0937892B-7057-3F38-D2A5-56A7C724585C}" dt="2023-04-20T13:08:23.129" v="1"/>
          <pc:sldLayoutMkLst>
            <pc:docMk/>
            <pc:sldMasterMk cId="3213520906" sldId="2147483692"/>
            <pc:sldLayoutMk cId="3276849652" sldId="2147483696"/>
          </pc:sldLayoutMkLst>
        </pc:sldLayoutChg>
        <pc:sldLayoutChg chg="add">
          <pc:chgData name="Stephen C.Ward" userId="S::stephen.ward@lsretail.com::99b5606e-84eb-4ffc-910e-4b7310946e02" providerId="AD" clId="Web-{0937892B-7057-3F38-D2A5-56A7C724585C}" dt="2023-04-20T13:08:23.129" v="1"/>
          <pc:sldLayoutMkLst>
            <pc:docMk/>
            <pc:sldMasterMk cId="3213520906" sldId="2147483692"/>
            <pc:sldLayoutMk cId="3707381437" sldId="2147483697"/>
          </pc:sldLayoutMkLst>
        </pc:sldLayoutChg>
        <pc:sldLayoutChg chg="add">
          <pc:chgData name="Stephen C.Ward" userId="S::stephen.ward@lsretail.com::99b5606e-84eb-4ffc-910e-4b7310946e02" providerId="AD" clId="Web-{0937892B-7057-3F38-D2A5-56A7C724585C}" dt="2023-04-20T13:08:23.129" v="1"/>
          <pc:sldLayoutMkLst>
            <pc:docMk/>
            <pc:sldMasterMk cId="3213520906" sldId="2147483692"/>
            <pc:sldLayoutMk cId="970577038" sldId="2147483698"/>
          </pc:sldLayoutMkLst>
        </pc:sldLayoutChg>
        <pc:sldLayoutChg chg="add">
          <pc:chgData name="Stephen C.Ward" userId="S::stephen.ward@lsretail.com::99b5606e-84eb-4ffc-910e-4b7310946e02" providerId="AD" clId="Web-{0937892B-7057-3F38-D2A5-56A7C724585C}" dt="2023-04-20T13:08:23.129" v="1"/>
          <pc:sldLayoutMkLst>
            <pc:docMk/>
            <pc:sldMasterMk cId="3213520906" sldId="2147483692"/>
            <pc:sldLayoutMk cId="3603119682" sldId="2147483699"/>
          </pc:sldLayoutMkLst>
        </pc:sldLayoutChg>
        <pc:sldLayoutChg chg="add">
          <pc:chgData name="Stephen C.Ward" userId="S::stephen.ward@lsretail.com::99b5606e-84eb-4ffc-910e-4b7310946e02" providerId="AD" clId="Web-{0937892B-7057-3F38-D2A5-56A7C724585C}" dt="2023-04-20T13:08:23.129" v="1"/>
          <pc:sldLayoutMkLst>
            <pc:docMk/>
            <pc:sldMasterMk cId="3213520906" sldId="2147483692"/>
            <pc:sldLayoutMk cId="3192199312" sldId="2147483700"/>
          </pc:sldLayoutMkLst>
        </pc:sldLayoutChg>
        <pc:sldLayoutChg chg="add">
          <pc:chgData name="Stephen C.Ward" userId="S::stephen.ward@lsretail.com::99b5606e-84eb-4ffc-910e-4b7310946e02" providerId="AD" clId="Web-{0937892B-7057-3F38-D2A5-56A7C724585C}" dt="2023-04-20T13:08:23.129" v="1"/>
          <pc:sldLayoutMkLst>
            <pc:docMk/>
            <pc:sldMasterMk cId="3213520906" sldId="2147483692"/>
            <pc:sldLayoutMk cId="2675962079" sldId="2147483701"/>
          </pc:sldLayoutMkLst>
        </pc:sldLayoutChg>
        <pc:sldLayoutChg chg="add">
          <pc:chgData name="Stephen C.Ward" userId="S::stephen.ward@lsretail.com::99b5606e-84eb-4ffc-910e-4b7310946e02" providerId="AD" clId="Web-{0937892B-7057-3F38-D2A5-56A7C724585C}" dt="2023-04-20T13:08:23.129" v="1"/>
          <pc:sldLayoutMkLst>
            <pc:docMk/>
            <pc:sldMasterMk cId="3213520906" sldId="2147483692"/>
            <pc:sldLayoutMk cId="3221224982" sldId="2147483702"/>
          </pc:sldLayoutMkLst>
        </pc:sldLayoutChg>
        <pc:sldLayoutChg chg="add">
          <pc:chgData name="Stephen C.Ward" userId="S::stephen.ward@lsretail.com::99b5606e-84eb-4ffc-910e-4b7310946e02" providerId="AD" clId="Web-{0937892B-7057-3F38-D2A5-56A7C724585C}" dt="2023-04-20T13:08:23.129" v="1"/>
          <pc:sldLayoutMkLst>
            <pc:docMk/>
            <pc:sldMasterMk cId="3213520906" sldId="2147483692"/>
            <pc:sldLayoutMk cId="1228034604" sldId="2147483703"/>
          </pc:sldLayoutMkLst>
        </pc:sldLayoutChg>
        <pc:sldLayoutChg chg="add">
          <pc:chgData name="Stephen C.Ward" userId="S::stephen.ward@lsretail.com::99b5606e-84eb-4ffc-910e-4b7310946e02" providerId="AD" clId="Web-{0937892B-7057-3F38-D2A5-56A7C724585C}" dt="2023-04-20T13:08:23.129" v="1"/>
          <pc:sldLayoutMkLst>
            <pc:docMk/>
            <pc:sldMasterMk cId="3213520906" sldId="2147483692"/>
            <pc:sldLayoutMk cId="3466077694" sldId="2147483704"/>
          </pc:sldLayoutMkLst>
        </pc:sldLayoutChg>
        <pc:sldLayoutChg chg="add">
          <pc:chgData name="Stephen C.Ward" userId="S::stephen.ward@lsretail.com::99b5606e-84eb-4ffc-910e-4b7310946e02" providerId="AD" clId="Web-{0937892B-7057-3F38-D2A5-56A7C724585C}" dt="2023-04-20T13:08:23.129" v="1"/>
          <pc:sldLayoutMkLst>
            <pc:docMk/>
            <pc:sldMasterMk cId="3213520906" sldId="2147483692"/>
            <pc:sldLayoutMk cId="4284133070" sldId="2147483710"/>
          </pc:sldLayoutMkLst>
        </pc:sldLayoutChg>
        <pc:sldLayoutChg chg="add">
          <pc:chgData name="Stephen C.Ward" userId="S::stephen.ward@lsretail.com::99b5606e-84eb-4ffc-910e-4b7310946e02" providerId="AD" clId="Web-{0937892B-7057-3F38-D2A5-56A7C724585C}" dt="2023-04-20T13:08:23.129" v="1"/>
          <pc:sldLayoutMkLst>
            <pc:docMk/>
            <pc:sldMasterMk cId="3213520906" sldId="2147483692"/>
            <pc:sldLayoutMk cId="1138978071" sldId="2147483711"/>
          </pc:sldLayoutMkLst>
        </pc:sldLayoutChg>
        <pc:sldLayoutChg chg="add">
          <pc:chgData name="Stephen C.Ward" userId="S::stephen.ward@lsretail.com::99b5606e-84eb-4ffc-910e-4b7310946e02" providerId="AD" clId="Web-{0937892B-7057-3F38-D2A5-56A7C724585C}" dt="2023-04-20T13:08:23.129" v="1"/>
          <pc:sldLayoutMkLst>
            <pc:docMk/>
            <pc:sldMasterMk cId="3213520906" sldId="2147483692"/>
            <pc:sldLayoutMk cId="1295837244" sldId="2147483712"/>
          </pc:sldLayoutMkLst>
        </pc:sldLayoutChg>
      </pc:sldMasterChg>
      <pc:sldMasterChg chg="add addSldLayout">
        <pc:chgData name="Stephen C.Ward" userId="S::stephen.ward@lsretail.com::99b5606e-84eb-4ffc-910e-4b7310946e02" providerId="AD" clId="Web-{0937892B-7057-3F38-D2A5-56A7C724585C}" dt="2023-04-20T13:08:24.502" v="2"/>
        <pc:sldMasterMkLst>
          <pc:docMk/>
          <pc:sldMasterMk cId="3395751917" sldId="2147483717"/>
        </pc:sldMasterMkLst>
        <pc:sldLayoutChg chg="add">
          <pc:chgData name="Stephen C.Ward" userId="S::stephen.ward@lsretail.com::99b5606e-84eb-4ffc-910e-4b7310946e02" providerId="AD" clId="Web-{0937892B-7057-3F38-D2A5-56A7C724585C}" dt="2023-04-20T13:08:24.502" v="2"/>
          <pc:sldLayoutMkLst>
            <pc:docMk/>
            <pc:sldMasterMk cId="3395751917" sldId="2147483717"/>
            <pc:sldLayoutMk cId="324352629" sldId="2147483676"/>
          </pc:sldLayoutMkLst>
        </pc:sldLayoutChg>
        <pc:sldLayoutChg chg="add">
          <pc:chgData name="Stephen C.Ward" userId="S::stephen.ward@lsretail.com::99b5606e-84eb-4ffc-910e-4b7310946e02" providerId="AD" clId="Web-{0937892B-7057-3F38-D2A5-56A7C724585C}" dt="2023-04-20T13:08:24.502" v="2"/>
          <pc:sldLayoutMkLst>
            <pc:docMk/>
            <pc:sldMasterMk cId="3395751917" sldId="2147483717"/>
            <pc:sldLayoutMk cId="1159687282" sldId="2147483677"/>
          </pc:sldLayoutMkLst>
        </pc:sldLayoutChg>
        <pc:sldLayoutChg chg="add">
          <pc:chgData name="Stephen C.Ward" userId="S::stephen.ward@lsretail.com::99b5606e-84eb-4ffc-910e-4b7310946e02" providerId="AD" clId="Web-{0937892B-7057-3F38-D2A5-56A7C724585C}" dt="2023-04-20T13:08:24.502" v="2"/>
          <pc:sldLayoutMkLst>
            <pc:docMk/>
            <pc:sldMasterMk cId="3395751917" sldId="2147483717"/>
            <pc:sldLayoutMk cId="2316277902" sldId="2147483678"/>
          </pc:sldLayoutMkLst>
        </pc:sldLayoutChg>
        <pc:sldLayoutChg chg="add">
          <pc:chgData name="Stephen C.Ward" userId="S::stephen.ward@lsretail.com::99b5606e-84eb-4ffc-910e-4b7310946e02" providerId="AD" clId="Web-{0937892B-7057-3F38-D2A5-56A7C724585C}" dt="2023-04-20T13:08:24.502" v="2"/>
          <pc:sldLayoutMkLst>
            <pc:docMk/>
            <pc:sldMasterMk cId="3395751917" sldId="2147483717"/>
            <pc:sldLayoutMk cId="3182607725" sldId="2147483679"/>
          </pc:sldLayoutMkLst>
        </pc:sldLayoutChg>
        <pc:sldLayoutChg chg="add">
          <pc:chgData name="Stephen C.Ward" userId="S::stephen.ward@lsretail.com::99b5606e-84eb-4ffc-910e-4b7310946e02" providerId="AD" clId="Web-{0937892B-7057-3F38-D2A5-56A7C724585C}" dt="2023-04-20T13:08:24.502" v="2"/>
          <pc:sldLayoutMkLst>
            <pc:docMk/>
            <pc:sldMasterMk cId="3395751917" sldId="2147483717"/>
            <pc:sldLayoutMk cId="4084259602" sldId="2147483680"/>
          </pc:sldLayoutMkLst>
        </pc:sldLayoutChg>
        <pc:sldLayoutChg chg="add">
          <pc:chgData name="Stephen C.Ward" userId="S::stephen.ward@lsretail.com::99b5606e-84eb-4ffc-910e-4b7310946e02" providerId="AD" clId="Web-{0937892B-7057-3F38-D2A5-56A7C724585C}" dt="2023-04-20T13:08:24.502" v="2"/>
          <pc:sldLayoutMkLst>
            <pc:docMk/>
            <pc:sldMasterMk cId="3395751917" sldId="2147483717"/>
            <pc:sldLayoutMk cId="539109979" sldId="2147483707"/>
          </pc:sldLayoutMkLst>
        </pc:sldLayoutChg>
        <pc:sldLayoutChg chg="add">
          <pc:chgData name="Stephen C.Ward" userId="S::stephen.ward@lsretail.com::99b5606e-84eb-4ffc-910e-4b7310946e02" providerId="AD" clId="Web-{0937892B-7057-3F38-D2A5-56A7C724585C}" dt="2023-04-20T13:08:24.502" v="2"/>
          <pc:sldLayoutMkLst>
            <pc:docMk/>
            <pc:sldMasterMk cId="3395751917" sldId="2147483717"/>
            <pc:sldLayoutMk cId="2961806697" sldId="2147483708"/>
          </pc:sldLayoutMkLst>
        </pc:sldLayoutChg>
        <pc:sldLayoutChg chg="add">
          <pc:chgData name="Stephen C.Ward" userId="S::stephen.ward@lsretail.com::99b5606e-84eb-4ffc-910e-4b7310946e02" providerId="AD" clId="Web-{0937892B-7057-3F38-D2A5-56A7C724585C}" dt="2023-04-20T13:08:24.502" v="2"/>
          <pc:sldLayoutMkLst>
            <pc:docMk/>
            <pc:sldMasterMk cId="3395751917" sldId="2147483717"/>
            <pc:sldLayoutMk cId="3740727537" sldId="2147483709"/>
          </pc:sldLayoutMkLst>
        </pc:sldLayoutChg>
        <pc:sldLayoutChg chg="add">
          <pc:chgData name="Stephen C.Ward" userId="S::stephen.ward@lsretail.com::99b5606e-84eb-4ffc-910e-4b7310946e02" providerId="AD" clId="Web-{0937892B-7057-3F38-D2A5-56A7C724585C}" dt="2023-04-20T13:08:24.502" v="2"/>
          <pc:sldLayoutMkLst>
            <pc:docMk/>
            <pc:sldMasterMk cId="3395751917" sldId="2147483717"/>
            <pc:sldLayoutMk cId="3386639823" sldId="2147483718"/>
          </pc:sldLayoutMkLst>
        </pc:sldLayoutChg>
        <pc:sldLayoutChg chg="add">
          <pc:chgData name="Stephen C.Ward" userId="S::stephen.ward@lsretail.com::99b5606e-84eb-4ffc-910e-4b7310946e02" providerId="AD" clId="Web-{0937892B-7057-3F38-D2A5-56A7C724585C}" dt="2023-04-20T13:08:24.502" v="2"/>
          <pc:sldLayoutMkLst>
            <pc:docMk/>
            <pc:sldMasterMk cId="3395751917" sldId="2147483717"/>
            <pc:sldLayoutMk cId="25992720" sldId="2147483719"/>
          </pc:sldLayoutMkLst>
        </pc:sldLayoutChg>
        <pc:sldLayoutChg chg="add">
          <pc:chgData name="Stephen C.Ward" userId="S::stephen.ward@lsretail.com::99b5606e-84eb-4ffc-910e-4b7310946e02" providerId="AD" clId="Web-{0937892B-7057-3F38-D2A5-56A7C724585C}" dt="2023-04-20T13:08:24.502" v="2"/>
          <pc:sldLayoutMkLst>
            <pc:docMk/>
            <pc:sldMasterMk cId="3395751917" sldId="2147483717"/>
            <pc:sldLayoutMk cId="506721256" sldId="2147483720"/>
          </pc:sldLayoutMkLst>
        </pc:sldLayoutChg>
        <pc:sldLayoutChg chg="add">
          <pc:chgData name="Stephen C.Ward" userId="S::stephen.ward@lsretail.com::99b5606e-84eb-4ffc-910e-4b7310946e02" providerId="AD" clId="Web-{0937892B-7057-3F38-D2A5-56A7C724585C}" dt="2023-04-20T13:08:24.502" v="2"/>
          <pc:sldLayoutMkLst>
            <pc:docMk/>
            <pc:sldMasterMk cId="3395751917" sldId="2147483717"/>
            <pc:sldLayoutMk cId="4291760084" sldId="2147483721"/>
          </pc:sldLayoutMkLst>
        </pc:sldLayoutChg>
        <pc:sldLayoutChg chg="add">
          <pc:chgData name="Stephen C.Ward" userId="S::stephen.ward@lsretail.com::99b5606e-84eb-4ffc-910e-4b7310946e02" providerId="AD" clId="Web-{0937892B-7057-3F38-D2A5-56A7C724585C}" dt="2023-04-20T13:08:24.502" v="2"/>
          <pc:sldLayoutMkLst>
            <pc:docMk/>
            <pc:sldMasterMk cId="3395751917" sldId="2147483717"/>
            <pc:sldLayoutMk cId="463473961" sldId="2147483722"/>
          </pc:sldLayoutMkLst>
        </pc:sldLayoutChg>
        <pc:sldLayoutChg chg="add">
          <pc:chgData name="Stephen C.Ward" userId="S::stephen.ward@lsretail.com::99b5606e-84eb-4ffc-910e-4b7310946e02" providerId="AD" clId="Web-{0937892B-7057-3F38-D2A5-56A7C724585C}" dt="2023-04-20T13:08:24.502" v="2"/>
          <pc:sldLayoutMkLst>
            <pc:docMk/>
            <pc:sldMasterMk cId="3395751917" sldId="2147483717"/>
            <pc:sldLayoutMk cId="4249057678" sldId="2147483723"/>
          </pc:sldLayoutMkLst>
        </pc:sldLayoutChg>
        <pc:sldLayoutChg chg="add">
          <pc:chgData name="Stephen C.Ward" userId="S::stephen.ward@lsretail.com::99b5606e-84eb-4ffc-910e-4b7310946e02" providerId="AD" clId="Web-{0937892B-7057-3F38-D2A5-56A7C724585C}" dt="2023-04-20T13:08:24.502" v="2"/>
          <pc:sldLayoutMkLst>
            <pc:docMk/>
            <pc:sldMasterMk cId="3395751917" sldId="2147483717"/>
            <pc:sldLayoutMk cId="3706013865" sldId="2147483724"/>
          </pc:sldLayoutMkLst>
        </pc:sldLayoutChg>
      </pc:sldMasterChg>
    </pc:docChg>
  </pc:docChgLst>
  <pc:docChgLst>
    <pc:chgData name="Stephen C.Ward" userId="S::stephen.ward@lsretail.com::99b5606e-84eb-4ffc-910e-4b7310946e02" providerId="AD" clId="Web-{6987458C-92DF-47D6-6D10-62099D24D0DC}"/>
    <pc:docChg chg="addSld delSld modSld addMainMaster modMainMaster">
      <pc:chgData name="Stephen C.Ward" userId="S::stephen.ward@lsretail.com::99b5606e-84eb-4ffc-910e-4b7310946e02" providerId="AD" clId="Web-{6987458C-92DF-47D6-6D10-62099D24D0DC}" dt="2023-05-04T20:06:33.481" v="3"/>
      <pc:docMkLst>
        <pc:docMk/>
      </pc:docMkLst>
      <pc:sldChg chg="del">
        <pc:chgData name="Stephen C.Ward" userId="S::stephen.ward@lsretail.com::99b5606e-84eb-4ffc-910e-4b7310946e02" providerId="AD" clId="Web-{6987458C-92DF-47D6-6D10-62099D24D0DC}" dt="2023-05-04T20:06:12.246" v="1"/>
        <pc:sldMkLst>
          <pc:docMk/>
          <pc:sldMk cId="2308943272" sldId="304"/>
        </pc:sldMkLst>
      </pc:sldChg>
      <pc:sldChg chg="delSp add">
        <pc:chgData name="Stephen C.Ward" userId="S::stephen.ward@lsretail.com::99b5606e-84eb-4ffc-910e-4b7310946e02" providerId="AD" clId="Web-{6987458C-92DF-47D6-6D10-62099D24D0DC}" dt="2023-05-04T20:06:33.481" v="3"/>
        <pc:sldMkLst>
          <pc:docMk/>
          <pc:sldMk cId="681818908" sldId="311"/>
        </pc:sldMkLst>
        <pc:spChg chg="del">
          <ac:chgData name="Stephen C.Ward" userId="S::stephen.ward@lsretail.com::99b5606e-84eb-4ffc-910e-4b7310946e02" providerId="AD" clId="Web-{6987458C-92DF-47D6-6D10-62099D24D0DC}" dt="2023-05-04T20:06:33.481" v="3"/>
          <ac:spMkLst>
            <pc:docMk/>
            <pc:sldMk cId="681818908" sldId="311"/>
            <ac:spMk id="2" creationId="{84B39FC7-F0B0-86A1-1C6B-09258B67A9AB}"/>
          </ac:spMkLst>
        </pc:spChg>
        <pc:spChg chg="del">
          <ac:chgData name="Stephen C.Ward" userId="S::stephen.ward@lsretail.com::99b5606e-84eb-4ffc-910e-4b7310946e02" providerId="AD" clId="Web-{6987458C-92DF-47D6-6D10-62099D24D0DC}" dt="2023-05-04T20:06:15.793" v="2"/>
          <ac:spMkLst>
            <pc:docMk/>
            <pc:sldMk cId="681818908" sldId="311"/>
            <ac:spMk id="3" creationId="{D2826BE2-9E87-CD93-1F13-27C0E2D9F1DA}"/>
          </ac:spMkLst>
        </pc:spChg>
      </pc:sldChg>
      <pc:sldMasterChg chg="modSldLayout">
        <pc:chgData name="Stephen C.Ward" userId="S::stephen.ward@lsretail.com::99b5606e-84eb-4ffc-910e-4b7310946e02" providerId="AD" clId="Web-{6987458C-92DF-47D6-6D10-62099D24D0DC}" dt="2023-05-04T20:06:04.620" v="0"/>
        <pc:sldMasterMkLst>
          <pc:docMk/>
          <pc:sldMasterMk cId="639535677" sldId="2147483648"/>
        </pc:sldMasterMkLst>
        <pc:sldLayoutChg chg="replId">
          <pc:chgData name="Stephen C.Ward" userId="S::stephen.ward@lsretail.com::99b5606e-84eb-4ffc-910e-4b7310946e02" providerId="AD" clId="Web-{6987458C-92DF-47D6-6D10-62099D24D0DC}" dt="2023-05-04T20:06:04.620" v="0"/>
          <pc:sldLayoutMkLst>
            <pc:docMk/>
            <pc:sldMasterMk cId="639535677" sldId="2147483648"/>
            <pc:sldLayoutMk cId="911243628" sldId="2147483713"/>
          </pc:sldLayoutMkLst>
        </pc:sldLayoutChg>
        <pc:sldLayoutChg chg="replId">
          <pc:chgData name="Stephen C.Ward" userId="S::stephen.ward@lsretail.com::99b5606e-84eb-4ffc-910e-4b7310946e02" providerId="AD" clId="Web-{6987458C-92DF-47D6-6D10-62099D24D0DC}" dt="2023-05-04T20:06:04.620" v="0"/>
          <pc:sldLayoutMkLst>
            <pc:docMk/>
            <pc:sldMasterMk cId="639535677" sldId="2147483648"/>
            <pc:sldLayoutMk cId="2208028347" sldId="2147483714"/>
          </pc:sldLayoutMkLst>
        </pc:sldLayoutChg>
        <pc:sldLayoutChg chg="replId">
          <pc:chgData name="Stephen C.Ward" userId="S::stephen.ward@lsretail.com::99b5606e-84eb-4ffc-910e-4b7310946e02" providerId="AD" clId="Web-{6987458C-92DF-47D6-6D10-62099D24D0DC}" dt="2023-05-04T20:06:04.620" v="0"/>
          <pc:sldLayoutMkLst>
            <pc:docMk/>
            <pc:sldMasterMk cId="639535677" sldId="2147483648"/>
            <pc:sldLayoutMk cId="2906557854" sldId="2147483715"/>
          </pc:sldLayoutMkLst>
        </pc:sldLayoutChg>
        <pc:sldLayoutChg chg="replId">
          <pc:chgData name="Stephen C.Ward" userId="S::stephen.ward@lsretail.com::99b5606e-84eb-4ffc-910e-4b7310946e02" providerId="AD" clId="Web-{6987458C-92DF-47D6-6D10-62099D24D0DC}" dt="2023-05-04T20:06:04.620" v="0"/>
          <pc:sldLayoutMkLst>
            <pc:docMk/>
            <pc:sldMasterMk cId="639535677" sldId="2147483648"/>
            <pc:sldLayoutMk cId="3445819840" sldId="2147483716"/>
          </pc:sldLayoutMkLst>
        </pc:sldLayoutChg>
      </pc:sldMasterChg>
      <pc:sldMasterChg chg="add addSldLayout">
        <pc:chgData name="Stephen C.Ward" userId="S::stephen.ward@lsretail.com::99b5606e-84eb-4ffc-910e-4b7310946e02" providerId="AD" clId="Web-{6987458C-92DF-47D6-6D10-62099D24D0DC}" dt="2023-05-04T20:06:04.620" v="0"/>
        <pc:sldMasterMkLst>
          <pc:docMk/>
          <pc:sldMasterMk cId="351946673" sldId="2147483660"/>
        </pc:sldMasterMkLst>
        <pc:sldLayoutChg chg="add">
          <pc:chgData name="Stephen C.Ward" userId="S::stephen.ward@lsretail.com::99b5606e-84eb-4ffc-910e-4b7310946e02" providerId="AD" clId="Web-{6987458C-92DF-47D6-6D10-62099D24D0DC}" dt="2023-05-04T20:06:04.620" v="0"/>
          <pc:sldLayoutMkLst>
            <pc:docMk/>
            <pc:sldMasterMk cId="351946673" sldId="2147483660"/>
            <pc:sldLayoutMk cId="3460248719" sldId="2147483661"/>
          </pc:sldLayoutMkLst>
        </pc:sldLayoutChg>
        <pc:sldLayoutChg chg="add">
          <pc:chgData name="Stephen C.Ward" userId="S::stephen.ward@lsretail.com::99b5606e-84eb-4ffc-910e-4b7310946e02" providerId="AD" clId="Web-{6987458C-92DF-47D6-6D10-62099D24D0DC}" dt="2023-05-04T20:06:04.620" v="0"/>
          <pc:sldLayoutMkLst>
            <pc:docMk/>
            <pc:sldMasterMk cId="351946673" sldId="2147483660"/>
            <pc:sldLayoutMk cId="2577106753" sldId="2147483662"/>
          </pc:sldLayoutMkLst>
        </pc:sldLayoutChg>
        <pc:sldLayoutChg chg="add">
          <pc:chgData name="Stephen C.Ward" userId="S::stephen.ward@lsretail.com::99b5606e-84eb-4ffc-910e-4b7310946e02" providerId="AD" clId="Web-{6987458C-92DF-47D6-6D10-62099D24D0DC}" dt="2023-05-04T20:06:04.620" v="0"/>
          <pc:sldLayoutMkLst>
            <pc:docMk/>
            <pc:sldMasterMk cId="351946673" sldId="2147483660"/>
            <pc:sldLayoutMk cId="1487139366" sldId="2147483663"/>
          </pc:sldLayoutMkLst>
        </pc:sldLayoutChg>
        <pc:sldLayoutChg chg="add">
          <pc:chgData name="Stephen C.Ward" userId="S::stephen.ward@lsretail.com::99b5606e-84eb-4ffc-910e-4b7310946e02" providerId="AD" clId="Web-{6987458C-92DF-47D6-6D10-62099D24D0DC}" dt="2023-05-04T20:06:04.620" v="0"/>
          <pc:sldLayoutMkLst>
            <pc:docMk/>
            <pc:sldMasterMk cId="351946673" sldId="2147483660"/>
            <pc:sldLayoutMk cId="2576009391" sldId="2147483664"/>
          </pc:sldLayoutMkLst>
        </pc:sldLayoutChg>
        <pc:sldLayoutChg chg="add">
          <pc:chgData name="Stephen C.Ward" userId="S::stephen.ward@lsretail.com::99b5606e-84eb-4ffc-910e-4b7310946e02" providerId="AD" clId="Web-{6987458C-92DF-47D6-6D10-62099D24D0DC}" dt="2023-05-04T20:06:04.620" v="0"/>
          <pc:sldLayoutMkLst>
            <pc:docMk/>
            <pc:sldMasterMk cId="351946673" sldId="2147483660"/>
            <pc:sldLayoutMk cId="3386712628" sldId="2147483665"/>
          </pc:sldLayoutMkLst>
        </pc:sldLayoutChg>
        <pc:sldLayoutChg chg="add">
          <pc:chgData name="Stephen C.Ward" userId="S::stephen.ward@lsretail.com::99b5606e-84eb-4ffc-910e-4b7310946e02" providerId="AD" clId="Web-{6987458C-92DF-47D6-6D10-62099D24D0DC}" dt="2023-05-04T20:06:04.620" v="0"/>
          <pc:sldLayoutMkLst>
            <pc:docMk/>
            <pc:sldMasterMk cId="351946673" sldId="2147483660"/>
            <pc:sldLayoutMk cId="3924708684" sldId="2147483666"/>
          </pc:sldLayoutMkLst>
        </pc:sldLayoutChg>
        <pc:sldLayoutChg chg="add">
          <pc:chgData name="Stephen C.Ward" userId="S::stephen.ward@lsretail.com::99b5606e-84eb-4ffc-910e-4b7310946e02" providerId="AD" clId="Web-{6987458C-92DF-47D6-6D10-62099D24D0DC}" dt="2023-05-04T20:06:04.620" v="0"/>
          <pc:sldLayoutMkLst>
            <pc:docMk/>
            <pc:sldMasterMk cId="351946673" sldId="2147483660"/>
            <pc:sldLayoutMk cId="3946866120" sldId="2147483667"/>
          </pc:sldLayoutMkLst>
        </pc:sldLayoutChg>
        <pc:sldLayoutChg chg="add">
          <pc:chgData name="Stephen C.Ward" userId="S::stephen.ward@lsretail.com::99b5606e-84eb-4ffc-910e-4b7310946e02" providerId="AD" clId="Web-{6987458C-92DF-47D6-6D10-62099D24D0DC}" dt="2023-05-04T20:06:04.620" v="0"/>
          <pc:sldLayoutMkLst>
            <pc:docMk/>
            <pc:sldMasterMk cId="351946673" sldId="2147483660"/>
            <pc:sldLayoutMk cId="4156326180" sldId="2147483668"/>
          </pc:sldLayoutMkLst>
        </pc:sldLayoutChg>
        <pc:sldLayoutChg chg="add">
          <pc:chgData name="Stephen C.Ward" userId="S::stephen.ward@lsretail.com::99b5606e-84eb-4ffc-910e-4b7310946e02" providerId="AD" clId="Web-{6987458C-92DF-47D6-6D10-62099D24D0DC}" dt="2023-05-04T20:06:04.620" v="0"/>
          <pc:sldLayoutMkLst>
            <pc:docMk/>
            <pc:sldMasterMk cId="351946673" sldId="2147483660"/>
            <pc:sldLayoutMk cId="3396931426" sldId="2147483669"/>
          </pc:sldLayoutMkLst>
        </pc:sldLayoutChg>
        <pc:sldLayoutChg chg="add">
          <pc:chgData name="Stephen C.Ward" userId="S::stephen.ward@lsretail.com::99b5606e-84eb-4ffc-910e-4b7310946e02" providerId="AD" clId="Web-{6987458C-92DF-47D6-6D10-62099D24D0DC}" dt="2023-05-04T20:06:04.620" v="0"/>
          <pc:sldLayoutMkLst>
            <pc:docMk/>
            <pc:sldMasterMk cId="351946673" sldId="2147483660"/>
            <pc:sldLayoutMk cId="67257734" sldId="2147483670"/>
          </pc:sldLayoutMkLst>
        </pc:sldLayoutChg>
        <pc:sldLayoutChg chg="add">
          <pc:chgData name="Stephen C.Ward" userId="S::stephen.ward@lsretail.com::99b5606e-84eb-4ffc-910e-4b7310946e02" providerId="AD" clId="Web-{6987458C-92DF-47D6-6D10-62099D24D0DC}" dt="2023-05-04T20:06:04.620" v="0"/>
          <pc:sldLayoutMkLst>
            <pc:docMk/>
            <pc:sldMasterMk cId="351946673" sldId="2147483660"/>
            <pc:sldLayoutMk cId="1435640188" sldId="2147483671"/>
          </pc:sldLayoutMkLst>
        </pc:sldLayoutChg>
        <pc:sldLayoutChg chg="add">
          <pc:chgData name="Stephen C.Ward" userId="S::stephen.ward@lsretail.com::99b5606e-84eb-4ffc-910e-4b7310946e02" providerId="AD" clId="Web-{6987458C-92DF-47D6-6D10-62099D24D0DC}" dt="2023-05-04T20:06:04.620" v="0"/>
          <pc:sldLayoutMkLst>
            <pc:docMk/>
            <pc:sldMasterMk cId="351946673" sldId="2147483660"/>
            <pc:sldLayoutMk cId="2970897054" sldId="2147483672"/>
          </pc:sldLayoutMkLst>
        </pc:sldLayoutChg>
        <pc:sldLayoutChg chg="add">
          <pc:chgData name="Stephen C.Ward" userId="S::stephen.ward@lsretail.com::99b5606e-84eb-4ffc-910e-4b7310946e02" providerId="AD" clId="Web-{6987458C-92DF-47D6-6D10-62099D24D0DC}" dt="2023-05-04T20:06:04.620" v="0"/>
          <pc:sldLayoutMkLst>
            <pc:docMk/>
            <pc:sldMasterMk cId="351946673" sldId="2147483660"/>
            <pc:sldLayoutMk cId="330334352" sldId="2147483673"/>
          </pc:sldLayoutMkLst>
        </pc:sldLayoutChg>
        <pc:sldLayoutChg chg="add">
          <pc:chgData name="Stephen C.Ward" userId="S::stephen.ward@lsretail.com::99b5606e-84eb-4ffc-910e-4b7310946e02" providerId="AD" clId="Web-{6987458C-92DF-47D6-6D10-62099D24D0DC}" dt="2023-05-04T20:06:04.620" v="0"/>
          <pc:sldLayoutMkLst>
            <pc:docMk/>
            <pc:sldMasterMk cId="351946673" sldId="2147483660"/>
            <pc:sldLayoutMk cId="2709490782" sldId="2147483674"/>
          </pc:sldLayoutMkLst>
        </pc:sldLayoutChg>
        <pc:sldLayoutChg chg="add">
          <pc:chgData name="Stephen C.Ward" userId="S::stephen.ward@lsretail.com::99b5606e-84eb-4ffc-910e-4b7310946e02" providerId="AD" clId="Web-{6987458C-92DF-47D6-6D10-62099D24D0DC}" dt="2023-05-04T20:06:04.620" v="0"/>
          <pc:sldLayoutMkLst>
            <pc:docMk/>
            <pc:sldMasterMk cId="351946673" sldId="2147483660"/>
            <pc:sldLayoutMk cId="1298012557" sldId="2147483675"/>
          </pc:sldLayoutMkLst>
        </pc:sldLayoutChg>
      </pc:sldMasterChg>
      <pc:sldMasterChg chg="replId modSldLayout">
        <pc:chgData name="Stephen C.Ward" userId="S::stephen.ward@lsretail.com::99b5606e-84eb-4ffc-910e-4b7310946e02" providerId="AD" clId="Web-{6987458C-92DF-47D6-6D10-62099D24D0DC}" dt="2023-05-04T20:06:04.620" v="0"/>
        <pc:sldMasterMkLst>
          <pc:docMk/>
          <pc:sldMasterMk cId="3395751917" sldId="2147483717"/>
        </pc:sldMasterMkLst>
        <pc:sldLayoutChg chg="replId">
          <pc:chgData name="Stephen C.Ward" userId="S::stephen.ward@lsretail.com::99b5606e-84eb-4ffc-910e-4b7310946e02" providerId="AD" clId="Web-{6987458C-92DF-47D6-6D10-62099D24D0DC}" dt="2023-05-04T20:06:04.620" v="0"/>
          <pc:sldLayoutMkLst>
            <pc:docMk/>
            <pc:sldMasterMk cId="3395751917" sldId="2147483717"/>
            <pc:sldLayoutMk cId="3386639823" sldId="2147483718"/>
          </pc:sldLayoutMkLst>
        </pc:sldLayoutChg>
        <pc:sldLayoutChg chg="replId">
          <pc:chgData name="Stephen C.Ward" userId="S::stephen.ward@lsretail.com::99b5606e-84eb-4ffc-910e-4b7310946e02" providerId="AD" clId="Web-{6987458C-92DF-47D6-6D10-62099D24D0DC}" dt="2023-05-04T20:06:04.620" v="0"/>
          <pc:sldLayoutMkLst>
            <pc:docMk/>
            <pc:sldMasterMk cId="3395751917" sldId="2147483717"/>
            <pc:sldLayoutMk cId="25992720" sldId="2147483719"/>
          </pc:sldLayoutMkLst>
        </pc:sldLayoutChg>
        <pc:sldLayoutChg chg="replId">
          <pc:chgData name="Stephen C.Ward" userId="S::stephen.ward@lsretail.com::99b5606e-84eb-4ffc-910e-4b7310946e02" providerId="AD" clId="Web-{6987458C-92DF-47D6-6D10-62099D24D0DC}" dt="2023-05-04T20:06:04.620" v="0"/>
          <pc:sldLayoutMkLst>
            <pc:docMk/>
            <pc:sldMasterMk cId="3395751917" sldId="2147483717"/>
            <pc:sldLayoutMk cId="506721256" sldId="2147483720"/>
          </pc:sldLayoutMkLst>
        </pc:sldLayoutChg>
        <pc:sldLayoutChg chg="replId">
          <pc:chgData name="Stephen C.Ward" userId="S::stephen.ward@lsretail.com::99b5606e-84eb-4ffc-910e-4b7310946e02" providerId="AD" clId="Web-{6987458C-92DF-47D6-6D10-62099D24D0DC}" dt="2023-05-04T20:06:04.620" v="0"/>
          <pc:sldLayoutMkLst>
            <pc:docMk/>
            <pc:sldMasterMk cId="3395751917" sldId="2147483717"/>
            <pc:sldLayoutMk cId="4291760084" sldId="2147483721"/>
          </pc:sldLayoutMkLst>
        </pc:sldLayoutChg>
        <pc:sldLayoutChg chg="replId">
          <pc:chgData name="Stephen C.Ward" userId="S::stephen.ward@lsretail.com::99b5606e-84eb-4ffc-910e-4b7310946e02" providerId="AD" clId="Web-{6987458C-92DF-47D6-6D10-62099D24D0DC}" dt="2023-05-04T20:06:04.620" v="0"/>
          <pc:sldLayoutMkLst>
            <pc:docMk/>
            <pc:sldMasterMk cId="3395751917" sldId="2147483717"/>
            <pc:sldLayoutMk cId="463473961" sldId="2147483722"/>
          </pc:sldLayoutMkLst>
        </pc:sldLayoutChg>
        <pc:sldLayoutChg chg="replId">
          <pc:chgData name="Stephen C.Ward" userId="S::stephen.ward@lsretail.com::99b5606e-84eb-4ffc-910e-4b7310946e02" providerId="AD" clId="Web-{6987458C-92DF-47D6-6D10-62099D24D0DC}" dt="2023-05-04T20:06:04.620" v="0"/>
          <pc:sldLayoutMkLst>
            <pc:docMk/>
            <pc:sldMasterMk cId="3395751917" sldId="2147483717"/>
            <pc:sldLayoutMk cId="4249057678" sldId="2147483723"/>
          </pc:sldLayoutMkLst>
        </pc:sldLayoutChg>
        <pc:sldLayoutChg chg="replId">
          <pc:chgData name="Stephen C.Ward" userId="S::stephen.ward@lsretail.com::99b5606e-84eb-4ffc-910e-4b7310946e02" providerId="AD" clId="Web-{6987458C-92DF-47D6-6D10-62099D24D0DC}" dt="2023-05-04T20:06:04.620" v="0"/>
          <pc:sldLayoutMkLst>
            <pc:docMk/>
            <pc:sldMasterMk cId="3395751917" sldId="2147483717"/>
            <pc:sldLayoutMk cId="3706013865" sldId="2147483724"/>
          </pc:sldLayoutMkLst>
        </pc:sldLayoutChg>
      </pc:sldMasterChg>
    </pc:docChg>
  </pc:docChgLst>
  <pc:docChgLst>
    <pc:chgData name="Stephen C.Ward" userId="S::stephen.ward@lsretail.com::99b5606e-84eb-4ffc-910e-4b7310946e02" providerId="AD" clId="Web-{41F6E20E-8476-72C4-6278-F5CC2FFFF36E}"/>
    <pc:docChg chg="addSld delSld modSld">
      <pc:chgData name="Stephen C.Ward" userId="S::stephen.ward@lsretail.com::99b5606e-84eb-4ffc-910e-4b7310946e02" providerId="AD" clId="Web-{41F6E20E-8476-72C4-6278-F5CC2FFFF36E}" dt="2023-05-04T19:36:28.594" v="333" actId="1076"/>
      <pc:docMkLst>
        <pc:docMk/>
      </pc:docMkLst>
      <pc:sldChg chg="modSp">
        <pc:chgData name="Stephen C.Ward" userId="S::stephen.ward@lsretail.com::99b5606e-84eb-4ffc-910e-4b7310946e02" providerId="AD" clId="Web-{41F6E20E-8476-72C4-6278-F5CC2FFFF36E}" dt="2023-05-04T19:04:37.187" v="260" actId="14100"/>
        <pc:sldMkLst>
          <pc:docMk/>
          <pc:sldMk cId="3122860509" sldId="291"/>
        </pc:sldMkLst>
        <pc:picChg chg="mod">
          <ac:chgData name="Stephen C.Ward" userId="S::stephen.ward@lsretail.com::99b5606e-84eb-4ffc-910e-4b7310946e02" providerId="AD" clId="Web-{41F6E20E-8476-72C4-6278-F5CC2FFFF36E}" dt="2023-05-04T19:04:37.187" v="260" actId="14100"/>
          <ac:picMkLst>
            <pc:docMk/>
            <pc:sldMk cId="3122860509" sldId="291"/>
            <ac:picMk id="2050" creationId="{BEBC64EE-1799-267C-974A-C2C63C4F622F}"/>
          </ac:picMkLst>
        </pc:picChg>
      </pc:sldChg>
      <pc:sldChg chg="modSp">
        <pc:chgData name="Stephen C.Ward" userId="S::stephen.ward@lsretail.com::99b5606e-84eb-4ffc-910e-4b7310946e02" providerId="AD" clId="Web-{41F6E20E-8476-72C4-6278-F5CC2FFFF36E}" dt="2023-05-04T19:28:16.030" v="310" actId="20577"/>
        <pc:sldMkLst>
          <pc:docMk/>
          <pc:sldMk cId="2999933714" sldId="292"/>
        </pc:sldMkLst>
        <pc:spChg chg="mod">
          <ac:chgData name="Stephen C.Ward" userId="S::stephen.ward@lsretail.com::99b5606e-84eb-4ffc-910e-4b7310946e02" providerId="AD" clId="Web-{41F6E20E-8476-72C4-6278-F5CC2FFFF36E}" dt="2023-05-04T19:28:16.030" v="310" actId="20577"/>
          <ac:spMkLst>
            <pc:docMk/>
            <pc:sldMk cId="2999933714" sldId="292"/>
            <ac:spMk id="3" creationId="{C0FD767E-7BC8-EAFB-DCB5-C89C7B977FE6}"/>
          </ac:spMkLst>
        </pc:spChg>
      </pc:sldChg>
      <pc:sldChg chg="modSp">
        <pc:chgData name="Stephen C.Ward" userId="S::stephen.ward@lsretail.com::99b5606e-84eb-4ffc-910e-4b7310946e02" providerId="AD" clId="Web-{41F6E20E-8476-72C4-6278-F5CC2FFFF36E}" dt="2023-05-04T19:29:41.083" v="319"/>
        <pc:sldMkLst>
          <pc:docMk/>
          <pc:sldMk cId="3772400274" sldId="293"/>
        </pc:sldMkLst>
        <pc:picChg chg="mod modCrop">
          <ac:chgData name="Stephen C.Ward" userId="S::stephen.ward@lsretail.com::99b5606e-84eb-4ffc-910e-4b7310946e02" providerId="AD" clId="Web-{41F6E20E-8476-72C4-6278-F5CC2FFFF36E}" dt="2023-05-04T19:29:41.083" v="319"/>
          <ac:picMkLst>
            <pc:docMk/>
            <pc:sldMk cId="3772400274" sldId="293"/>
            <ac:picMk id="4098" creationId="{8EFFB894-47F5-6FE8-387B-2CAE42A31D83}"/>
          </ac:picMkLst>
        </pc:picChg>
      </pc:sldChg>
      <pc:sldChg chg="addSp delSp modSp">
        <pc:chgData name="Stephen C.Ward" userId="S::stephen.ward@lsretail.com::99b5606e-84eb-4ffc-910e-4b7310946e02" providerId="AD" clId="Web-{41F6E20E-8476-72C4-6278-F5CC2FFFF36E}" dt="2023-05-04T19:03:39.027" v="256" actId="1076"/>
        <pc:sldMkLst>
          <pc:docMk/>
          <pc:sldMk cId="2236245192" sldId="296"/>
        </pc:sldMkLst>
        <pc:spChg chg="mod">
          <ac:chgData name="Stephen C.Ward" userId="S::stephen.ward@lsretail.com::99b5606e-84eb-4ffc-910e-4b7310946e02" providerId="AD" clId="Web-{41F6E20E-8476-72C4-6278-F5CC2FFFF36E}" dt="2023-05-04T19:00:08.326" v="243" actId="1076"/>
          <ac:spMkLst>
            <pc:docMk/>
            <pc:sldMk cId="2236245192" sldId="296"/>
            <ac:spMk id="2" creationId="{0FBDA6AE-8A6B-28C2-7BF8-93708DD94DC9}"/>
          </ac:spMkLst>
        </pc:spChg>
        <pc:spChg chg="mod">
          <ac:chgData name="Stephen C.Ward" userId="S::stephen.ward@lsretail.com::99b5606e-84eb-4ffc-910e-4b7310946e02" providerId="AD" clId="Web-{41F6E20E-8476-72C4-6278-F5CC2FFFF36E}" dt="2023-05-04T19:01:32.191" v="253" actId="20577"/>
          <ac:spMkLst>
            <pc:docMk/>
            <pc:sldMk cId="2236245192" sldId="296"/>
            <ac:spMk id="4" creationId="{97095D17-E6D5-D7A4-4274-75486FEAC176}"/>
          </ac:spMkLst>
        </pc:spChg>
        <pc:picChg chg="add mod">
          <ac:chgData name="Stephen C.Ward" userId="S::stephen.ward@lsretail.com::99b5606e-84eb-4ffc-910e-4b7310946e02" providerId="AD" clId="Web-{41F6E20E-8476-72C4-6278-F5CC2FFFF36E}" dt="2023-05-04T19:03:39.027" v="256" actId="1076"/>
          <ac:picMkLst>
            <pc:docMk/>
            <pc:sldMk cId="2236245192" sldId="296"/>
            <ac:picMk id="5" creationId="{D0D2504F-843E-0F14-9215-4C05E5924246}"/>
          </ac:picMkLst>
        </pc:picChg>
        <pc:picChg chg="del">
          <ac:chgData name="Stephen C.Ward" userId="S::stephen.ward@lsretail.com::99b5606e-84eb-4ffc-910e-4b7310946e02" providerId="AD" clId="Web-{41F6E20E-8476-72C4-6278-F5CC2FFFF36E}" dt="2023-05-04T19:03:36.011" v="255"/>
          <ac:picMkLst>
            <pc:docMk/>
            <pc:sldMk cId="2236245192" sldId="296"/>
            <ac:picMk id="7" creationId="{791EE953-8E0B-27C2-BD6D-48FA604E26D7}"/>
          </ac:picMkLst>
        </pc:picChg>
      </pc:sldChg>
      <pc:sldChg chg="addSp delSp modSp">
        <pc:chgData name="Stephen C.Ward" userId="S::stephen.ward@lsretail.com::99b5606e-84eb-4ffc-910e-4b7310946e02" providerId="AD" clId="Web-{41F6E20E-8476-72C4-6278-F5CC2FFFF36E}" dt="2023-05-04T19:32:07.045" v="324" actId="1076"/>
        <pc:sldMkLst>
          <pc:docMk/>
          <pc:sldMk cId="602098557" sldId="297"/>
        </pc:sldMkLst>
        <pc:picChg chg="del">
          <ac:chgData name="Stephen C.Ward" userId="S::stephen.ward@lsretail.com::99b5606e-84eb-4ffc-910e-4b7310946e02" providerId="AD" clId="Web-{41F6E20E-8476-72C4-6278-F5CC2FFFF36E}" dt="2023-05-04T19:31:41.340" v="321"/>
          <ac:picMkLst>
            <pc:docMk/>
            <pc:sldMk cId="602098557" sldId="297"/>
            <ac:picMk id="5" creationId="{4932990B-C745-F059-C189-A5C1564560D3}"/>
          </ac:picMkLst>
        </pc:picChg>
        <pc:picChg chg="add mod">
          <ac:chgData name="Stephen C.Ward" userId="S::stephen.ward@lsretail.com::99b5606e-84eb-4ffc-910e-4b7310946e02" providerId="AD" clId="Web-{41F6E20E-8476-72C4-6278-F5CC2FFFF36E}" dt="2023-05-04T19:32:07.045" v="324" actId="1076"/>
          <ac:picMkLst>
            <pc:docMk/>
            <pc:sldMk cId="602098557" sldId="297"/>
            <ac:picMk id="6" creationId="{3E8C94A3-81E0-4C37-3045-FCF666AF372E}"/>
          </ac:picMkLst>
        </pc:picChg>
      </pc:sldChg>
      <pc:sldChg chg="addSp delSp modSp del">
        <pc:chgData name="Stephen C.Ward" userId="S::stephen.ward@lsretail.com::99b5606e-84eb-4ffc-910e-4b7310946e02" providerId="AD" clId="Web-{41F6E20E-8476-72C4-6278-F5CC2FFFF36E}" dt="2023-05-04T19:06:24.804" v="264"/>
        <pc:sldMkLst>
          <pc:docMk/>
          <pc:sldMk cId="461632369" sldId="303"/>
        </pc:sldMkLst>
        <pc:picChg chg="add del mod">
          <ac:chgData name="Stephen C.Ward" userId="S::stephen.ward@lsretail.com::99b5606e-84eb-4ffc-910e-4b7310946e02" providerId="AD" clId="Web-{41F6E20E-8476-72C4-6278-F5CC2FFFF36E}" dt="2023-05-04T19:05:39.097" v="263"/>
          <ac:picMkLst>
            <pc:docMk/>
            <pc:sldMk cId="461632369" sldId="303"/>
            <ac:picMk id="2" creationId="{05E90212-5734-A8D3-79A3-30548F7E9E84}"/>
          </ac:picMkLst>
        </pc:picChg>
        <pc:picChg chg="del">
          <ac:chgData name="Stephen C.Ward" userId="S::stephen.ward@lsretail.com::99b5606e-84eb-4ffc-910e-4b7310946e02" providerId="AD" clId="Web-{41F6E20E-8476-72C4-6278-F5CC2FFFF36E}" dt="2023-05-04T18:27:02.480" v="200"/>
          <ac:picMkLst>
            <pc:docMk/>
            <pc:sldMk cId="461632369" sldId="303"/>
            <ac:picMk id="3" creationId="{92539E70-4FC0-C647-B54F-948D309ADCE0}"/>
          </ac:picMkLst>
        </pc:picChg>
        <pc:picChg chg="add mod">
          <ac:chgData name="Stephen C.Ward" userId="S::stephen.ward@lsretail.com::99b5606e-84eb-4ffc-910e-4b7310946e02" providerId="AD" clId="Web-{41F6E20E-8476-72C4-6278-F5CC2FFFF36E}" dt="2023-05-04T18:27:44.264" v="207" actId="14100"/>
          <ac:picMkLst>
            <pc:docMk/>
            <pc:sldMk cId="461632369" sldId="303"/>
            <ac:picMk id="4" creationId="{F7BC33A6-FCFC-FF3A-C6C5-9477E2CCE8ED}"/>
          </ac:picMkLst>
        </pc:picChg>
      </pc:sldChg>
      <pc:sldChg chg="addSp modSp">
        <pc:chgData name="Stephen C.Ward" userId="S::stephen.ward@lsretail.com::99b5606e-84eb-4ffc-910e-4b7310946e02" providerId="AD" clId="Web-{41F6E20E-8476-72C4-6278-F5CC2FFFF36E}" dt="2023-05-04T19:24:00.529" v="289" actId="1076"/>
        <pc:sldMkLst>
          <pc:docMk/>
          <pc:sldMk cId="2308943272" sldId="304"/>
        </pc:sldMkLst>
        <pc:spChg chg="add mod">
          <ac:chgData name="Stephen C.Ward" userId="S::stephen.ward@lsretail.com::99b5606e-84eb-4ffc-910e-4b7310946e02" providerId="AD" clId="Web-{41F6E20E-8476-72C4-6278-F5CC2FFFF36E}" dt="2023-05-04T19:22:42.383" v="285" actId="1076"/>
          <ac:spMkLst>
            <pc:docMk/>
            <pc:sldMk cId="2308943272" sldId="304"/>
            <ac:spMk id="3" creationId="{C30681AC-F51F-25A8-6C41-33703FD6165F}"/>
          </ac:spMkLst>
        </pc:spChg>
        <pc:picChg chg="mod">
          <ac:chgData name="Stephen C.Ward" userId="S::stephen.ward@lsretail.com::99b5606e-84eb-4ffc-910e-4b7310946e02" providerId="AD" clId="Web-{41F6E20E-8476-72C4-6278-F5CC2FFFF36E}" dt="2023-05-04T19:24:00.529" v="289" actId="1076"/>
          <ac:picMkLst>
            <pc:docMk/>
            <pc:sldMk cId="2308943272" sldId="304"/>
            <ac:picMk id="2" creationId="{3161187F-E641-4765-2957-0A5934ACAB50}"/>
          </ac:picMkLst>
        </pc:picChg>
      </pc:sldChg>
      <pc:sldChg chg="addSp delSp modSp">
        <pc:chgData name="Stephen C.Ward" userId="S::stephen.ward@lsretail.com::99b5606e-84eb-4ffc-910e-4b7310946e02" providerId="AD" clId="Web-{41F6E20E-8476-72C4-6278-F5CC2FFFF36E}" dt="2023-05-04T19:13:51.473" v="277" actId="1076"/>
        <pc:sldMkLst>
          <pc:docMk/>
          <pc:sldMk cId="3635104464" sldId="306"/>
        </pc:sldMkLst>
        <pc:picChg chg="add mod">
          <ac:chgData name="Stephen C.Ward" userId="S::stephen.ward@lsretail.com::99b5606e-84eb-4ffc-910e-4b7310946e02" providerId="AD" clId="Web-{41F6E20E-8476-72C4-6278-F5CC2FFFF36E}" dt="2023-05-04T19:13:51.473" v="277" actId="1076"/>
          <ac:picMkLst>
            <pc:docMk/>
            <pc:sldMk cId="3635104464" sldId="306"/>
            <ac:picMk id="2" creationId="{051FEE6A-4BE6-2595-F6B3-F7E7535EA34C}"/>
          </ac:picMkLst>
        </pc:picChg>
        <pc:picChg chg="del mod">
          <ac:chgData name="Stephen C.Ward" userId="S::stephen.ward@lsretail.com::99b5606e-84eb-4ffc-910e-4b7310946e02" providerId="AD" clId="Web-{41F6E20E-8476-72C4-6278-F5CC2FFFF36E}" dt="2023-05-04T18:21:50.913" v="187"/>
          <ac:picMkLst>
            <pc:docMk/>
            <pc:sldMk cId="3635104464" sldId="306"/>
            <ac:picMk id="3" creationId="{F04BBDAC-6706-D865-95D1-D3AC0FA022A2}"/>
          </ac:picMkLst>
        </pc:picChg>
        <pc:picChg chg="add mod">
          <ac:chgData name="Stephen C.Ward" userId="S::stephen.ward@lsretail.com::99b5606e-84eb-4ffc-910e-4b7310946e02" providerId="AD" clId="Web-{41F6E20E-8476-72C4-6278-F5CC2FFFF36E}" dt="2023-05-04T18:26:38.916" v="197" actId="14100"/>
          <ac:picMkLst>
            <pc:docMk/>
            <pc:sldMk cId="3635104464" sldId="306"/>
            <ac:picMk id="4" creationId="{ED87C940-94B7-F117-F2DD-FBF03A35091E}"/>
          </ac:picMkLst>
        </pc:picChg>
      </pc:sldChg>
      <pc:sldChg chg="addSp delSp modSp add del replId">
        <pc:chgData name="Stephen C.Ward" userId="S::stephen.ward@lsretail.com::99b5606e-84eb-4ffc-910e-4b7310946e02" providerId="AD" clId="Web-{41F6E20E-8476-72C4-6278-F5CC2FFFF36E}" dt="2023-05-04T17:05:02.024" v="10"/>
        <pc:sldMkLst>
          <pc:docMk/>
          <pc:sldMk cId="1735119843" sldId="308"/>
        </pc:sldMkLst>
        <pc:spChg chg="del">
          <ac:chgData name="Stephen C.Ward" userId="S::stephen.ward@lsretail.com::99b5606e-84eb-4ffc-910e-4b7310946e02" providerId="AD" clId="Web-{41F6E20E-8476-72C4-6278-F5CC2FFFF36E}" dt="2023-05-04T17:04:13.757" v="1"/>
          <ac:spMkLst>
            <pc:docMk/>
            <pc:sldMk cId="1735119843" sldId="308"/>
            <ac:spMk id="3" creationId="{C0FD767E-7BC8-EAFB-DCB5-C89C7B977FE6}"/>
          </ac:spMkLst>
        </pc:spChg>
        <pc:spChg chg="add del mod">
          <ac:chgData name="Stephen C.Ward" userId="S::stephen.ward@lsretail.com::99b5606e-84eb-4ffc-910e-4b7310946e02" providerId="AD" clId="Web-{41F6E20E-8476-72C4-6278-F5CC2FFFF36E}" dt="2023-05-04T17:04:29.663" v="4"/>
          <ac:spMkLst>
            <pc:docMk/>
            <pc:sldMk cId="1735119843" sldId="308"/>
            <ac:spMk id="5" creationId="{03912137-6CE0-4B14-3D61-8C9C7506522E}"/>
          </ac:spMkLst>
        </pc:spChg>
      </pc:sldChg>
      <pc:sldChg chg="add del replId">
        <pc:chgData name="Stephen C.Ward" userId="S::stephen.ward@lsretail.com::99b5606e-84eb-4ffc-910e-4b7310946e02" providerId="AD" clId="Web-{41F6E20E-8476-72C4-6278-F5CC2FFFF36E}" dt="2023-05-04T17:04:24.398" v="3"/>
        <pc:sldMkLst>
          <pc:docMk/>
          <pc:sldMk cId="1341794379" sldId="309"/>
        </pc:sldMkLst>
      </pc:sldChg>
      <pc:sldChg chg="addSp delSp modSp add replId">
        <pc:chgData name="Stephen C.Ward" userId="S::stephen.ward@lsretail.com::99b5606e-84eb-4ffc-910e-4b7310946e02" providerId="AD" clId="Web-{41F6E20E-8476-72C4-6278-F5CC2FFFF36E}" dt="2023-05-04T19:36:28.594" v="333" actId="1076"/>
        <pc:sldMkLst>
          <pc:docMk/>
          <pc:sldMk cId="1639882267" sldId="309"/>
        </pc:sldMkLst>
        <pc:spChg chg="del">
          <ac:chgData name="Stephen C.Ward" userId="S::stephen.ward@lsretail.com::99b5606e-84eb-4ffc-910e-4b7310946e02" providerId="AD" clId="Web-{41F6E20E-8476-72C4-6278-F5CC2FFFF36E}" dt="2023-05-04T17:04:42.773" v="6"/>
          <ac:spMkLst>
            <pc:docMk/>
            <pc:sldMk cId="1639882267" sldId="309"/>
            <ac:spMk id="2" creationId="{0FBDA6AE-8A6B-28C2-7BF8-93708DD94DC9}"/>
          </ac:spMkLst>
        </pc:spChg>
        <pc:spChg chg="del">
          <ac:chgData name="Stephen C.Ward" userId="S::stephen.ward@lsretail.com::99b5606e-84eb-4ffc-910e-4b7310946e02" providerId="AD" clId="Web-{41F6E20E-8476-72C4-6278-F5CC2FFFF36E}" dt="2023-05-04T17:04:48.930" v="7"/>
          <ac:spMkLst>
            <pc:docMk/>
            <pc:sldMk cId="1639882267" sldId="309"/>
            <ac:spMk id="3" creationId="{C0FD767E-7BC8-EAFB-DCB5-C89C7B977FE6}"/>
          </ac:spMkLst>
        </pc:spChg>
        <pc:spChg chg="add mod">
          <ac:chgData name="Stephen C.Ward" userId="S::stephen.ward@lsretail.com::99b5606e-84eb-4ffc-910e-4b7310946e02" providerId="AD" clId="Web-{41F6E20E-8476-72C4-6278-F5CC2FFFF36E}" dt="2023-05-04T17:14:52.028" v="163" actId="20577"/>
          <ac:spMkLst>
            <pc:docMk/>
            <pc:sldMk cId="1639882267" sldId="309"/>
            <ac:spMk id="5" creationId="{59AF3612-3551-8D03-4885-C758C8B09C53}"/>
          </ac:spMkLst>
        </pc:spChg>
        <pc:spChg chg="add mod">
          <ac:chgData name="Stephen C.Ward" userId="S::stephen.ward@lsretail.com::99b5606e-84eb-4ffc-910e-4b7310946e02" providerId="AD" clId="Web-{41F6E20E-8476-72C4-6278-F5CC2FFFF36E}" dt="2023-05-04T17:10:25.488" v="92" actId="20577"/>
          <ac:spMkLst>
            <pc:docMk/>
            <pc:sldMk cId="1639882267" sldId="309"/>
            <ac:spMk id="6" creationId="{B6E310D3-866E-7389-7634-E1C2275DB9FE}"/>
          </ac:spMkLst>
        </pc:spChg>
        <pc:spChg chg="add mod">
          <ac:chgData name="Stephen C.Ward" userId="S::stephen.ward@lsretail.com::99b5606e-84eb-4ffc-910e-4b7310946e02" providerId="AD" clId="Web-{41F6E20E-8476-72C4-6278-F5CC2FFFF36E}" dt="2023-05-04T17:14:55.466" v="164" actId="20577"/>
          <ac:spMkLst>
            <pc:docMk/>
            <pc:sldMk cId="1639882267" sldId="309"/>
            <ac:spMk id="8" creationId="{7A33F7BD-CFC0-7ACD-B0E6-AE6A5D1E1101}"/>
          </ac:spMkLst>
        </pc:spChg>
        <pc:spChg chg="add mod">
          <ac:chgData name="Stephen C.Ward" userId="S::stephen.ward@lsretail.com::99b5606e-84eb-4ffc-910e-4b7310946e02" providerId="AD" clId="Web-{41F6E20E-8476-72C4-6278-F5CC2FFFF36E}" dt="2023-05-04T17:15:45.265" v="178" actId="20577"/>
          <ac:spMkLst>
            <pc:docMk/>
            <pc:sldMk cId="1639882267" sldId="309"/>
            <ac:spMk id="9" creationId="{EFCCACE0-60DC-4DF8-A87C-F5A616402660}"/>
          </ac:spMkLst>
        </pc:spChg>
        <pc:spChg chg="add mod">
          <ac:chgData name="Stephen C.Ward" userId="S::stephen.ward@lsretail.com::99b5606e-84eb-4ffc-910e-4b7310946e02" providerId="AD" clId="Web-{41F6E20E-8476-72C4-6278-F5CC2FFFF36E}" dt="2023-05-04T17:13:36.151" v="157" actId="1076"/>
          <ac:spMkLst>
            <pc:docMk/>
            <pc:sldMk cId="1639882267" sldId="309"/>
            <ac:spMk id="10" creationId="{D394E93A-982C-BB7A-A1A0-54E5BE0C0355}"/>
          </ac:spMkLst>
        </pc:spChg>
        <pc:spChg chg="add mod">
          <ac:chgData name="Stephen C.Ward" userId="S::stephen.ward@lsretail.com::99b5606e-84eb-4ffc-910e-4b7310946e02" providerId="AD" clId="Web-{41F6E20E-8476-72C4-6278-F5CC2FFFF36E}" dt="2023-05-04T17:13:42.792" v="158" actId="1076"/>
          <ac:spMkLst>
            <pc:docMk/>
            <pc:sldMk cId="1639882267" sldId="309"/>
            <ac:spMk id="11" creationId="{50EB8CC4-CA09-41F0-F968-6F353662B065}"/>
          </ac:spMkLst>
        </pc:spChg>
        <pc:picChg chg="add del mod">
          <ac:chgData name="Stephen C.Ward" userId="S::stephen.ward@lsretail.com::99b5606e-84eb-4ffc-910e-4b7310946e02" providerId="AD" clId="Web-{41F6E20E-8476-72C4-6278-F5CC2FFFF36E}" dt="2023-05-04T19:34:56.822" v="328"/>
          <ac:picMkLst>
            <pc:docMk/>
            <pc:sldMk cId="1639882267" sldId="309"/>
            <ac:picMk id="2" creationId="{9718D8BE-0D96-9D65-74EE-3D37DD11BF10}"/>
          </ac:picMkLst>
        </pc:picChg>
        <pc:picChg chg="add mod">
          <ac:chgData name="Stephen C.Ward" userId="S::stephen.ward@lsretail.com::99b5606e-84eb-4ffc-910e-4b7310946e02" providerId="AD" clId="Web-{41F6E20E-8476-72C4-6278-F5CC2FFFF36E}" dt="2023-05-04T19:36:28.594" v="333" actId="1076"/>
          <ac:picMkLst>
            <pc:docMk/>
            <pc:sldMk cId="1639882267" sldId="309"/>
            <ac:picMk id="3" creationId="{47084D81-9D44-DE19-C3FF-528D09D317EE}"/>
          </ac:picMkLst>
        </pc:picChg>
        <pc:picChg chg="add del mod">
          <ac:chgData name="Stephen C.Ward" userId="S::stephen.ward@lsretail.com::99b5606e-84eb-4ffc-910e-4b7310946e02" providerId="AD" clId="Web-{41F6E20E-8476-72C4-6278-F5CC2FFFF36E}" dt="2023-05-04T19:34:48.087" v="325"/>
          <ac:picMkLst>
            <pc:docMk/>
            <pc:sldMk cId="1639882267" sldId="309"/>
            <ac:picMk id="12" creationId="{F8B61685-FBA5-DB79-9C8B-5603CA4E9157}"/>
          </ac:picMkLst>
        </pc:picChg>
        <pc:picChg chg="del">
          <ac:chgData name="Stephen C.Ward" userId="S::stephen.ward@lsretail.com::99b5606e-84eb-4ffc-910e-4b7310946e02" providerId="AD" clId="Web-{41F6E20E-8476-72C4-6278-F5CC2FFFF36E}" dt="2023-05-04T17:12:37.961" v="147"/>
          <ac:picMkLst>
            <pc:docMk/>
            <pc:sldMk cId="1639882267" sldId="309"/>
            <ac:picMk id="4098" creationId="{8EFFB894-47F5-6FE8-387B-2CAE42A31D83}"/>
          </ac:picMkLst>
        </pc:picChg>
      </pc:sldChg>
      <pc:sldChg chg="add del replId">
        <pc:chgData name="Stephen C.Ward" userId="S::stephen.ward@lsretail.com::99b5606e-84eb-4ffc-910e-4b7310946e02" providerId="AD" clId="Web-{41F6E20E-8476-72C4-6278-F5CC2FFFF36E}" dt="2023-05-04T17:04:57.977" v="9"/>
        <pc:sldMkLst>
          <pc:docMk/>
          <pc:sldMk cId="1963688214" sldId="310"/>
        </pc:sldMkLst>
      </pc:sldChg>
      <pc:sldChg chg="modSp add replId">
        <pc:chgData name="Stephen C.Ward" userId="S::stephen.ward@lsretail.com::99b5606e-84eb-4ffc-910e-4b7310946e02" providerId="AD" clId="Web-{41F6E20E-8476-72C4-6278-F5CC2FFFF36E}" dt="2023-05-04T19:13:16.565" v="276" actId="1076"/>
        <pc:sldMkLst>
          <pc:docMk/>
          <pc:sldMk cId="2810751499" sldId="310"/>
        </pc:sldMkLst>
        <pc:picChg chg="mod">
          <ac:chgData name="Stephen C.Ward" userId="S::stephen.ward@lsretail.com::99b5606e-84eb-4ffc-910e-4b7310946e02" providerId="AD" clId="Web-{41F6E20E-8476-72C4-6278-F5CC2FFFF36E}" dt="2023-05-04T19:13:16.565" v="276" actId="1076"/>
          <ac:picMkLst>
            <pc:docMk/>
            <pc:sldMk cId="2810751499" sldId="310"/>
            <ac:picMk id="2" creationId="{05E90212-5734-A8D3-79A3-30548F7E9E84}"/>
          </ac:picMkLst>
        </pc:picChg>
        <pc:picChg chg="mod">
          <ac:chgData name="Stephen C.Ward" userId="S::stephen.ward@lsretail.com::99b5606e-84eb-4ffc-910e-4b7310946e02" providerId="AD" clId="Web-{41F6E20E-8476-72C4-6278-F5CC2FFFF36E}" dt="2023-05-04T19:13:10.455" v="275" actId="1076"/>
          <ac:picMkLst>
            <pc:docMk/>
            <pc:sldMk cId="2810751499" sldId="310"/>
            <ac:picMk id="4" creationId="{F7BC33A6-FCFC-FF3A-C6C5-9477E2CCE8ED}"/>
          </ac:picMkLst>
        </pc:picChg>
      </pc:sldChg>
    </pc:docChg>
  </pc:docChgLst>
  <pc:docChgLst>
    <pc:chgData name="Stephen C.Ward" userId="S::stephen.ward@lsretail.com::99b5606e-84eb-4ffc-910e-4b7310946e02" providerId="AD" clId="Web-{F4861EB7-F67C-6DE8-761C-096552238592}"/>
    <pc:docChg chg="addSld modSld">
      <pc:chgData name="Stephen C.Ward" userId="S::stephen.ward@lsretail.com::99b5606e-84eb-4ffc-910e-4b7310946e02" providerId="AD" clId="Web-{F4861EB7-F67C-6DE8-761C-096552238592}" dt="2023-05-04T12:26:29.260" v="25" actId="1076"/>
      <pc:docMkLst>
        <pc:docMk/>
      </pc:docMkLst>
      <pc:sldChg chg="addSp delSp modSp">
        <pc:chgData name="Stephen C.Ward" userId="S::stephen.ward@lsretail.com::99b5606e-84eb-4ffc-910e-4b7310946e02" providerId="AD" clId="Web-{F4861EB7-F67C-6DE8-761C-096552238592}" dt="2023-05-04T12:23:46.267" v="20" actId="1076"/>
        <pc:sldMkLst>
          <pc:docMk/>
          <pc:sldMk cId="461632369" sldId="303"/>
        </pc:sldMkLst>
        <pc:picChg chg="del">
          <ac:chgData name="Stephen C.Ward" userId="S::stephen.ward@lsretail.com::99b5606e-84eb-4ffc-910e-4b7310946e02" providerId="AD" clId="Web-{F4861EB7-F67C-6DE8-761C-096552238592}" dt="2023-05-04T12:23:28.641" v="16"/>
          <ac:picMkLst>
            <pc:docMk/>
            <pc:sldMk cId="461632369" sldId="303"/>
            <ac:picMk id="2" creationId="{FC747678-ACD7-EDB5-4998-61305A618BC4}"/>
          </ac:picMkLst>
        </pc:picChg>
        <pc:picChg chg="add mod">
          <ac:chgData name="Stephen C.Ward" userId="S::stephen.ward@lsretail.com::99b5606e-84eb-4ffc-910e-4b7310946e02" providerId="AD" clId="Web-{F4861EB7-F67C-6DE8-761C-096552238592}" dt="2023-05-04T12:23:46.267" v="20" actId="1076"/>
          <ac:picMkLst>
            <pc:docMk/>
            <pc:sldMk cId="461632369" sldId="303"/>
            <ac:picMk id="3" creationId="{92539E70-4FC0-C647-B54F-948D309ADCE0}"/>
          </ac:picMkLst>
        </pc:picChg>
      </pc:sldChg>
      <pc:sldChg chg="addSp delSp modSp">
        <pc:chgData name="Stephen C.Ward" userId="S::stephen.ward@lsretail.com::99b5606e-84eb-4ffc-910e-4b7310946e02" providerId="AD" clId="Web-{F4861EB7-F67C-6DE8-761C-096552238592}" dt="2023-05-04T12:26:29.260" v="25" actId="1076"/>
        <pc:sldMkLst>
          <pc:docMk/>
          <pc:sldMk cId="2308943272" sldId="304"/>
        </pc:sldMkLst>
        <pc:picChg chg="add mod">
          <ac:chgData name="Stephen C.Ward" userId="S::stephen.ward@lsretail.com::99b5606e-84eb-4ffc-910e-4b7310946e02" providerId="AD" clId="Web-{F4861EB7-F67C-6DE8-761C-096552238592}" dt="2023-05-04T12:26:29.260" v="25" actId="1076"/>
          <ac:picMkLst>
            <pc:docMk/>
            <pc:sldMk cId="2308943272" sldId="304"/>
            <ac:picMk id="2" creationId="{3161187F-E641-4765-2957-0A5934ACAB50}"/>
          </ac:picMkLst>
        </pc:picChg>
        <pc:picChg chg="del">
          <ac:chgData name="Stephen C.Ward" userId="S::stephen.ward@lsretail.com::99b5606e-84eb-4ffc-910e-4b7310946e02" providerId="AD" clId="Web-{F4861EB7-F67C-6DE8-761C-096552238592}" dt="2023-05-04T12:26:12.696" v="21"/>
          <ac:picMkLst>
            <pc:docMk/>
            <pc:sldMk cId="2308943272" sldId="304"/>
            <ac:picMk id="3" creationId="{143708F1-4412-2BC7-F75D-A818081C22D4}"/>
          </ac:picMkLst>
        </pc:picChg>
      </pc:sldChg>
      <pc:sldChg chg="addSp delSp modSp add replId addAnim">
        <pc:chgData name="Stephen C.Ward" userId="S::stephen.ward@lsretail.com::99b5606e-84eb-4ffc-910e-4b7310946e02" providerId="AD" clId="Web-{F4861EB7-F67C-6DE8-761C-096552238592}" dt="2023-05-04T12:17:35.184" v="4" actId="14100"/>
        <pc:sldMkLst>
          <pc:docMk/>
          <pc:sldMk cId="3909578358" sldId="305"/>
        </pc:sldMkLst>
        <pc:picChg chg="add mod">
          <ac:chgData name="Stephen C.Ward" userId="S::stephen.ward@lsretail.com::99b5606e-84eb-4ffc-910e-4b7310946e02" providerId="AD" clId="Web-{F4861EB7-F67C-6DE8-761C-096552238592}" dt="2023-05-04T12:17:35.184" v="4" actId="14100"/>
          <ac:picMkLst>
            <pc:docMk/>
            <pc:sldMk cId="3909578358" sldId="305"/>
            <ac:picMk id="2" creationId="{7FAF1618-8253-5367-4B91-86228BCCE13C}"/>
          </ac:picMkLst>
        </pc:picChg>
        <pc:picChg chg="del">
          <ac:chgData name="Stephen C.Ward" userId="S::stephen.ward@lsretail.com::99b5606e-84eb-4ffc-910e-4b7310946e02" providerId="AD" clId="Web-{F4861EB7-F67C-6DE8-761C-096552238592}" dt="2023-05-04T12:16:57.744" v="1"/>
          <ac:picMkLst>
            <pc:docMk/>
            <pc:sldMk cId="3909578358" sldId="305"/>
            <ac:picMk id="3" creationId="{143708F1-4412-2BC7-F75D-A818081C22D4}"/>
          </ac:picMkLst>
        </pc:picChg>
      </pc:sldChg>
      <pc:sldChg chg="addSp delSp modSp add replId">
        <pc:chgData name="Stephen C.Ward" userId="S::stephen.ward@lsretail.com::99b5606e-84eb-4ffc-910e-4b7310946e02" providerId="AD" clId="Web-{F4861EB7-F67C-6DE8-761C-096552238592}" dt="2023-05-04T12:22:07.667" v="15" actId="14100"/>
        <pc:sldMkLst>
          <pc:docMk/>
          <pc:sldMk cId="3635104464" sldId="306"/>
        </pc:sldMkLst>
        <pc:picChg chg="del">
          <ac:chgData name="Stephen C.Ward" userId="S::stephen.ward@lsretail.com::99b5606e-84eb-4ffc-910e-4b7310946e02" providerId="AD" clId="Web-{F4861EB7-F67C-6DE8-761C-096552238592}" dt="2023-05-04T12:21:23.321" v="6"/>
          <ac:picMkLst>
            <pc:docMk/>
            <pc:sldMk cId="3635104464" sldId="306"/>
            <ac:picMk id="2" creationId="{FC747678-ACD7-EDB5-4998-61305A618BC4}"/>
          </ac:picMkLst>
        </pc:picChg>
        <pc:picChg chg="add mod">
          <ac:chgData name="Stephen C.Ward" userId="S::stephen.ward@lsretail.com::99b5606e-84eb-4ffc-910e-4b7310946e02" providerId="AD" clId="Web-{F4861EB7-F67C-6DE8-761C-096552238592}" dt="2023-05-04T12:22:07.667" v="15" actId="14100"/>
          <ac:picMkLst>
            <pc:docMk/>
            <pc:sldMk cId="3635104464" sldId="306"/>
            <ac:picMk id="3" creationId="{F04BBDAC-6706-D865-95D1-D3AC0FA022A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98961-659C-19FA-D8E9-A32C341A2E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91AD48-3CD8-F3AC-D13A-65132E8FFD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EE1761-D54E-3EB1-6B54-408A26F847E0}"/>
              </a:ext>
            </a:extLst>
          </p:cNvPr>
          <p:cNvSpPr>
            <a:spLocks noGrp="1"/>
          </p:cNvSpPr>
          <p:nvPr>
            <p:ph type="dt" sz="half" idx="10"/>
          </p:nvPr>
        </p:nvSpPr>
        <p:spPr/>
        <p:txBody>
          <a:bodyPr/>
          <a:lstStyle/>
          <a:p>
            <a:fld id="{77CC260D-E5EA-4C30-A55E-BAFA9CBE7C7E}" type="datetimeFigureOut">
              <a:rPr lang="en-US" smtClean="0"/>
              <a:t>5/8/2023</a:t>
            </a:fld>
            <a:endParaRPr lang="en-US"/>
          </a:p>
        </p:txBody>
      </p:sp>
      <p:sp>
        <p:nvSpPr>
          <p:cNvPr id="5" name="Footer Placeholder 4">
            <a:extLst>
              <a:ext uri="{FF2B5EF4-FFF2-40B4-BE49-F238E27FC236}">
                <a16:creationId xmlns:a16="http://schemas.microsoft.com/office/drawing/2014/main" id="{E6FF0E58-BF85-8D80-83DC-FD03B228F4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A06004-4FF3-78D6-1CF3-C5797A3F053C}"/>
              </a:ext>
            </a:extLst>
          </p:cNvPr>
          <p:cNvSpPr>
            <a:spLocks noGrp="1"/>
          </p:cNvSpPr>
          <p:nvPr>
            <p:ph type="sldNum" sz="quarter" idx="12"/>
          </p:nvPr>
        </p:nvSpPr>
        <p:spPr/>
        <p:txBody>
          <a:bodyPr/>
          <a:lstStyle/>
          <a:p>
            <a:fld id="{01EC61FF-E837-491D-AC40-7AE5A36FA240}" type="slidenum">
              <a:rPr lang="en-US" smtClean="0"/>
              <a:t>‹#›</a:t>
            </a:fld>
            <a:endParaRPr lang="en-US"/>
          </a:p>
        </p:txBody>
      </p:sp>
    </p:spTree>
    <p:extLst>
      <p:ext uri="{BB962C8B-B14F-4D97-AF65-F5344CB8AC3E}">
        <p14:creationId xmlns:p14="http://schemas.microsoft.com/office/powerpoint/2010/main" val="462814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1EFF4-7B85-5719-A1BA-807D6C8298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577714-3A8E-FB61-1723-7D90043057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86C4A8-840D-2405-C869-2F52284C31F5}"/>
              </a:ext>
            </a:extLst>
          </p:cNvPr>
          <p:cNvSpPr>
            <a:spLocks noGrp="1"/>
          </p:cNvSpPr>
          <p:nvPr>
            <p:ph type="dt" sz="half" idx="10"/>
          </p:nvPr>
        </p:nvSpPr>
        <p:spPr/>
        <p:txBody>
          <a:bodyPr/>
          <a:lstStyle/>
          <a:p>
            <a:fld id="{77CC260D-E5EA-4C30-A55E-BAFA9CBE7C7E}" type="datetimeFigureOut">
              <a:rPr lang="en-US" smtClean="0"/>
              <a:t>5/8/2023</a:t>
            </a:fld>
            <a:endParaRPr lang="en-US"/>
          </a:p>
        </p:txBody>
      </p:sp>
      <p:sp>
        <p:nvSpPr>
          <p:cNvPr id="5" name="Footer Placeholder 4">
            <a:extLst>
              <a:ext uri="{FF2B5EF4-FFF2-40B4-BE49-F238E27FC236}">
                <a16:creationId xmlns:a16="http://schemas.microsoft.com/office/drawing/2014/main" id="{05DC2400-5E70-1D15-29C8-13C478073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71B328-0920-CBBE-9B75-CAEF472D6193}"/>
              </a:ext>
            </a:extLst>
          </p:cNvPr>
          <p:cNvSpPr>
            <a:spLocks noGrp="1"/>
          </p:cNvSpPr>
          <p:nvPr>
            <p:ph type="sldNum" sz="quarter" idx="12"/>
          </p:nvPr>
        </p:nvSpPr>
        <p:spPr/>
        <p:txBody>
          <a:bodyPr/>
          <a:lstStyle/>
          <a:p>
            <a:fld id="{01EC61FF-E837-491D-AC40-7AE5A36FA240}" type="slidenum">
              <a:rPr lang="en-US" smtClean="0"/>
              <a:t>‹#›</a:t>
            </a:fld>
            <a:endParaRPr lang="en-US"/>
          </a:p>
        </p:txBody>
      </p:sp>
    </p:spTree>
    <p:extLst>
      <p:ext uri="{BB962C8B-B14F-4D97-AF65-F5344CB8AC3E}">
        <p14:creationId xmlns:p14="http://schemas.microsoft.com/office/powerpoint/2010/main" val="1221264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15A695-5F72-45F7-014E-E5951D88BD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2ACE61-DF08-1850-149C-75BD777624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2C9BC-5EAC-AF19-FDE5-ED0FDC004206}"/>
              </a:ext>
            </a:extLst>
          </p:cNvPr>
          <p:cNvSpPr>
            <a:spLocks noGrp="1"/>
          </p:cNvSpPr>
          <p:nvPr>
            <p:ph type="dt" sz="half" idx="10"/>
          </p:nvPr>
        </p:nvSpPr>
        <p:spPr/>
        <p:txBody>
          <a:bodyPr/>
          <a:lstStyle/>
          <a:p>
            <a:fld id="{77CC260D-E5EA-4C30-A55E-BAFA9CBE7C7E}" type="datetimeFigureOut">
              <a:rPr lang="en-US" smtClean="0"/>
              <a:t>5/8/2023</a:t>
            </a:fld>
            <a:endParaRPr lang="en-US"/>
          </a:p>
        </p:txBody>
      </p:sp>
      <p:sp>
        <p:nvSpPr>
          <p:cNvPr id="5" name="Footer Placeholder 4">
            <a:extLst>
              <a:ext uri="{FF2B5EF4-FFF2-40B4-BE49-F238E27FC236}">
                <a16:creationId xmlns:a16="http://schemas.microsoft.com/office/drawing/2014/main" id="{A1A379EB-5A98-D340-1463-9AD4E39B1D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C4E59C-F9EE-AC92-EAAB-FCAF1C0DB364}"/>
              </a:ext>
            </a:extLst>
          </p:cNvPr>
          <p:cNvSpPr>
            <a:spLocks noGrp="1"/>
          </p:cNvSpPr>
          <p:nvPr>
            <p:ph type="sldNum" sz="quarter" idx="12"/>
          </p:nvPr>
        </p:nvSpPr>
        <p:spPr/>
        <p:txBody>
          <a:bodyPr/>
          <a:lstStyle/>
          <a:p>
            <a:fld id="{01EC61FF-E837-491D-AC40-7AE5A36FA240}" type="slidenum">
              <a:rPr lang="en-US" smtClean="0"/>
              <a:t>‹#›</a:t>
            </a:fld>
            <a:endParaRPr lang="en-US"/>
          </a:p>
        </p:txBody>
      </p:sp>
    </p:spTree>
    <p:extLst>
      <p:ext uri="{BB962C8B-B14F-4D97-AF65-F5344CB8AC3E}">
        <p14:creationId xmlns:p14="http://schemas.microsoft.com/office/powerpoint/2010/main" val="3997868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peaker slide 5">
    <p:spTree>
      <p:nvGrpSpPr>
        <p:cNvPr id="1" name=""/>
        <p:cNvGrpSpPr/>
        <p:nvPr/>
      </p:nvGrpSpPr>
      <p:grpSpPr>
        <a:xfrm>
          <a:off x="0" y="0"/>
          <a:ext cx="0" cy="0"/>
          <a:chOff x="0" y="0"/>
          <a:chExt cx="0" cy="0"/>
        </a:xfrm>
      </p:grpSpPr>
      <p:pic>
        <p:nvPicPr>
          <p:cNvPr id="2" name="Picture 1" descr="Graphical user interface&#10;&#10;Description automatically generated with medium confidence">
            <a:extLst>
              <a:ext uri="{FF2B5EF4-FFF2-40B4-BE49-F238E27FC236}">
                <a16:creationId xmlns:a16="http://schemas.microsoft.com/office/drawing/2014/main" id="{C14C5290-BA48-0D35-6945-40ED5A352E2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11243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S Express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82AF3E-986C-FB4E-81F7-E29E877A7736}"/>
              </a:ext>
            </a:extLst>
          </p:cNvPr>
          <p:cNvSpPr>
            <a:spLocks noGrp="1"/>
          </p:cNvSpPr>
          <p:nvPr>
            <p:ph type="pic" sz="quarter" idx="11" hasCustomPrompt="1"/>
          </p:nvPr>
        </p:nvSpPr>
        <p:spPr>
          <a:xfrm>
            <a:off x="7609114" y="544289"/>
            <a:ext cx="4582886" cy="5769423"/>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a:t>Insert picture</a:t>
            </a:r>
          </a:p>
        </p:txBody>
      </p:sp>
      <p:sp>
        <p:nvSpPr>
          <p:cNvPr id="7" name="Title Placeholder 12">
            <a:extLst>
              <a:ext uri="{FF2B5EF4-FFF2-40B4-BE49-F238E27FC236}">
                <a16:creationId xmlns:a16="http://schemas.microsoft.com/office/drawing/2014/main" id="{6C5E7629-C9F0-B04B-98AB-B647A4074F63}"/>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a:t>Insert slide title</a:t>
            </a:r>
            <a:endParaRPr lang="en-IS"/>
          </a:p>
        </p:txBody>
      </p:sp>
      <p:sp>
        <p:nvSpPr>
          <p:cNvPr id="14" name="Rectangle 13">
            <a:extLst>
              <a:ext uri="{FF2B5EF4-FFF2-40B4-BE49-F238E27FC236}">
                <a16:creationId xmlns:a16="http://schemas.microsoft.com/office/drawing/2014/main" id="{65DD32FD-66BF-7E44-B1A7-D341AC08E35A}"/>
              </a:ext>
            </a:extLst>
          </p:cNvPr>
          <p:cNvSpPr/>
          <p:nvPr userDrawn="1"/>
        </p:nvSpPr>
        <p:spPr>
          <a:xfrm>
            <a:off x="0" y="0"/>
            <a:ext cx="111760" cy="6858000"/>
          </a:xfrm>
          <a:prstGeom prst="rect">
            <a:avLst/>
          </a:pr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5" name="Straight Connector 14">
            <a:extLst>
              <a:ext uri="{FF2B5EF4-FFF2-40B4-BE49-F238E27FC236}">
                <a16:creationId xmlns:a16="http://schemas.microsoft.com/office/drawing/2014/main" id="{91D85F05-6996-704B-9AEC-863B0CCCFC23}"/>
              </a:ext>
            </a:extLst>
          </p:cNvPr>
          <p:cNvCxnSpPr>
            <a:cxnSpLocks/>
          </p:cNvCxnSpPr>
          <p:nvPr userDrawn="1"/>
        </p:nvCxnSpPr>
        <p:spPr>
          <a:xfrm>
            <a:off x="173812" y="0"/>
            <a:ext cx="0" cy="6858000"/>
          </a:xfrm>
          <a:prstGeom prst="line">
            <a:avLst/>
          </a:prstGeom>
          <a:ln>
            <a:solidFill>
              <a:srgbClr val="F2A35E"/>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A148E19D-63D5-4A99-0934-1EC6ADF9E845}"/>
              </a:ext>
            </a:extLst>
          </p:cNvPr>
          <p:cNvSpPr>
            <a:spLocks noGrp="1"/>
          </p:cNvSpPr>
          <p:nvPr>
            <p:ph type="body" sz="quarter" idx="10"/>
          </p:nvPr>
        </p:nvSpPr>
        <p:spPr>
          <a:xfrm>
            <a:off x="340290" y="1352550"/>
            <a:ext cx="6816054" cy="4961162"/>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pic>
        <p:nvPicPr>
          <p:cNvPr id="8" name="Graphic 7">
            <a:extLst>
              <a:ext uri="{FF2B5EF4-FFF2-40B4-BE49-F238E27FC236}">
                <a16:creationId xmlns:a16="http://schemas.microsoft.com/office/drawing/2014/main" id="{A602B03B-8C0D-BD8E-7AB9-D443A9912AC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3" y="182395"/>
            <a:ext cx="1226876" cy="213990"/>
          </a:xfrm>
          <a:prstGeom prst="rect">
            <a:avLst/>
          </a:prstGeom>
        </p:spPr>
      </p:pic>
    </p:spTree>
    <p:extLst>
      <p:ext uri="{BB962C8B-B14F-4D97-AF65-F5344CB8AC3E}">
        <p14:creationId xmlns:p14="http://schemas.microsoft.com/office/powerpoint/2010/main" val="2208028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Chapter slide 1">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4A9DCC3-E8D7-C445-85E9-C6F9EC110461}"/>
              </a:ext>
            </a:extLst>
          </p:cNvPr>
          <p:cNvSpPr/>
          <p:nvPr userDrawn="1"/>
        </p:nvSpPr>
        <p:spPr>
          <a:xfrm rot="8100000">
            <a:off x="3886857" y="1415805"/>
            <a:ext cx="4418286" cy="4418286"/>
          </a:xfrm>
          <a:prstGeom prst="rect">
            <a:avLst/>
          </a:prstGeom>
          <a:gradFill>
            <a:gsLst>
              <a:gs pos="100000">
                <a:srgbClr val="361D5C">
                  <a:alpha val="0"/>
                </a:srgbClr>
              </a:gs>
              <a:gs pos="0">
                <a:srgbClr val="361D5C">
                  <a:alpha val="0"/>
                </a:srgbClr>
              </a:gs>
              <a:gs pos="50000">
                <a:srgbClr val="361D5C">
                  <a:alpha val="50188"/>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27" name="Rectangle 26">
            <a:extLst>
              <a:ext uri="{FF2B5EF4-FFF2-40B4-BE49-F238E27FC236}">
                <a16:creationId xmlns:a16="http://schemas.microsoft.com/office/drawing/2014/main" id="{CC661F3E-648B-5740-9E11-DC433187044F}"/>
              </a:ext>
            </a:extLst>
          </p:cNvPr>
          <p:cNvSpPr/>
          <p:nvPr userDrawn="1"/>
        </p:nvSpPr>
        <p:spPr>
          <a:xfrm rot="13500000">
            <a:off x="1410758" y="1111004"/>
            <a:ext cx="4418286" cy="4418286"/>
          </a:xfrm>
          <a:prstGeom prst="rect">
            <a:avLst/>
          </a:prstGeom>
          <a:gradFill>
            <a:gsLst>
              <a:gs pos="100000">
                <a:srgbClr val="361D5C">
                  <a:alpha val="0"/>
                </a:srgbClr>
              </a:gs>
              <a:gs pos="0">
                <a:srgbClr val="361D5C">
                  <a:alpha val="0"/>
                </a:srgbClr>
              </a:gs>
              <a:gs pos="50000">
                <a:srgbClr val="361D5C">
                  <a:alpha val="49617"/>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28" name="Rectangle 27">
            <a:extLst>
              <a:ext uri="{FF2B5EF4-FFF2-40B4-BE49-F238E27FC236}">
                <a16:creationId xmlns:a16="http://schemas.microsoft.com/office/drawing/2014/main" id="{CCE0B896-631A-C948-B929-910A701FAD6F}"/>
              </a:ext>
            </a:extLst>
          </p:cNvPr>
          <p:cNvSpPr/>
          <p:nvPr userDrawn="1"/>
        </p:nvSpPr>
        <p:spPr>
          <a:xfrm rot="13500000">
            <a:off x="6362956" y="1111004"/>
            <a:ext cx="4418286" cy="4418286"/>
          </a:xfrm>
          <a:prstGeom prst="rect">
            <a:avLst/>
          </a:prstGeom>
          <a:gradFill>
            <a:gsLst>
              <a:gs pos="100000">
                <a:srgbClr val="361D5C">
                  <a:alpha val="0"/>
                </a:srgbClr>
              </a:gs>
              <a:gs pos="0">
                <a:srgbClr val="361D5C">
                  <a:alpha val="0"/>
                </a:srgbClr>
              </a:gs>
              <a:gs pos="50000">
                <a:srgbClr val="361D5C">
                  <a:alpha val="49419"/>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Text Placeholder 2">
            <a:extLst>
              <a:ext uri="{FF2B5EF4-FFF2-40B4-BE49-F238E27FC236}">
                <a16:creationId xmlns:a16="http://schemas.microsoft.com/office/drawing/2014/main" id="{0C8F0458-666E-B242-AA9B-31C770B5EB48}"/>
              </a:ext>
            </a:extLst>
          </p:cNvPr>
          <p:cNvSpPr>
            <a:spLocks noGrp="1"/>
          </p:cNvSpPr>
          <p:nvPr>
            <p:ph type="body" sz="quarter" idx="10" hasCustomPrompt="1"/>
          </p:nvPr>
        </p:nvSpPr>
        <p:spPr>
          <a:xfrm>
            <a:off x="736601" y="2836191"/>
            <a:ext cx="10718799" cy="1185620"/>
          </a:xfrm>
          <a:prstGeom prst="rect">
            <a:avLst/>
          </a:prstGeom>
        </p:spPr>
        <p:txBody>
          <a:bodyPr anchor="ctr" anchorCtr="0"/>
          <a:lstStyle>
            <a:lvl1pPr marL="0" indent="0" algn="ctr">
              <a:buNone/>
              <a:defRPr sz="4400" b="1">
                <a:solidFill>
                  <a:schemeClr val="bg1"/>
                </a:solidFill>
                <a:latin typeface="Segoe UI" panose="020B0502040204020203" pitchFamily="34" charset="0"/>
                <a:cs typeface="Segoe UI" panose="020B0502040204020203" pitchFamily="34" charset="0"/>
              </a:defRPr>
            </a:lvl1pPr>
          </a:lstStyle>
          <a:p>
            <a:pPr lvl="0"/>
            <a:r>
              <a:rPr lang="en-GB"/>
              <a:t>Insert title</a:t>
            </a:r>
            <a:endParaRPr lang="en-IS"/>
          </a:p>
        </p:txBody>
      </p:sp>
      <p:cxnSp>
        <p:nvCxnSpPr>
          <p:cNvPr id="5" name="Straight Connector 4">
            <a:extLst>
              <a:ext uri="{FF2B5EF4-FFF2-40B4-BE49-F238E27FC236}">
                <a16:creationId xmlns:a16="http://schemas.microsoft.com/office/drawing/2014/main" id="{85908F9F-CF4A-EE46-A4B1-7A9A1E3B8B7E}"/>
              </a:ext>
            </a:extLst>
          </p:cNvPr>
          <p:cNvCxnSpPr/>
          <p:nvPr userDrawn="1"/>
        </p:nvCxnSpPr>
        <p:spPr>
          <a:xfrm>
            <a:off x="5181600" y="1761223"/>
            <a:ext cx="914400" cy="914400"/>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0042CFF-054F-7944-83F4-1B876D680DE6}"/>
              </a:ext>
            </a:extLst>
          </p:cNvPr>
          <p:cNvCxnSpPr>
            <a:cxnSpLocks/>
          </p:cNvCxnSpPr>
          <p:nvPr userDrawn="1"/>
        </p:nvCxnSpPr>
        <p:spPr>
          <a:xfrm flipH="1">
            <a:off x="6096000" y="195948"/>
            <a:ext cx="2479675" cy="2479675"/>
          </a:xfrm>
          <a:prstGeom prst="line">
            <a:avLst/>
          </a:prstGeom>
          <a:ln>
            <a:gradFill>
              <a:gsLst>
                <a:gs pos="0">
                  <a:srgbClr val="F6C370">
                    <a:alpha val="0"/>
                  </a:srgbClr>
                </a:gs>
                <a:gs pos="100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54E7318-290F-804F-A213-55E78B5F26C0}"/>
              </a:ext>
            </a:extLst>
          </p:cNvPr>
          <p:cNvCxnSpPr>
            <a:cxnSpLocks/>
          </p:cNvCxnSpPr>
          <p:nvPr userDrawn="1"/>
        </p:nvCxnSpPr>
        <p:spPr>
          <a:xfrm>
            <a:off x="4718094" y="5348611"/>
            <a:ext cx="457200" cy="457200"/>
          </a:xfrm>
          <a:prstGeom prst="line">
            <a:avLst/>
          </a:prstGeom>
          <a:ln>
            <a:gradFill>
              <a:gsLst>
                <a:gs pos="0">
                  <a:srgbClr val="F6C370"/>
                </a:gs>
                <a:gs pos="100000">
                  <a:srgbClr val="F6C370">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067B4A9-8EE8-D347-A11A-408131288CDC}"/>
              </a:ext>
            </a:extLst>
          </p:cNvPr>
          <p:cNvCxnSpPr>
            <a:cxnSpLocks/>
          </p:cNvCxnSpPr>
          <p:nvPr userDrawn="1"/>
        </p:nvCxnSpPr>
        <p:spPr>
          <a:xfrm flipH="1">
            <a:off x="7897368" y="4649076"/>
            <a:ext cx="2479675" cy="2479675"/>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7C67B9-5ED3-1347-A4EF-E127B283F0FD}"/>
              </a:ext>
            </a:extLst>
          </p:cNvPr>
          <p:cNvCxnSpPr>
            <a:cxnSpLocks/>
          </p:cNvCxnSpPr>
          <p:nvPr userDrawn="1"/>
        </p:nvCxnSpPr>
        <p:spPr>
          <a:xfrm flipH="1">
            <a:off x="1848335" y="195948"/>
            <a:ext cx="1772290" cy="1772290"/>
          </a:xfrm>
          <a:prstGeom prst="line">
            <a:avLst/>
          </a:prstGeom>
          <a:ln>
            <a:gradFill>
              <a:gsLst>
                <a:gs pos="99000">
                  <a:srgbClr val="F6C370">
                    <a:alpha val="0"/>
                  </a:srgbClr>
                </a:gs>
                <a:gs pos="0">
                  <a:srgbClr val="F6C37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B83C5D-63B4-D04E-B9A2-0530B8F968A5}"/>
              </a:ext>
            </a:extLst>
          </p:cNvPr>
          <p:cNvCxnSpPr>
            <a:cxnSpLocks/>
          </p:cNvCxnSpPr>
          <p:nvPr userDrawn="1"/>
        </p:nvCxnSpPr>
        <p:spPr>
          <a:xfrm flipV="1">
            <a:off x="3628716" y="5348612"/>
            <a:ext cx="1089377" cy="1089377"/>
          </a:xfrm>
          <a:prstGeom prst="line">
            <a:avLst/>
          </a:prstGeom>
          <a:ln>
            <a:gradFill>
              <a:gsLst>
                <a:gs pos="0">
                  <a:srgbClr val="F6C370">
                    <a:alpha val="0"/>
                  </a:srgbClr>
                </a:gs>
                <a:gs pos="99000">
                  <a:srgbClr val="F6C370"/>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2442B894-80B9-CF46-9923-AA26009B51E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813959" y="394661"/>
            <a:ext cx="2564084" cy="1055798"/>
          </a:xfrm>
          <a:prstGeom prst="rect">
            <a:avLst/>
          </a:prstGeom>
        </p:spPr>
      </p:pic>
    </p:spTree>
    <p:extLst>
      <p:ext uri="{BB962C8B-B14F-4D97-AF65-F5344CB8AC3E}">
        <p14:creationId xmlns:p14="http://schemas.microsoft.com/office/powerpoint/2010/main" val="3445819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S Central 1">
    <p:spTree>
      <p:nvGrpSpPr>
        <p:cNvPr id="1" name=""/>
        <p:cNvGrpSpPr/>
        <p:nvPr/>
      </p:nvGrpSpPr>
      <p:grpSpPr>
        <a:xfrm>
          <a:off x="0" y="0"/>
          <a:ext cx="0" cy="0"/>
          <a:chOff x="0" y="0"/>
          <a:chExt cx="0" cy="0"/>
        </a:xfrm>
      </p:grpSpPr>
      <p:sp>
        <p:nvSpPr>
          <p:cNvPr id="14" name="Title Placeholder 12">
            <a:extLst>
              <a:ext uri="{FF2B5EF4-FFF2-40B4-BE49-F238E27FC236}">
                <a16:creationId xmlns:a16="http://schemas.microsoft.com/office/drawing/2014/main" id="{64D9D044-A701-E940-B90A-79FBC444A3ED}"/>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a:t>Insert slide title</a:t>
            </a:r>
            <a:endParaRPr lang="en-IS"/>
          </a:p>
        </p:txBody>
      </p:sp>
      <p:sp>
        <p:nvSpPr>
          <p:cNvPr id="15" name="Text Placeholder 8">
            <a:extLst>
              <a:ext uri="{FF2B5EF4-FFF2-40B4-BE49-F238E27FC236}">
                <a16:creationId xmlns:a16="http://schemas.microsoft.com/office/drawing/2014/main" id="{C0CDAA8F-28BF-F74E-A05E-EF59E623D7E4}"/>
              </a:ext>
            </a:extLst>
          </p:cNvPr>
          <p:cNvSpPr>
            <a:spLocks noGrp="1"/>
          </p:cNvSpPr>
          <p:nvPr>
            <p:ph type="body" sz="quarter" idx="10"/>
          </p:nvPr>
        </p:nvSpPr>
        <p:spPr>
          <a:xfrm>
            <a:off x="340291" y="1352550"/>
            <a:ext cx="11484279" cy="5073650"/>
          </a:xfrm>
          <a:prstGeom prst="rect">
            <a:avLst/>
          </a:prstGeom>
        </p:spPr>
        <p:txBody>
          <a:bodyPr/>
          <a:lstStyle>
            <a:lvl1pPr>
              <a:defRPr>
                <a:solidFill>
                  <a:srgbClr val="1D2526"/>
                </a:solidFill>
                <a:latin typeface="Segoe UI" panose="020B0502040204020203" pitchFamily="34" charset="0"/>
                <a:cs typeface="Segoe UI" panose="020B0502040204020203" pitchFamily="34" charset="0"/>
              </a:defRPr>
            </a:lvl1pPr>
            <a:lvl2pPr>
              <a:defRPr>
                <a:solidFill>
                  <a:srgbClr val="1D2526"/>
                </a:solidFill>
                <a:latin typeface="Segoe UI" panose="020B0502040204020203" pitchFamily="34" charset="0"/>
                <a:cs typeface="Segoe UI" panose="020B0502040204020203" pitchFamily="34" charset="0"/>
              </a:defRPr>
            </a:lvl2pPr>
            <a:lvl3pPr>
              <a:defRPr>
                <a:solidFill>
                  <a:srgbClr val="1D2526"/>
                </a:solidFill>
                <a:latin typeface="Segoe UI" panose="020B0502040204020203" pitchFamily="34" charset="0"/>
                <a:cs typeface="Segoe UI" panose="020B0502040204020203" pitchFamily="34" charset="0"/>
              </a:defRPr>
            </a:lvl3pPr>
            <a:lvl4pPr>
              <a:defRPr>
                <a:solidFill>
                  <a:srgbClr val="1D2526"/>
                </a:solidFill>
                <a:latin typeface="Segoe UI" panose="020B0502040204020203" pitchFamily="34" charset="0"/>
                <a:cs typeface="Segoe UI" panose="020B0502040204020203" pitchFamily="34" charset="0"/>
              </a:defRPr>
            </a:lvl4pPr>
            <a:lvl5pPr>
              <a:defRPr>
                <a:solidFill>
                  <a:srgbClr val="1D2526"/>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pic>
        <p:nvPicPr>
          <p:cNvPr id="4" name="Graphic 3">
            <a:extLst>
              <a:ext uri="{FF2B5EF4-FFF2-40B4-BE49-F238E27FC236}">
                <a16:creationId xmlns:a16="http://schemas.microsoft.com/office/drawing/2014/main" id="{3138DB38-5290-8E4B-BE35-A79902F8CF4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
        <p:nvSpPr>
          <p:cNvPr id="21" name="Rectangle 20">
            <a:extLst>
              <a:ext uri="{FF2B5EF4-FFF2-40B4-BE49-F238E27FC236}">
                <a16:creationId xmlns:a16="http://schemas.microsoft.com/office/drawing/2014/main" id="{4A7B48C0-1F88-F749-8540-C0F6142DFADA}"/>
              </a:ext>
            </a:extLst>
          </p:cNvPr>
          <p:cNvSpPr/>
          <p:nvPr userDrawn="1"/>
        </p:nvSpPr>
        <p:spPr>
          <a:xfrm>
            <a:off x="0" y="0"/>
            <a:ext cx="111760" cy="6858000"/>
          </a:xfrm>
          <a:prstGeom prst="rect">
            <a:avLst/>
          </a:pr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22" name="Straight Connector 21">
            <a:extLst>
              <a:ext uri="{FF2B5EF4-FFF2-40B4-BE49-F238E27FC236}">
                <a16:creationId xmlns:a16="http://schemas.microsoft.com/office/drawing/2014/main" id="{9C79CD8C-2338-8142-A026-8595CBCF84B3}"/>
              </a:ext>
            </a:extLst>
          </p:cNvPr>
          <p:cNvCxnSpPr>
            <a:cxnSpLocks/>
          </p:cNvCxnSpPr>
          <p:nvPr userDrawn="1"/>
        </p:nvCxnSpPr>
        <p:spPr>
          <a:xfrm>
            <a:off x="173812" y="0"/>
            <a:ext cx="0" cy="6858000"/>
          </a:xfrm>
          <a:prstGeom prst="line">
            <a:avLst/>
          </a:prstGeom>
          <a:ln>
            <a:solidFill>
              <a:srgbClr val="8ED6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96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S Central 2">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F14DCA7F-477F-EC49-BD8F-C3B6AE99007E}"/>
              </a:ext>
            </a:extLst>
          </p:cNvPr>
          <p:cNvSpPr/>
          <p:nvPr userDrawn="1"/>
        </p:nvSpPr>
        <p:spPr>
          <a:xfrm>
            <a:off x="0" y="0"/>
            <a:ext cx="3429000" cy="6858000"/>
          </a:xfrm>
          <a:custGeom>
            <a:avLst/>
            <a:gdLst>
              <a:gd name="connsiteX0" fmla="*/ 0 w 3429000"/>
              <a:gd name="connsiteY0" fmla="*/ 0 h 6858000"/>
              <a:gd name="connsiteX1" fmla="*/ 3429000 w 3429000"/>
              <a:gd name="connsiteY1" fmla="*/ 3429000 h 6858000"/>
              <a:gd name="connsiteX2" fmla="*/ 0 w 3429000"/>
              <a:gd name="connsiteY2" fmla="*/ 6858000 h 6858000"/>
            </a:gdLst>
            <a:ahLst/>
            <a:cxnLst>
              <a:cxn ang="0">
                <a:pos x="connsiteX0" y="connsiteY0"/>
              </a:cxn>
              <a:cxn ang="0">
                <a:pos x="connsiteX1" y="connsiteY1"/>
              </a:cxn>
              <a:cxn ang="0">
                <a:pos x="connsiteX2" y="connsiteY2"/>
              </a:cxn>
            </a:cxnLst>
            <a:rect l="l" t="t" r="r" b="b"/>
            <a:pathLst>
              <a:path w="3429000" h="6858000">
                <a:moveTo>
                  <a:pt x="0" y="0"/>
                </a:moveTo>
                <a:cubicBezTo>
                  <a:pt x="1893784" y="0"/>
                  <a:pt x="3429000" y="1535216"/>
                  <a:pt x="3429000" y="3429000"/>
                </a:cubicBezTo>
                <a:cubicBezTo>
                  <a:pt x="3429000" y="5322784"/>
                  <a:pt x="1893784" y="6858000"/>
                  <a:pt x="0" y="6858000"/>
                </a:cubicBezTo>
                <a:close/>
              </a:path>
            </a:pathLst>
          </a:cu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solidFill>
                <a:srgbClr val="1D2526"/>
              </a:solidFill>
            </a:endParaRPr>
          </a:p>
        </p:txBody>
      </p:sp>
      <p:sp>
        <p:nvSpPr>
          <p:cNvPr id="26" name="Picture Placeholder 25">
            <a:extLst>
              <a:ext uri="{FF2B5EF4-FFF2-40B4-BE49-F238E27FC236}">
                <a16:creationId xmlns:a16="http://schemas.microsoft.com/office/drawing/2014/main" id="{374A81D5-DE12-D748-BFFA-4C4967A5BF1D}"/>
              </a:ext>
            </a:extLst>
          </p:cNvPr>
          <p:cNvSpPr>
            <a:spLocks noGrp="1"/>
          </p:cNvSpPr>
          <p:nvPr>
            <p:ph type="pic" sz="quarter" idx="10"/>
          </p:nvPr>
        </p:nvSpPr>
        <p:spPr>
          <a:xfrm>
            <a:off x="0" y="441325"/>
            <a:ext cx="2987675" cy="5975350"/>
          </a:xfrm>
          <a:custGeom>
            <a:avLst/>
            <a:gdLst>
              <a:gd name="connsiteX0" fmla="*/ 0 w 2546350"/>
              <a:gd name="connsiteY0" fmla="*/ 0 h 5092700"/>
              <a:gd name="connsiteX1" fmla="*/ 2546350 w 2546350"/>
              <a:gd name="connsiteY1" fmla="*/ 2546350 h 5092700"/>
              <a:gd name="connsiteX2" fmla="*/ 0 w 2546350"/>
              <a:gd name="connsiteY2" fmla="*/ 5092700 h 5092700"/>
            </a:gdLst>
            <a:ahLst/>
            <a:cxnLst>
              <a:cxn ang="0">
                <a:pos x="connsiteX0" y="connsiteY0"/>
              </a:cxn>
              <a:cxn ang="0">
                <a:pos x="connsiteX1" y="connsiteY1"/>
              </a:cxn>
              <a:cxn ang="0">
                <a:pos x="connsiteX2" y="connsiteY2"/>
              </a:cxn>
            </a:cxnLst>
            <a:rect l="l" t="t" r="r" b="b"/>
            <a:pathLst>
              <a:path w="2546350" h="5092700">
                <a:moveTo>
                  <a:pt x="0" y="0"/>
                </a:moveTo>
                <a:cubicBezTo>
                  <a:pt x="1406310" y="0"/>
                  <a:pt x="2546350" y="1140040"/>
                  <a:pt x="2546350" y="2546350"/>
                </a:cubicBezTo>
                <a:cubicBezTo>
                  <a:pt x="2546350" y="3952660"/>
                  <a:pt x="1406310" y="5092700"/>
                  <a:pt x="0" y="5092700"/>
                </a:cubicBezTo>
                <a:close/>
              </a:path>
            </a:pathLst>
          </a:custGeom>
        </p:spPr>
        <p:txBody>
          <a:bodyPr wrap="square">
            <a:noAutofit/>
          </a:bodyPr>
          <a:lstStyle>
            <a:lvl1pPr algn="ctr">
              <a:defRPr>
                <a:solidFill>
                  <a:srgbClr val="1D2526"/>
                </a:solidFill>
              </a:defRPr>
            </a:lvl1pPr>
          </a:lstStyle>
          <a:p>
            <a:endParaRPr lang="en-IS"/>
          </a:p>
        </p:txBody>
      </p:sp>
      <p:sp>
        <p:nvSpPr>
          <p:cNvPr id="29" name="Title Placeholder 12">
            <a:extLst>
              <a:ext uri="{FF2B5EF4-FFF2-40B4-BE49-F238E27FC236}">
                <a16:creationId xmlns:a16="http://schemas.microsoft.com/office/drawing/2014/main" id="{8ED9D5E6-8ADF-D843-853F-B53C0B530108}"/>
              </a:ext>
            </a:extLst>
          </p:cNvPr>
          <p:cNvSpPr>
            <a:spLocks noGrp="1"/>
          </p:cNvSpPr>
          <p:nvPr>
            <p:ph type="title" hasCustomPrompt="1"/>
          </p:nvPr>
        </p:nvSpPr>
        <p:spPr>
          <a:xfrm>
            <a:off x="2844800" y="488601"/>
            <a:ext cx="9006909"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a:t>Insert slide title</a:t>
            </a:r>
            <a:endParaRPr lang="en-IS"/>
          </a:p>
        </p:txBody>
      </p:sp>
      <p:sp>
        <p:nvSpPr>
          <p:cNvPr id="30" name="Text Placeholder 8">
            <a:extLst>
              <a:ext uri="{FF2B5EF4-FFF2-40B4-BE49-F238E27FC236}">
                <a16:creationId xmlns:a16="http://schemas.microsoft.com/office/drawing/2014/main" id="{714C39F3-198E-6B4B-933E-3539119F38D5}"/>
              </a:ext>
            </a:extLst>
          </p:cNvPr>
          <p:cNvSpPr>
            <a:spLocks noGrp="1"/>
          </p:cNvSpPr>
          <p:nvPr>
            <p:ph type="body" sz="quarter" idx="11"/>
          </p:nvPr>
        </p:nvSpPr>
        <p:spPr>
          <a:xfrm>
            <a:off x="3886200" y="1352550"/>
            <a:ext cx="7938370" cy="5073650"/>
          </a:xfrm>
          <a:prstGeom prst="rect">
            <a:avLst/>
          </a:prstGeom>
        </p:spPr>
        <p:txBody>
          <a:bodyPr/>
          <a:lstStyle>
            <a:lvl1pPr>
              <a:defRPr>
                <a:solidFill>
                  <a:srgbClr val="361D5C"/>
                </a:solidFill>
                <a:latin typeface="Segoe UI" panose="020B0502040204020203" pitchFamily="34" charset="0"/>
                <a:cs typeface="Segoe UI" panose="020B0502040204020203" pitchFamily="34" charset="0"/>
              </a:defRPr>
            </a:lvl1pPr>
            <a:lvl2pPr>
              <a:defRPr>
                <a:solidFill>
                  <a:srgbClr val="361D5C"/>
                </a:solidFill>
                <a:latin typeface="Segoe UI" panose="020B0502040204020203" pitchFamily="34" charset="0"/>
                <a:cs typeface="Segoe UI" panose="020B0502040204020203" pitchFamily="34" charset="0"/>
              </a:defRPr>
            </a:lvl2pPr>
            <a:lvl3pPr>
              <a:defRPr>
                <a:solidFill>
                  <a:srgbClr val="361D5C"/>
                </a:solidFill>
                <a:latin typeface="Segoe UI" panose="020B0502040204020203" pitchFamily="34" charset="0"/>
                <a:cs typeface="Segoe UI" panose="020B0502040204020203" pitchFamily="34" charset="0"/>
              </a:defRPr>
            </a:lvl3pPr>
            <a:lvl4pPr>
              <a:defRPr>
                <a:solidFill>
                  <a:srgbClr val="361D5C"/>
                </a:solidFill>
                <a:latin typeface="Segoe UI" panose="020B0502040204020203" pitchFamily="34" charset="0"/>
                <a:cs typeface="Segoe UI" panose="020B0502040204020203" pitchFamily="34" charset="0"/>
              </a:defRPr>
            </a:lvl4pPr>
            <a:lvl5pPr>
              <a:defRPr>
                <a:solidFill>
                  <a:srgbClr val="361D5C"/>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pic>
        <p:nvPicPr>
          <p:cNvPr id="7" name="Graphic 6">
            <a:extLst>
              <a:ext uri="{FF2B5EF4-FFF2-40B4-BE49-F238E27FC236}">
                <a16:creationId xmlns:a16="http://schemas.microsoft.com/office/drawing/2014/main" id="{43DBE5FD-79C5-FF75-FED6-59BD4F26736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Tree>
    <p:extLst>
      <p:ext uri="{BB962C8B-B14F-4D97-AF65-F5344CB8AC3E}">
        <p14:creationId xmlns:p14="http://schemas.microsoft.com/office/powerpoint/2010/main" val="306683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S Central 3">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DDC50F77-C5B2-FC4E-B53E-FBF4BB05BD65}"/>
              </a:ext>
            </a:extLst>
          </p:cNvPr>
          <p:cNvSpPr>
            <a:spLocks noGrp="1"/>
          </p:cNvSpPr>
          <p:nvPr>
            <p:ph type="pic" sz="quarter" idx="11" hasCustomPrompt="1"/>
          </p:nvPr>
        </p:nvSpPr>
        <p:spPr>
          <a:xfrm>
            <a:off x="111760" y="0"/>
            <a:ext cx="4762640" cy="6858000"/>
          </a:xfrm>
          <a:prstGeom prst="rect">
            <a:avLst/>
          </a:prstGeom>
        </p:spPr>
        <p:txBody>
          <a:bodyPr/>
          <a:lstStyle>
            <a:lvl1pPr marL="0" indent="0" algn="ctr">
              <a:buNone/>
              <a:defRPr>
                <a:solidFill>
                  <a:srgbClr val="1D2526"/>
                </a:solidFill>
                <a:latin typeface="Segoe UI" panose="020B0502040204020203" pitchFamily="34" charset="0"/>
                <a:cs typeface="Segoe UI" panose="020B0502040204020203" pitchFamily="34" charset="0"/>
              </a:defRPr>
            </a:lvl1pPr>
          </a:lstStyle>
          <a:p>
            <a:r>
              <a:rPr lang="en-IS"/>
              <a:t>Insert picture</a:t>
            </a:r>
          </a:p>
        </p:txBody>
      </p:sp>
      <p:sp>
        <p:nvSpPr>
          <p:cNvPr id="20" name="Title Placeholder 12">
            <a:extLst>
              <a:ext uri="{FF2B5EF4-FFF2-40B4-BE49-F238E27FC236}">
                <a16:creationId xmlns:a16="http://schemas.microsoft.com/office/drawing/2014/main" id="{A6214D5F-693C-514C-8CF4-BEB12DD3AEC8}"/>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a:t>Insert slide title</a:t>
            </a:r>
            <a:endParaRPr lang="en-IS"/>
          </a:p>
        </p:txBody>
      </p:sp>
      <p:sp>
        <p:nvSpPr>
          <p:cNvPr id="24" name="Text Placeholder 8">
            <a:extLst>
              <a:ext uri="{FF2B5EF4-FFF2-40B4-BE49-F238E27FC236}">
                <a16:creationId xmlns:a16="http://schemas.microsoft.com/office/drawing/2014/main" id="{2890AF6C-696E-D043-AD31-40A9110E8A18}"/>
              </a:ext>
            </a:extLst>
          </p:cNvPr>
          <p:cNvSpPr>
            <a:spLocks noGrp="1"/>
          </p:cNvSpPr>
          <p:nvPr>
            <p:ph type="body" sz="quarter" idx="10"/>
          </p:nvPr>
        </p:nvSpPr>
        <p:spPr>
          <a:xfrm>
            <a:off x="5213445" y="1352550"/>
            <a:ext cx="6638262" cy="5073650"/>
          </a:xfrm>
          <a:prstGeom prst="rect">
            <a:avLst/>
          </a:prstGeom>
        </p:spPr>
        <p:txBody>
          <a:bodyPr/>
          <a:lstStyle>
            <a:lvl1pPr>
              <a:defRPr>
                <a:solidFill>
                  <a:srgbClr val="1D2526"/>
                </a:solidFill>
                <a:latin typeface="Segoe UI" panose="020B0502040204020203" pitchFamily="34" charset="0"/>
                <a:cs typeface="Segoe UI" panose="020B0502040204020203" pitchFamily="34" charset="0"/>
              </a:defRPr>
            </a:lvl1pPr>
            <a:lvl2pPr>
              <a:defRPr>
                <a:solidFill>
                  <a:srgbClr val="1D2526"/>
                </a:solidFill>
                <a:latin typeface="Segoe UI" panose="020B0502040204020203" pitchFamily="34" charset="0"/>
                <a:cs typeface="Segoe UI" panose="020B0502040204020203" pitchFamily="34" charset="0"/>
              </a:defRPr>
            </a:lvl2pPr>
            <a:lvl3pPr>
              <a:defRPr>
                <a:solidFill>
                  <a:srgbClr val="1D2526"/>
                </a:solidFill>
                <a:latin typeface="Segoe UI" panose="020B0502040204020203" pitchFamily="34" charset="0"/>
                <a:cs typeface="Segoe UI" panose="020B0502040204020203" pitchFamily="34" charset="0"/>
              </a:defRPr>
            </a:lvl3pPr>
            <a:lvl4pPr>
              <a:defRPr>
                <a:solidFill>
                  <a:srgbClr val="1D2526"/>
                </a:solidFill>
                <a:latin typeface="Segoe UI" panose="020B0502040204020203" pitchFamily="34" charset="0"/>
                <a:cs typeface="Segoe UI" panose="020B0502040204020203" pitchFamily="34" charset="0"/>
              </a:defRPr>
            </a:lvl4pPr>
            <a:lvl5pPr>
              <a:defRPr>
                <a:solidFill>
                  <a:srgbClr val="1D2526"/>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25" name="Rectangle 24">
            <a:extLst>
              <a:ext uri="{FF2B5EF4-FFF2-40B4-BE49-F238E27FC236}">
                <a16:creationId xmlns:a16="http://schemas.microsoft.com/office/drawing/2014/main" id="{281A9397-DEB3-D749-865A-556A86E66776}"/>
              </a:ext>
            </a:extLst>
          </p:cNvPr>
          <p:cNvSpPr/>
          <p:nvPr userDrawn="1"/>
        </p:nvSpPr>
        <p:spPr>
          <a:xfrm>
            <a:off x="0" y="0"/>
            <a:ext cx="111760" cy="6858000"/>
          </a:xfrm>
          <a:prstGeom prst="rect">
            <a:avLst/>
          </a:pr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7" name="Graphic 6">
            <a:extLst>
              <a:ext uri="{FF2B5EF4-FFF2-40B4-BE49-F238E27FC236}">
                <a16:creationId xmlns:a16="http://schemas.microsoft.com/office/drawing/2014/main" id="{48C9E10E-7FC2-7904-432A-C9DB2B5CB4E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Tree>
    <p:extLst>
      <p:ext uri="{BB962C8B-B14F-4D97-AF65-F5344CB8AC3E}">
        <p14:creationId xmlns:p14="http://schemas.microsoft.com/office/powerpoint/2010/main" val="211676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S Central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82AF3E-986C-FB4E-81F7-E29E877A7736}"/>
              </a:ext>
            </a:extLst>
          </p:cNvPr>
          <p:cNvSpPr>
            <a:spLocks noGrp="1"/>
          </p:cNvSpPr>
          <p:nvPr>
            <p:ph type="pic" sz="quarter" idx="11" hasCustomPrompt="1"/>
          </p:nvPr>
        </p:nvSpPr>
        <p:spPr>
          <a:xfrm>
            <a:off x="7609114" y="544289"/>
            <a:ext cx="4582886" cy="5769423"/>
          </a:xfrm>
          <a:prstGeom prst="rect">
            <a:avLst/>
          </a:prstGeom>
        </p:spPr>
        <p:txBody>
          <a:bodyPr/>
          <a:lstStyle>
            <a:lvl1pPr marL="0" indent="0" algn="ctr">
              <a:buNone/>
              <a:defRPr>
                <a:solidFill>
                  <a:srgbClr val="1D2526"/>
                </a:solidFill>
                <a:latin typeface="Segoe UI" panose="020B0502040204020203" pitchFamily="34" charset="0"/>
                <a:cs typeface="Segoe UI" panose="020B0502040204020203" pitchFamily="34" charset="0"/>
              </a:defRPr>
            </a:lvl1pPr>
          </a:lstStyle>
          <a:p>
            <a:r>
              <a:rPr lang="en-IS"/>
              <a:t>Insert picture</a:t>
            </a:r>
          </a:p>
        </p:txBody>
      </p:sp>
      <p:sp>
        <p:nvSpPr>
          <p:cNvPr id="6" name="Text Placeholder 8">
            <a:extLst>
              <a:ext uri="{FF2B5EF4-FFF2-40B4-BE49-F238E27FC236}">
                <a16:creationId xmlns:a16="http://schemas.microsoft.com/office/drawing/2014/main" id="{922FECE6-2948-0E42-889E-AB3276D7C136}"/>
              </a:ext>
            </a:extLst>
          </p:cNvPr>
          <p:cNvSpPr>
            <a:spLocks noGrp="1"/>
          </p:cNvSpPr>
          <p:nvPr>
            <p:ph type="body" sz="quarter" idx="10"/>
          </p:nvPr>
        </p:nvSpPr>
        <p:spPr>
          <a:xfrm>
            <a:off x="340290" y="1352550"/>
            <a:ext cx="6816054" cy="4961162"/>
          </a:xfrm>
          <a:prstGeom prst="rect">
            <a:avLst/>
          </a:prstGeom>
        </p:spPr>
        <p:txBody>
          <a:bodyPr/>
          <a:lstStyle>
            <a:lvl1pPr>
              <a:defRPr>
                <a:solidFill>
                  <a:srgbClr val="1D2526"/>
                </a:solidFill>
                <a:latin typeface="Segoe UI" panose="020B0502040204020203" pitchFamily="34" charset="0"/>
                <a:cs typeface="Segoe UI" panose="020B0502040204020203" pitchFamily="34" charset="0"/>
              </a:defRPr>
            </a:lvl1pPr>
            <a:lvl2pPr>
              <a:defRPr>
                <a:solidFill>
                  <a:srgbClr val="1D2526"/>
                </a:solidFill>
                <a:latin typeface="Segoe UI" panose="020B0502040204020203" pitchFamily="34" charset="0"/>
                <a:cs typeface="Segoe UI" panose="020B0502040204020203" pitchFamily="34" charset="0"/>
              </a:defRPr>
            </a:lvl2pPr>
            <a:lvl3pPr>
              <a:defRPr>
                <a:solidFill>
                  <a:srgbClr val="1D2526"/>
                </a:solidFill>
                <a:latin typeface="Segoe UI" panose="020B0502040204020203" pitchFamily="34" charset="0"/>
                <a:cs typeface="Segoe UI" panose="020B0502040204020203" pitchFamily="34" charset="0"/>
              </a:defRPr>
            </a:lvl3pPr>
            <a:lvl4pPr>
              <a:defRPr>
                <a:solidFill>
                  <a:srgbClr val="1D2526"/>
                </a:solidFill>
                <a:latin typeface="Segoe UI" panose="020B0502040204020203" pitchFamily="34" charset="0"/>
                <a:cs typeface="Segoe UI" panose="020B0502040204020203" pitchFamily="34" charset="0"/>
              </a:defRPr>
            </a:lvl4pPr>
            <a:lvl5pPr>
              <a:defRPr>
                <a:solidFill>
                  <a:srgbClr val="1D2526"/>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7" name="Title Placeholder 12">
            <a:extLst>
              <a:ext uri="{FF2B5EF4-FFF2-40B4-BE49-F238E27FC236}">
                <a16:creationId xmlns:a16="http://schemas.microsoft.com/office/drawing/2014/main" id="{6C5E7629-C9F0-B04B-98AB-B647A4074F63}"/>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a:t>Insert slide title</a:t>
            </a:r>
            <a:endParaRPr lang="en-IS"/>
          </a:p>
        </p:txBody>
      </p:sp>
      <p:sp>
        <p:nvSpPr>
          <p:cNvPr id="14" name="Rectangle 13">
            <a:extLst>
              <a:ext uri="{FF2B5EF4-FFF2-40B4-BE49-F238E27FC236}">
                <a16:creationId xmlns:a16="http://schemas.microsoft.com/office/drawing/2014/main" id="{65DD32FD-66BF-7E44-B1A7-D341AC08E35A}"/>
              </a:ext>
            </a:extLst>
          </p:cNvPr>
          <p:cNvSpPr/>
          <p:nvPr userDrawn="1"/>
        </p:nvSpPr>
        <p:spPr>
          <a:xfrm>
            <a:off x="0" y="0"/>
            <a:ext cx="111760" cy="6858000"/>
          </a:xfrm>
          <a:prstGeom prst="rect">
            <a:avLst/>
          </a:pr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5" name="Straight Connector 14">
            <a:extLst>
              <a:ext uri="{FF2B5EF4-FFF2-40B4-BE49-F238E27FC236}">
                <a16:creationId xmlns:a16="http://schemas.microsoft.com/office/drawing/2014/main" id="{91D85F05-6996-704B-9AEC-863B0CCCFC23}"/>
              </a:ext>
            </a:extLst>
          </p:cNvPr>
          <p:cNvCxnSpPr>
            <a:cxnSpLocks/>
          </p:cNvCxnSpPr>
          <p:nvPr userDrawn="1"/>
        </p:nvCxnSpPr>
        <p:spPr>
          <a:xfrm>
            <a:off x="173812" y="0"/>
            <a:ext cx="0" cy="6858000"/>
          </a:xfrm>
          <a:prstGeom prst="line">
            <a:avLst/>
          </a:prstGeom>
          <a:ln>
            <a:solidFill>
              <a:srgbClr val="8ED6E7"/>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1BF65061-E009-2280-21BA-6A751A6CBF0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Tree>
    <p:extLst>
      <p:ext uri="{BB962C8B-B14F-4D97-AF65-F5344CB8AC3E}">
        <p14:creationId xmlns:p14="http://schemas.microsoft.com/office/powerpoint/2010/main" val="327684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S Central empt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BF65061-E009-2280-21BA-6A751A6CBF0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Tree>
    <p:extLst>
      <p:ext uri="{BB962C8B-B14F-4D97-AF65-F5344CB8AC3E}">
        <p14:creationId xmlns:p14="http://schemas.microsoft.com/office/powerpoint/2010/main" val="428413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9FF2-D8D5-2A97-45F7-94222C6ADB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476CB6-CDD9-123A-CF24-D5E8795F32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DF4E1-EE3B-88CD-36C3-22128058A24E}"/>
              </a:ext>
            </a:extLst>
          </p:cNvPr>
          <p:cNvSpPr>
            <a:spLocks noGrp="1"/>
          </p:cNvSpPr>
          <p:nvPr>
            <p:ph type="dt" sz="half" idx="10"/>
          </p:nvPr>
        </p:nvSpPr>
        <p:spPr/>
        <p:txBody>
          <a:bodyPr/>
          <a:lstStyle/>
          <a:p>
            <a:fld id="{77CC260D-E5EA-4C30-A55E-BAFA9CBE7C7E}" type="datetimeFigureOut">
              <a:rPr lang="en-US" smtClean="0"/>
              <a:t>5/8/2023</a:t>
            </a:fld>
            <a:endParaRPr lang="en-US"/>
          </a:p>
        </p:txBody>
      </p:sp>
      <p:sp>
        <p:nvSpPr>
          <p:cNvPr id="5" name="Footer Placeholder 4">
            <a:extLst>
              <a:ext uri="{FF2B5EF4-FFF2-40B4-BE49-F238E27FC236}">
                <a16:creationId xmlns:a16="http://schemas.microsoft.com/office/drawing/2014/main" id="{EA9EB052-6BCF-6032-FF39-AA38E122D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B37F80-48E1-2A4E-EEF8-6A538A2E2E7B}"/>
              </a:ext>
            </a:extLst>
          </p:cNvPr>
          <p:cNvSpPr>
            <a:spLocks noGrp="1"/>
          </p:cNvSpPr>
          <p:nvPr>
            <p:ph type="sldNum" sz="quarter" idx="12"/>
          </p:nvPr>
        </p:nvSpPr>
        <p:spPr/>
        <p:txBody>
          <a:bodyPr/>
          <a:lstStyle/>
          <a:p>
            <a:fld id="{01EC61FF-E837-491D-AC40-7AE5A36FA240}" type="slidenum">
              <a:rPr lang="en-US" smtClean="0"/>
              <a:t>‹#›</a:t>
            </a:fld>
            <a:endParaRPr lang="en-US"/>
          </a:p>
        </p:txBody>
      </p:sp>
    </p:spTree>
    <p:extLst>
      <p:ext uri="{BB962C8B-B14F-4D97-AF65-F5344CB8AC3E}">
        <p14:creationId xmlns:p14="http://schemas.microsoft.com/office/powerpoint/2010/main" val="1350071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S First 1">
    <p:spTree>
      <p:nvGrpSpPr>
        <p:cNvPr id="1" name=""/>
        <p:cNvGrpSpPr/>
        <p:nvPr/>
      </p:nvGrpSpPr>
      <p:grpSpPr>
        <a:xfrm>
          <a:off x="0" y="0"/>
          <a:ext cx="0" cy="0"/>
          <a:chOff x="0" y="0"/>
          <a:chExt cx="0" cy="0"/>
        </a:xfrm>
      </p:grpSpPr>
      <p:sp>
        <p:nvSpPr>
          <p:cNvPr id="14" name="Title Placeholder 12">
            <a:extLst>
              <a:ext uri="{FF2B5EF4-FFF2-40B4-BE49-F238E27FC236}">
                <a16:creationId xmlns:a16="http://schemas.microsoft.com/office/drawing/2014/main" id="{64D9D044-A701-E940-B90A-79FBC444A3ED}"/>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a:t>Insert slide title</a:t>
            </a:r>
            <a:endParaRPr lang="en-IS"/>
          </a:p>
        </p:txBody>
      </p:sp>
      <p:sp>
        <p:nvSpPr>
          <p:cNvPr id="15" name="Text Placeholder 8">
            <a:extLst>
              <a:ext uri="{FF2B5EF4-FFF2-40B4-BE49-F238E27FC236}">
                <a16:creationId xmlns:a16="http://schemas.microsoft.com/office/drawing/2014/main" id="{C0CDAA8F-28BF-F74E-A05E-EF59E623D7E4}"/>
              </a:ext>
            </a:extLst>
          </p:cNvPr>
          <p:cNvSpPr>
            <a:spLocks noGrp="1"/>
          </p:cNvSpPr>
          <p:nvPr>
            <p:ph type="body" sz="quarter" idx="10"/>
          </p:nvPr>
        </p:nvSpPr>
        <p:spPr>
          <a:xfrm>
            <a:off x="340291" y="1352550"/>
            <a:ext cx="11484279" cy="5073650"/>
          </a:xfrm>
          <a:prstGeom prst="rect">
            <a:avLst/>
          </a:prstGeom>
        </p:spPr>
        <p:txBody>
          <a:bodyPr/>
          <a:lstStyle>
            <a:lvl1pPr>
              <a:defRPr>
                <a:solidFill>
                  <a:srgbClr val="1D2526"/>
                </a:solidFill>
                <a:latin typeface="Segoe UI" panose="020B0502040204020203" pitchFamily="34" charset="0"/>
                <a:cs typeface="Segoe UI" panose="020B0502040204020203" pitchFamily="34" charset="0"/>
              </a:defRPr>
            </a:lvl1pPr>
            <a:lvl2pPr>
              <a:defRPr>
                <a:solidFill>
                  <a:srgbClr val="1D2526"/>
                </a:solidFill>
                <a:latin typeface="Segoe UI" panose="020B0502040204020203" pitchFamily="34" charset="0"/>
                <a:cs typeface="Segoe UI" panose="020B0502040204020203" pitchFamily="34" charset="0"/>
              </a:defRPr>
            </a:lvl2pPr>
            <a:lvl3pPr>
              <a:defRPr>
                <a:solidFill>
                  <a:srgbClr val="1D2526"/>
                </a:solidFill>
                <a:latin typeface="Segoe UI" panose="020B0502040204020203" pitchFamily="34" charset="0"/>
                <a:cs typeface="Segoe UI" panose="020B0502040204020203" pitchFamily="34" charset="0"/>
              </a:defRPr>
            </a:lvl3pPr>
            <a:lvl4pPr>
              <a:defRPr>
                <a:solidFill>
                  <a:srgbClr val="1D2526"/>
                </a:solidFill>
                <a:latin typeface="Segoe UI" panose="020B0502040204020203" pitchFamily="34" charset="0"/>
                <a:cs typeface="Segoe UI" panose="020B0502040204020203" pitchFamily="34" charset="0"/>
              </a:defRPr>
            </a:lvl4pPr>
            <a:lvl5pPr>
              <a:defRPr>
                <a:solidFill>
                  <a:srgbClr val="1D2526"/>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21" name="Rectangle 20">
            <a:extLst>
              <a:ext uri="{FF2B5EF4-FFF2-40B4-BE49-F238E27FC236}">
                <a16:creationId xmlns:a16="http://schemas.microsoft.com/office/drawing/2014/main" id="{4A7B48C0-1F88-F749-8540-C0F6142DFADA}"/>
              </a:ext>
            </a:extLst>
          </p:cNvPr>
          <p:cNvSpPr/>
          <p:nvPr userDrawn="1"/>
        </p:nvSpPr>
        <p:spPr>
          <a:xfrm>
            <a:off x="0" y="0"/>
            <a:ext cx="111760" cy="6858000"/>
          </a:xfrm>
          <a:prstGeom prst="rect">
            <a:avLst/>
          </a:pr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22" name="Straight Connector 21">
            <a:extLst>
              <a:ext uri="{FF2B5EF4-FFF2-40B4-BE49-F238E27FC236}">
                <a16:creationId xmlns:a16="http://schemas.microsoft.com/office/drawing/2014/main" id="{9C79CD8C-2338-8142-A026-8595CBCF84B3}"/>
              </a:ext>
            </a:extLst>
          </p:cNvPr>
          <p:cNvCxnSpPr>
            <a:cxnSpLocks/>
          </p:cNvCxnSpPr>
          <p:nvPr userDrawn="1"/>
        </p:nvCxnSpPr>
        <p:spPr>
          <a:xfrm>
            <a:off x="173812" y="0"/>
            <a:ext cx="0" cy="6858000"/>
          </a:xfrm>
          <a:prstGeom prst="line">
            <a:avLst/>
          </a:prstGeom>
          <a:ln>
            <a:solidFill>
              <a:srgbClr val="F4848C"/>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4698900C-4195-4648-91BE-3BFC7C54BA3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3" y="182051"/>
            <a:ext cx="935996" cy="214678"/>
          </a:xfrm>
          <a:prstGeom prst="rect">
            <a:avLst/>
          </a:prstGeom>
        </p:spPr>
      </p:pic>
    </p:spTree>
    <p:extLst>
      <p:ext uri="{BB962C8B-B14F-4D97-AF65-F5344CB8AC3E}">
        <p14:creationId xmlns:p14="http://schemas.microsoft.com/office/powerpoint/2010/main" val="370738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S First 2">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F14DCA7F-477F-EC49-BD8F-C3B6AE99007E}"/>
              </a:ext>
            </a:extLst>
          </p:cNvPr>
          <p:cNvSpPr/>
          <p:nvPr userDrawn="1"/>
        </p:nvSpPr>
        <p:spPr>
          <a:xfrm>
            <a:off x="0" y="0"/>
            <a:ext cx="3429000" cy="6858000"/>
          </a:xfrm>
          <a:custGeom>
            <a:avLst/>
            <a:gdLst>
              <a:gd name="connsiteX0" fmla="*/ 0 w 3429000"/>
              <a:gd name="connsiteY0" fmla="*/ 0 h 6858000"/>
              <a:gd name="connsiteX1" fmla="*/ 3429000 w 3429000"/>
              <a:gd name="connsiteY1" fmla="*/ 3429000 h 6858000"/>
              <a:gd name="connsiteX2" fmla="*/ 0 w 3429000"/>
              <a:gd name="connsiteY2" fmla="*/ 6858000 h 6858000"/>
            </a:gdLst>
            <a:ahLst/>
            <a:cxnLst>
              <a:cxn ang="0">
                <a:pos x="connsiteX0" y="connsiteY0"/>
              </a:cxn>
              <a:cxn ang="0">
                <a:pos x="connsiteX1" y="connsiteY1"/>
              </a:cxn>
              <a:cxn ang="0">
                <a:pos x="connsiteX2" y="connsiteY2"/>
              </a:cxn>
            </a:cxnLst>
            <a:rect l="l" t="t" r="r" b="b"/>
            <a:pathLst>
              <a:path w="3429000" h="6858000">
                <a:moveTo>
                  <a:pt x="0" y="0"/>
                </a:moveTo>
                <a:cubicBezTo>
                  <a:pt x="1893784" y="0"/>
                  <a:pt x="3429000" y="1535216"/>
                  <a:pt x="3429000" y="3429000"/>
                </a:cubicBezTo>
                <a:cubicBezTo>
                  <a:pt x="3429000" y="5322784"/>
                  <a:pt x="1893784" y="6858000"/>
                  <a:pt x="0" y="6858000"/>
                </a:cubicBezTo>
                <a:close/>
              </a:path>
            </a:pathLst>
          </a:cu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26" name="Picture Placeholder 25">
            <a:extLst>
              <a:ext uri="{FF2B5EF4-FFF2-40B4-BE49-F238E27FC236}">
                <a16:creationId xmlns:a16="http://schemas.microsoft.com/office/drawing/2014/main" id="{374A81D5-DE12-D748-BFFA-4C4967A5BF1D}"/>
              </a:ext>
            </a:extLst>
          </p:cNvPr>
          <p:cNvSpPr>
            <a:spLocks noGrp="1"/>
          </p:cNvSpPr>
          <p:nvPr>
            <p:ph type="pic" sz="quarter" idx="10"/>
          </p:nvPr>
        </p:nvSpPr>
        <p:spPr>
          <a:xfrm>
            <a:off x="0" y="441325"/>
            <a:ext cx="2987675" cy="5975350"/>
          </a:xfrm>
          <a:custGeom>
            <a:avLst/>
            <a:gdLst>
              <a:gd name="connsiteX0" fmla="*/ 0 w 2546350"/>
              <a:gd name="connsiteY0" fmla="*/ 0 h 5092700"/>
              <a:gd name="connsiteX1" fmla="*/ 2546350 w 2546350"/>
              <a:gd name="connsiteY1" fmla="*/ 2546350 h 5092700"/>
              <a:gd name="connsiteX2" fmla="*/ 0 w 2546350"/>
              <a:gd name="connsiteY2" fmla="*/ 5092700 h 5092700"/>
            </a:gdLst>
            <a:ahLst/>
            <a:cxnLst>
              <a:cxn ang="0">
                <a:pos x="connsiteX0" y="connsiteY0"/>
              </a:cxn>
              <a:cxn ang="0">
                <a:pos x="connsiteX1" y="connsiteY1"/>
              </a:cxn>
              <a:cxn ang="0">
                <a:pos x="connsiteX2" y="connsiteY2"/>
              </a:cxn>
            </a:cxnLst>
            <a:rect l="l" t="t" r="r" b="b"/>
            <a:pathLst>
              <a:path w="2546350" h="5092700">
                <a:moveTo>
                  <a:pt x="0" y="0"/>
                </a:moveTo>
                <a:cubicBezTo>
                  <a:pt x="1406310" y="0"/>
                  <a:pt x="2546350" y="1140040"/>
                  <a:pt x="2546350" y="2546350"/>
                </a:cubicBezTo>
                <a:cubicBezTo>
                  <a:pt x="2546350" y="3952660"/>
                  <a:pt x="1406310" y="5092700"/>
                  <a:pt x="0" y="5092700"/>
                </a:cubicBezTo>
                <a:close/>
              </a:path>
            </a:pathLst>
          </a:custGeom>
        </p:spPr>
        <p:txBody>
          <a:bodyPr wrap="square">
            <a:noAutofit/>
          </a:bodyPr>
          <a:lstStyle>
            <a:lvl1pPr algn="ctr">
              <a:defRPr>
                <a:solidFill>
                  <a:srgbClr val="1D2526"/>
                </a:solidFill>
              </a:defRPr>
            </a:lvl1pPr>
          </a:lstStyle>
          <a:p>
            <a:endParaRPr lang="en-IS"/>
          </a:p>
        </p:txBody>
      </p:sp>
      <p:sp>
        <p:nvSpPr>
          <p:cNvPr id="29" name="Title Placeholder 12">
            <a:extLst>
              <a:ext uri="{FF2B5EF4-FFF2-40B4-BE49-F238E27FC236}">
                <a16:creationId xmlns:a16="http://schemas.microsoft.com/office/drawing/2014/main" id="{8ED9D5E6-8ADF-D843-853F-B53C0B530108}"/>
              </a:ext>
            </a:extLst>
          </p:cNvPr>
          <p:cNvSpPr>
            <a:spLocks noGrp="1"/>
          </p:cNvSpPr>
          <p:nvPr>
            <p:ph type="title" hasCustomPrompt="1"/>
          </p:nvPr>
        </p:nvSpPr>
        <p:spPr>
          <a:xfrm>
            <a:off x="2844800" y="488601"/>
            <a:ext cx="9006909"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a:t>Insert slide title</a:t>
            </a:r>
            <a:endParaRPr lang="en-IS"/>
          </a:p>
        </p:txBody>
      </p:sp>
      <p:sp>
        <p:nvSpPr>
          <p:cNvPr id="30" name="Text Placeholder 8">
            <a:extLst>
              <a:ext uri="{FF2B5EF4-FFF2-40B4-BE49-F238E27FC236}">
                <a16:creationId xmlns:a16="http://schemas.microsoft.com/office/drawing/2014/main" id="{714C39F3-198E-6B4B-933E-3539119F38D5}"/>
              </a:ext>
            </a:extLst>
          </p:cNvPr>
          <p:cNvSpPr>
            <a:spLocks noGrp="1"/>
          </p:cNvSpPr>
          <p:nvPr>
            <p:ph type="body" sz="quarter" idx="11"/>
          </p:nvPr>
        </p:nvSpPr>
        <p:spPr>
          <a:xfrm>
            <a:off x="3886200" y="1352550"/>
            <a:ext cx="7938370" cy="5073650"/>
          </a:xfrm>
          <a:prstGeom prst="rect">
            <a:avLst/>
          </a:prstGeom>
        </p:spPr>
        <p:txBody>
          <a:bodyPr/>
          <a:lstStyle>
            <a:lvl1pPr>
              <a:defRPr>
                <a:solidFill>
                  <a:srgbClr val="1D2526"/>
                </a:solidFill>
                <a:latin typeface="Segoe UI" panose="020B0502040204020203" pitchFamily="34" charset="0"/>
                <a:cs typeface="Segoe UI" panose="020B0502040204020203" pitchFamily="34" charset="0"/>
              </a:defRPr>
            </a:lvl1pPr>
            <a:lvl2pPr>
              <a:defRPr>
                <a:solidFill>
                  <a:srgbClr val="1D2526"/>
                </a:solidFill>
                <a:latin typeface="Segoe UI" panose="020B0502040204020203" pitchFamily="34" charset="0"/>
                <a:cs typeface="Segoe UI" panose="020B0502040204020203" pitchFamily="34" charset="0"/>
              </a:defRPr>
            </a:lvl2pPr>
            <a:lvl3pPr>
              <a:defRPr>
                <a:solidFill>
                  <a:srgbClr val="1D2526"/>
                </a:solidFill>
                <a:latin typeface="Segoe UI" panose="020B0502040204020203" pitchFamily="34" charset="0"/>
                <a:cs typeface="Segoe UI" panose="020B0502040204020203" pitchFamily="34" charset="0"/>
              </a:defRPr>
            </a:lvl3pPr>
            <a:lvl4pPr>
              <a:defRPr>
                <a:solidFill>
                  <a:srgbClr val="1D2526"/>
                </a:solidFill>
                <a:latin typeface="Segoe UI" panose="020B0502040204020203" pitchFamily="34" charset="0"/>
                <a:cs typeface="Segoe UI" panose="020B0502040204020203" pitchFamily="34" charset="0"/>
              </a:defRPr>
            </a:lvl4pPr>
            <a:lvl5pPr>
              <a:defRPr>
                <a:solidFill>
                  <a:srgbClr val="1D2526"/>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pic>
        <p:nvPicPr>
          <p:cNvPr id="7" name="Graphic 6">
            <a:extLst>
              <a:ext uri="{FF2B5EF4-FFF2-40B4-BE49-F238E27FC236}">
                <a16:creationId xmlns:a16="http://schemas.microsoft.com/office/drawing/2014/main" id="{4295AFFA-4029-6622-7B89-76E43F0D1EE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3" y="182051"/>
            <a:ext cx="935996" cy="214678"/>
          </a:xfrm>
          <a:prstGeom prst="rect">
            <a:avLst/>
          </a:prstGeom>
        </p:spPr>
      </p:pic>
    </p:spTree>
    <p:extLst>
      <p:ext uri="{BB962C8B-B14F-4D97-AF65-F5344CB8AC3E}">
        <p14:creationId xmlns:p14="http://schemas.microsoft.com/office/powerpoint/2010/main" val="97057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S First 3">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DDC50F77-C5B2-FC4E-B53E-FBF4BB05BD65}"/>
              </a:ext>
            </a:extLst>
          </p:cNvPr>
          <p:cNvSpPr>
            <a:spLocks noGrp="1"/>
          </p:cNvSpPr>
          <p:nvPr>
            <p:ph type="pic" sz="quarter" idx="11" hasCustomPrompt="1"/>
          </p:nvPr>
        </p:nvSpPr>
        <p:spPr>
          <a:xfrm>
            <a:off x="111760" y="0"/>
            <a:ext cx="4762640" cy="6858000"/>
          </a:xfrm>
          <a:prstGeom prst="rect">
            <a:avLst/>
          </a:prstGeom>
        </p:spPr>
        <p:txBody>
          <a:bodyPr/>
          <a:lstStyle>
            <a:lvl1pPr marL="0" indent="0" algn="ctr">
              <a:buNone/>
              <a:defRPr>
                <a:solidFill>
                  <a:srgbClr val="1D2526"/>
                </a:solidFill>
                <a:latin typeface="Segoe UI" panose="020B0502040204020203" pitchFamily="34" charset="0"/>
                <a:cs typeface="Segoe UI" panose="020B0502040204020203" pitchFamily="34" charset="0"/>
              </a:defRPr>
            </a:lvl1pPr>
          </a:lstStyle>
          <a:p>
            <a:r>
              <a:rPr lang="en-IS"/>
              <a:t>Insert picture</a:t>
            </a:r>
          </a:p>
        </p:txBody>
      </p:sp>
      <p:sp>
        <p:nvSpPr>
          <p:cNvPr id="20" name="Title Placeholder 12">
            <a:extLst>
              <a:ext uri="{FF2B5EF4-FFF2-40B4-BE49-F238E27FC236}">
                <a16:creationId xmlns:a16="http://schemas.microsoft.com/office/drawing/2014/main" id="{A6214D5F-693C-514C-8CF4-BEB12DD3AEC8}"/>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a:t>Insert slide title</a:t>
            </a:r>
            <a:endParaRPr lang="en-IS"/>
          </a:p>
        </p:txBody>
      </p:sp>
      <p:sp>
        <p:nvSpPr>
          <p:cNvPr id="24" name="Text Placeholder 8">
            <a:extLst>
              <a:ext uri="{FF2B5EF4-FFF2-40B4-BE49-F238E27FC236}">
                <a16:creationId xmlns:a16="http://schemas.microsoft.com/office/drawing/2014/main" id="{2890AF6C-696E-D043-AD31-40A9110E8A18}"/>
              </a:ext>
            </a:extLst>
          </p:cNvPr>
          <p:cNvSpPr>
            <a:spLocks noGrp="1"/>
          </p:cNvSpPr>
          <p:nvPr>
            <p:ph type="body" sz="quarter" idx="10"/>
          </p:nvPr>
        </p:nvSpPr>
        <p:spPr>
          <a:xfrm>
            <a:off x="5213445" y="1352550"/>
            <a:ext cx="6638262" cy="5073650"/>
          </a:xfrm>
          <a:prstGeom prst="rect">
            <a:avLst/>
          </a:prstGeom>
        </p:spPr>
        <p:txBody>
          <a:bodyPr/>
          <a:lstStyle>
            <a:lvl1pPr>
              <a:defRPr>
                <a:solidFill>
                  <a:srgbClr val="1D2526"/>
                </a:solidFill>
                <a:latin typeface="Segoe UI" panose="020B0502040204020203" pitchFamily="34" charset="0"/>
                <a:cs typeface="Segoe UI" panose="020B0502040204020203" pitchFamily="34" charset="0"/>
              </a:defRPr>
            </a:lvl1pPr>
            <a:lvl2pPr>
              <a:defRPr>
                <a:solidFill>
                  <a:srgbClr val="1D2526"/>
                </a:solidFill>
                <a:latin typeface="Segoe UI" panose="020B0502040204020203" pitchFamily="34" charset="0"/>
                <a:cs typeface="Segoe UI" panose="020B0502040204020203" pitchFamily="34" charset="0"/>
              </a:defRPr>
            </a:lvl2pPr>
            <a:lvl3pPr>
              <a:defRPr>
                <a:solidFill>
                  <a:srgbClr val="1D2526"/>
                </a:solidFill>
                <a:latin typeface="Segoe UI" panose="020B0502040204020203" pitchFamily="34" charset="0"/>
                <a:cs typeface="Segoe UI" panose="020B0502040204020203" pitchFamily="34" charset="0"/>
              </a:defRPr>
            </a:lvl3pPr>
            <a:lvl4pPr>
              <a:defRPr>
                <a:solidFill>
                  <a:srgbClr val="1D2526"/>
                </a:solidFill>
                <a:latin typeface="Segoe UI" panose="020B0502040204020203" pitchFamily="34" charset="0"/>
                <a:cs typeface="Segoe UI" panose="020B0502040204020203" pitchFamily="34" charset="0"/>
              </a:defRPr>
            </a:lvl4pPr>
            <a:lvl5pPr>
              <a:defRPr>
                <a:solidFill>
                  <a:srgbClr val="1D2526"/>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25" name="Rectangle 24">
            <a:extLst>
              <a:ext uri="{FF2B5EF4-FFF2-40B4-BE49-F238E27FC236}">
                <a16:creationId xmlns:a16="http://schemas.microsoft.com/office/drawing/2014/main" id="{281A9397-DEB3-D749-865A-556A86E66776}"/>
              </a:ext>
            </a:extLst>
          </p:cNvPr>
          <p:cNvSpPr/>
          <p:nvPr userDrawn="1"/>
        </p:nvSpPr>
        <p:spPr>
          <a:xfrm>
            <a:off x="0" y="0"/>
            <a:ext cx="111760" cy="6858000"/>
          </a:xfrm>
          <a:prstGeom prst="rect">
            <a:avLst/>
          </a:pr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7" name="Graphic 6">
            <a:extLst>
              <a:ext uri="{FF2B5EF4-FFF2-40B4-BE49-F238E27FC236}">
                <a16:creationId xmlns:a16="http://schemas.microsoft.com/office/drawing/2014/main" id="{3BC519D1-59D0-96B2-FA55-6B31FB16D8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3" y="182051"/>
            <a:ext cx="935996" cy="214678"/>
          </a:xfrm>
          <a:prstGeom prst="rect">
            <a:avLst/>
          </a:prstGeom>
        </p:spPr>
      </p:pic>
    </p:spTree>
    <p:extLst>
      <p:ext uri="{BB962C8B-B14F-4D97-AF65-F5344CB8AC3E}">
        <p14:creationId xmlns:p14="http://schemas.microsoft.com/office/powerpoint/2010/main" val="360311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S First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82AF3E-986C-FB4E-81F7-E29E877A7736}"/>
              </a:ext>
            </a:extLst>
          </p:cNvPr>
          <p:cNvSpPr>
            <a:spLocks noGrp="1"/>
          </p:cNvSpPr>
          <p:nvPr>
            <p:ph type="pic" sz="quarter" idx="11" hasCustomPrompt="1"/>
          </p:nvPr>
        </p:nvSpPr>
        <p:spPr>
          <a:xfrm>
            <a:off x="7609114" y="544289"/>
            <a:ext cx="4582886" cy="5769423"/>
          </a:xfrm>
          <a:prstGeom prst="rect">
            <a:avLst/>
          </a:prstGeom>
        </p:spPr>
        <p:txBody>
          <a:bodyPr/>
          <a:lstStyle>
            <a:lvl1pPr marL="0" indent="0" algn="ctr">
              <a:buNone/>
              <a:defRPr>
                <a:solidFill>
                  <a:srgbClr val="1D2526"/>
                </a:solidFill>
                <a:latin typeface="Segoe UI" panose="020B0502040204020203" pitchFamily="34" charset="0"/>
                <a:cs typeface="Segoe UI" panose="020B0502040204020203" pitchFamily="34" charset="0"/>
              </a:defRPr>
            </a:lvl1pPr>
          </a:lstStyle>
          <a:p>
            <a:r>
              <a:rPr lang="en-IS"/>
              <a:t>Insert picture</a:t>
            </a:r>
          </a:p>
        </p:txBody>
      </p:sp>
      <p:sp>
        <p:nvSpPr>
          <p:cNvPr id="7" name="Title Placeholder 12">
            <a:extLst>
              <a:ext uri="{FF2B5EF4-FFF2-40B4-BE49-F238E27FC236}">
                <a16:creationId xmlns:a16="http://schemas.microsoft.com/office/drawing/2014/main" id="{6C5E7629-C9F0-B04B-98AB-B647A4074F63}"/>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a:t>Insert slide title</a:t>
            </a:r>
            <a:endParaRPr lang="en-IS"/>
          </a:p>
        </p:txBody>
      </p:sp>
      <p:sp>
        <p:nvSpPr>
          <p:cNvPr id="14" name="Rectangle 13">
            <a:extLst>
              <a:ext uri="{FF2B5EF4-FFF2-40B4-BE49-F238E27FC236}">
                <a16:creationId xmlns:a16="http://schemas.microsoft.com/office/drawing/2014/main" id="{65DD32FD-66BF-7E44-B1A7-D341AC08E35A}"/>
              </a:ext>
            </a:extLst>
          </p:cNvPr>
          <p:cNvSpPr/>
          <p:nvPr userDrawn="1"/>
        </p:nvSpPr>
        <p:spPr>
          <a:xfrm>
            <a:off x="0" y="0"/>
            <a:ext cx="111760" cy="6858000"/>
          </a:xfrm>
          <a:prstGeom prst="rect">
            <a:avLst/>
          </a:pr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5" name="Straight Connector 14">
            <a:extLst>
              <a:ext uri="{FF2B5EF4-FFF2-40B4-BE49-F238E27FC236}">
                <a16:creationId xmlns:a16="http://schemas.microsoft.com/office/drawing/2014/main" id="{91D85F05-6996-704B-9AEC-863B0CCCFC23}"/>
              </a:ext>
            </a:extLst>
          </p:cNvPr>
          <p:cNvCxnSpPr>
            <a:cxnSpLocks/>
          </p:cNvCxnSpPr>
          <p:nvPr userDrawn="1"/>
        </p:nvCxnSpPr>
        <p:spPr>
          <a:xfrm>
            <a:off x="173812" y="0"/>
            <a:ext cx="0" cy="6858000"/>
          </a:xfrm>
          <a:prstGeom prst="line">
            <a:avLst/>
          </a:prstGeom>
          <a:ln>
            <a:solidFill>
              <a:srgbClr val="F4848C"/>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EF07EA9E-F3EE-1212-6A8E-1B45F410EDB3}"/>
              </a:ext>
            </a:extLst>
          </p:cNvPr>
          <p:cNvSpPr>
            <a:spLocks noGrp="1"/>
          </p:cNvSpPr>
          <p:nvPr>
            <p:ph type="body" sz="quarter" idx="10"/>
          </p:nvPr>
        </p:nvSpPr>
        <p:spPr>
          <a:xfrm>
            <a:off x="340290" y="1352550"/>
            <a:ext cx="6816054" cy="4961162"/>
          </a:xfrm>
          <a:prstGeom prst="rect">
            <a:avLst/>
          </a:prstGeom>
        </p:spPr>
        <p:txBody>
          <a:bodyPr/>
          <a:lstStyle>
            <a:lvl1pPr>
              <a:defRPr>
                <a:solidFill>
                  <a:srgbClr val="1D2526"/>
                </a:solidFill>
                <a:latin typeface="Segoe UI" panose="020B0502040204020203" pitchFamily="34" charset="0"/>
                <a:cs typeface="Segoe UI" panose="020B0502040204020203" pitchFamily="34" charset="0"/>
              </a:defRPr>
            </a:lvl1pPr>
            <a:lvl2pPr>
              <a:defRPr>
                <a:solidFill>
                  <a:srgbClr val="1D2526"/>
                </a:solidFill>
                <a:latin typeface="Segoe UI" panose="020B0502040204020203" pitchFamily="34" charset="0"/>
                <a:cs typeface="Segoe UI" panose="020B0502040204020203" pitchFamily="34" charset="0"/>
              </a:defRPr>
            </a:lvl2pPr>
            <a:lvl3pPr>
              <a:defRPr>
                <a:solidFill>
                  <a:srgbClr val="1D2526"/>
                </a:solidFill>
                <a:latin typeface="Segoe UI" panose="020B0502040204020203" pitchFamily="34" charset="0"/>
                <a:cs typeface="Segoe UI" panose="020B0502040204020203" pitchFamily="34" charset="0"/>
              </a:defRPr>
            </a:lvl3pPr>
            <a:lvl4pPr>
              <a:defRPr>
                <a:solidFill>
                  <a:srgbClr val="1D2526"/>
                </a:solidFill>
                <a:latin typeface="Segoe UI" panose="020B0502040204020203" pitchFamily="34" charset="0"/>
                <a:cs typeface="Segoe UI" panose="020B0502040204020203" pitchFamily="34" charset="0"/>
              </a:defRPr>
            </a:lvl4pPr>
            <a:lvl5pPr>
              <a:defRPr>
                <a:solidFill>
                  <a:srgbClr val="1D2526"/>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pic>
        <p:nvPicPr>
          <p:cNvPr id="8" name="Graphic 7">
            <a:extLst>
              <a:ext uri="{FF2B5EF4-FFF2-40B4-BE49-F238E27FC236}">
                <a16:creationId xmlns:a16="http://schemas.microsoft.com/office/drawing/2014/main" id="{A7965E0A-32FC-2A01-E20B-F6F1022AC4A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3" y="182051"/>
            <a:ext cx="935996" cy="214678"/>
          </a:xfrm>
          <a:prstGeom prst="rect">
            <a:avLst/>
          </a:prstGeom>
        </p:spPr>
      </p:pic>
    </p:spTree>
    <p:extLst>
      <p:ext uri="{BB962C8B-B14F-4D97-AF65-F5344CB8AC3E}">
        <p14:creationId xmlns:p14="http://schemas.microsoft.com/office/powerpoint/2010/main" val="319219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S First empt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7965E0A-32FC-2A01-E20B-F6F1022AC4A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3" y="182051"/>
            <a:ext cx="935996" cy="214678"/>
          </a:xfrm>
          <a:prstGeom prst="rect">
            <a:avLst/>
          </a:prstGeom>
        </p:spPr>
      </p:pic>
    </p:spTree>
    <p:extLst>
      <p:ext uri="{BB962C8B-B14F-4D97-AF65-F5344CB8AC3E}">
        <p14:creationId xmlns:p14="http://schemas.microsoft.com/office/powerpoint/2010/main" val="113897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S Express 1">
    <p:spTree>
      <p:nvGrpSpPr>
        <p:cNvPr id="1" name=""/>
        <p:cNvGrpSpPr/>
        <p:nvPr/>
      </p:nvGrpSpPr>
      <p:grpSpPr>
        <a:xfrm>
          <a:off x="0" y="0"/>
          <a:ext cx="0" cy="0"/>
          <a:chOff x="0" y="0"/>
          <a:chExt cx="0" cy="0"/>
        </a:xfrm>
      </p:grpSpPr>
      <p:sp>
        <p:nvSpPr>
          <p:cNvPr id="14" name="Title Placeholder 12">
            <a:extLst>
              <a:ext uri="{FF2B5EF4-FFF2-40B4-BE49-F238E27FC236}">
                <a16:creationId xmlns:a16="http://schemas.microsoft.com/office/drawing/2014/main" id="{64D9D044-A701-E940-B90A-79FBC444A3ED}"/>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a:t>Insert slide title</a:t>
            </a:r>
            <a:endParaRPr lang="en-IS"/>
          </a:p>
        </p:txBody>
      </p:sp>
      <p:sp>
        <p:nvSpPr>
          <p:cNvPr id="15" name="Text Placeholder 8">
            <a:extLst>
              <a:ext uri="{FF2B5EF4-FFF2-40B4-BE49-F238E27FC236}">
                <a16:creationId xmlns:a16="http://schemas.microsoft.com/office/drawing/2014/main" id="{C0CDAA8F-28BF-F74E-A05E-EF59E623D7E4}"/>
              </a:ext>
            </a:extLst>
          </p:cNvPr>
          <p:cNvSpPr>
            <a:spLocks noGrp="1"/>
          </p:cNvSpPr>
          <p:nvPr>
            <p:ph type="body" sz="quarter" idx="10"/>
          </p:nvPr>
        </p:nvSpPr>
        <p:spPr>
          <a:xfrm>
            <a:off x="340291" y="1352550"/>
            <a:ext cx="11484279" cy="5073650"/>
          </a:xfrm>
          <a:prstGeom prst="rect">
            <a:avLst/>
          </a:prstGeom>
        </p:spPr>
        <p:txBody>
          <a:bodyPr/>
          <a:lstStyle>
            <a:lvl1pPr>
              <a:defRPr>
                <a:solidFill>
                  <a:srgbClr val="1D2526"/>
                </a:solidFill>
                <a:latin typeface="Segoe UI" panose="020B0502040204020203" pitchFamily="34" charset="0"/>
                <a:cs typeface="Segoe UI" panose="020B0502040204020203" pitchFamily="34" charset="0"/>
              </a:defRPr>
            </a:lvl1pPr>
            <a:lvl2pPr>
              <a:defRPr>
                <a:solidFill>
                  <a:srgbClr val="1D2526"/>
                </a:solidFill>
                <a:latin typeface="Segoe UI" panose="020B0502040204020203" pitchFamily="34" charset="0"/>
                <a:cs typeface="Segoe UI" panose="020B0502040204020203" pitchFamily="34" charset="0"/>
              </a:defRPr>
            </a:lvl2pPr>
            <a:lvl3pPr>
              <a:defRPr>
                <a:solidFill>
                  <a:srgbClr val="1D2526"/>
                </a:solidFill>
                <a:latin typeface="Segoe UI" panose="020B0502040204020203" pitchFamily="34" charset="0"/>
                <a:cs typeface="Segoe UI" panose="020B0502040204020203" pitchFamily="34" charset="0"/>
              </a:defRPr>
            </a:lvl3pPr>
            <a:lvl4pPr>
              <a:defRPr>
                <a:solidFill>
                  <a:srgbClr val="1D2526"/>
                </a:solidFill>
                <a:latin typeface="Segoe UI" panose="020B0502040204020203" pitchFamily="34" charset="0"/>
                <a:cs typeface="Segoe UI" panose="020B0502040204020203" pitchFamily="34" charset="0"/>
              </a:defRPr>
            </a:lvl4pPr>
            <a:lvl5pPr>
              <a:defRPr>
                <a:solidFill>
                  <a:srgbClr val="1D2526"/>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21" name="Rectangle 20">
            <a:extLst>
              <a:ext uri="{FF2B5EF4-FFF2-40B4-BE49-F238E27FC236}">
                <a16:creationId xmlns:a16="http://schemas.microsoft.com/office/drawing/2014/main" id="{4A7B48C0-1F88-F749-8540-C0F6142DFADA}"/>
              </a:ext>
            </a:extLst>
          </p:cNvPr>
          <p:cNvSpPr/>
          <p:nvPr userDrawn="1"/>
        </p:nvSpPr>
        <p:spPr>
          <a:xfrm>
            <a:off x="0" y="0"/>
            <a:ext cx="111760" cy="6858000"/>
          </a:xfrm>
          <a:prstGeom prst="rect">
            <a:avLst/>
          </a:pr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22" name="Straight Connector 21">
            <a:extLst>
              <a:ext uri="{FF2B5EF4-FFF2-40B4-BE49-F238E27FC236}">
                <a16:creationId xmlns:a16="http://schemas.microsoft.com/office/drawing/2014/main" id="{9C79CD8C-2338-8142-A026-8595CBCF84B3}"/>
              </a:ext>
            </a:extLst>
          </p:cNvPr>
          <p:cNvCxnSpPr>
            <a:cxnSpLocks/>
          </p:cNvCxnSpPr>
          <p:nvPr userDrawn="1"/>
        </p:nvCxnSpPr>
        <p:spPr>
          <a:xfrm>
            <a:off x="173812" y="0"/>
            <a:ext cx="0" cy="6858000"/>
          </a:xfrm>
          <a:prstGeom prst="line">
            <a:avLst/>
          </a:prstGeom>
          <a:ln>
            <a:solidFill>
              <a:srgbClr val="F2A35E"/>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80D89CA1-3AC3-B24B-B36D-9C10920E98B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3" y="182395"/>
            <a:ext cx="1226876" cy="213990"/>
          </a:xfrm>
          <a:prstGeom prst="rect">
            <a:avLst/>
          </a:prstGeom>
        </p:spPr>
      </p:pic>
    </p:spTree>
    <p:extLst>
      <p:ext uri="{BB962C8B-B14F-4D97-AF65-F5344CB8AC3E}">
        <p14:creationId xmlns:p14="http://schemas.microsoft.com/office/powerpoint/2010/main" val="267596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S Express 2">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F14DCA7F-477F-EC49-BD8F-C3B6AE99007E}"/>
              </a:ext>
            </a:extLst>
          </p:cNvPr>
          <p:cNvSpPr/>
          <p:nvPr userDrawn="1"/>
        </p:nvSpPr>
        <p:spPr>
          <a:xfrm>
            <a:off x="0" y="0"/>
            <a:ext cx="3429000" cy="6858000"/>
          </a:xfrm>
          <a:custGeom>
            <a:avLst/>
            <a:gdLst>
              <a:gd name="connsiteX0" fmla="*/ 0 w 3429000"/>
              <a:gd name="connsiteY0" fmla="*/ 0 h 6858000"/>
              <a:gd name="connsiteX1" fmla="*/ 3429000 w 3429000"/>
              <a:gd name="connsiteY1" fmla="*/ 3429000 h 6858000"/>
              <a:gd name="connsiteX2" fmla="*/ 0 w 3429000"/>
              <a:gd name="connsiteY2" fmla="*/ 6858000 h 6858000"/>
            </a:gdLst>
            <a:ahLst/>
            <a:cxnLst>
              <a:cxn ang="0">
                <a:pos x="connsiteX0" y="connsiteY0"/>
              </a:cxn>
              <a:cxn ang="0">
                <a:pos x="connsiteX1" y="connsiteY1"/>
              </a:cxn>
              <a:cxn ang="0">
                <a:pos x="connsiteX2" y="connsiteY2"/>
              </a:cxn>
            </a:cxnLst>
            <a:rect l="l" t="t" r="r" b="b"/>
            <a:pathLst>
              <a:path w="3429000" h="6858000">
                <a:moveTo>
                  <a:pt x="0" y="0"/>
                </a:moveTo>
                <a:cubicBezTo>
                  <a:pt x="1893784" y="0"/>
                  <a:pt x="3429000" y="1535216"/>
                  <a:pt x="3429000" y="3429000"/>
                </a:cubicBezTo>
                <a:cubicBezTo>
                  <a:pt x="3429000" y="5322784"/>
                  <a:pt x="1893784" y="6858000"/>
                  <a:pt x="0" y="6858000"/>
                </a:cubicBezTo>
                <a:close/>
              </a:path>
            </a:pathLst>
          </a:cu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26" name="Picture Placeholder 25">
            <a:extLst>
              <a:ext uri="{FF2B5EF4-FFF2-40B4-BE49-F238E27FC236}">
                <a16:creationId xmlns:a16="http://schemas.microsoft.com/office/drawing/2014/main" id="{374A81D5-DE12-D748-BFFA-4C4967A5BF1D}"/>
              </a:ext>
            </a:extLst>
          </p:cNvPr>
          <p:cNvSpPr>
            <a:spLocks noGrp="1"/>
          </p:cNvSpPr>
          <p:nvPr>
            <p:ph type="pic" sz="quarter" idx="10"/>
          </p:nvPr>
        </p:nvSpPr>
        <p:spPr>
          <a:xfrm>
            <a:off x="0" y="441325"/>
            <a:ext cx="2987675" cy="5975350"/>
          </a:xfrm>
          <a:custGeom>
            <a:avLst/>
            <a:gdLst>
              <a:gd name="connsiteX0" fmla="*/ 0 w 2546350"/>
              <a:gd name="connsiteY0" fmla="*/ 0 h 5092700"/>
              <a:gd name="connsiteX1" fmla="*/ 2546350 w 2546350"/>
              <a:gd name="connsiteY1" fmla="*/ 2546350 h 5092700"/>
              <a:gd name="connsiteX2" fmla="*/ 0 w 2546350"/>
              <a:gd name="connsiteY2" fmla="*/ 5092700 h 5092700"/>
            </a:gdLst>
            <a:ahLst/>
            <a:cxnLst>
              <a:cxn ang="0">
                <a:pos x="connsiteX0" y="connsiteY0"/>
              </a:cxn>
              <a:cxn ang="0">
                <a:pos x="connsiteX1" y="connsiteY1"/>
              </a:cxn>
              <a:cxn ang="0">
                <a:pos x="connsiteX2" y="connsiteY2"/>
              </a:cxn>
            </a:cxnLst>
            <a:rect l="l" t="t" r="r" b="b"/>
            <a:pathLst>
              <a:path w="2546350" h="5092700">
                <a:moveTo>
                  <a:pt x="0" y="0"/>
                </a:moveTo>
                <a:cubicBezTo>
                  <a:pt x="1406310" y="0"/>
                  <a:pt x="2546350" y="1140040"/>
                  <a:pt x="2546350" y="2546350"/>
                </a:cubicBezTo>
                <a:cubicBezTo>
                  <a:pt x="2546350" y="3952660"/>
                  <a:pt x="1406310" y="5092700"/>
                  <a:pt x="0" y="5092700"/>
                </a:cubicBezTo>
                <a:close/>
              </a:path>
            </a:pathLst>
          </a:custGeom>
        </p:spPr>
        <p:txBody>
          <a:bodyPr wrap="square">
            <a:noAutofit/>
          </a:bodyPr>
          <a:lstStyle>
            <a:lvl1pPr algn="ctr">
              <a:defRPr>
                <a:solidFill>
                  <a:srgbClr val="1D2526"/>
                </a:solidFill>
              </a:defRPr>
            </a:lvl1pPr>
          </a:lstStyle>
          <a:p>
            <a:endParaRPr lang="en-IS"/>
          </a:p>
        </p:txBody>
      </p:sp>
      <p:sp>
        <p:nvSpPr>
          <p:cNvPr id="29" name="Title Placeholder 12">
            <a:extLst>
              <a:ext uri="{FF2B5EF4-FFF2-40B4-BE49-F238E27FC236}">
                <a16:creationId xmlns:a16="http://schemas.microsoft.com/office/drawing/2014/main" id="{8ED9D5E6-8ADF-D843-853F-B53C0B530108}"/>
              </a:ext>
            </a:extLst>
          </p:cNvPr>
          <p:cNvSpPr>
            <a:spLocks noGrp="1"/>
          </p:cNvSpPr>
          <p:nvPr>
            <p:ph type="title" hasCustomPrompt="1"/>
          </p:nvPr>
        </p:nvSpPr>
        <p:spPr>
          <a:xfrm>
            <a:off x="2844800" y="488601"/>
            <a:ext cx="9006909"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a:t>Insert slide title</a:t>
            </a:r>
            <a:endParaRPr lang="en-IS"/>
          </a:p>
        </p:txBody>
      </p:sp>
      <p:sp>
        <p:nvSpPr>
          <p:cNvPr id="30" name="Text Placeholder 8">
            <a:extLst>
              <a:ext uri="{FF2B5EF4-FFF2-40B4-BE49-F238E27FC236}">
                <a16:creationId xmlns:a16="http://schemas.microsoft.com/office/drawing/2014/main" id="{714C39F3-198E-6B4B-933E-3539119F38D5}"/>
              </a:ext>
            </a:extLst>
          </p:cNvPr>
          <p:cNvSpPr>
            <a:spLocks noGrp="1"/>
          </p:cNvSpPr>
          <p:nvPr>
            <p:ph type="body" sz="quarter" idx="11"/>
          </p:nvPr>
        </p:nvSpPr>
        <p:spPr>
          <a:xfrm>
            <a:off x="3886200" y="1352550"/>
            <a:ext cx="7938370" cy="5073650"/>
          </a:xfrm>
          <a:prstGeom prst="rect">
            <a:avLst/>
          </a:prstGeom>
        </p:spPr>
        <p:txBody>
          <a:bodyPr/>
          <a:lstStyle>
            <a:lvl1pPr>
              <a:defRPr>
                <a:solidFill>
                  <a:srgbClr val="1D2526"/>
                </a:solidFill>
                <a:latin typeface="Segoe UI" panose="020B0502040204020203" pitchFamily="34" charset="0"/>
                <a:cs typeface="Segoe UI" panose="020B0502040204020203" pitchFamily="34" charset="0"/>
              </a:defRPr>
            </a:lvl1pPr>
            <a:lvl2pPr>
              <a:defRPr>
                <a:solidFill>
                  <a:srgbClr val="1D2526"/>
                </a:solidFill>
                <a:latin typeface="Segoe UI" panose="020B0502040204020203" pitchFamily="34" charset="0"/>
                <a:cs typeface="Segoe UI" panose="020B0502040204020203" pitchFamily="34" charset="0"/>
              </a:defRPr>
            </a:lvl2pPr>
            <a:lvl3pPr>
              <a:defRPr>
                <a:solidFill>
                  <a:srgbClr val="1D2526"/>
                </a:solidFill>
                <a:latin typeface="Segoe UI" panose="020B0502040204020203" pitchFamily="34" charset="0"/>
                <a:cs typeface="Segoe UI" panose="020B0502040204020203" pitchFamily="34" charset="0"/>
              </a:defRPr>
            </a:lvl3pPr>
            <a:lvl4pPr>
              <a:defRPr>
                <a:solidFill>
                  <a:srgbClr val="1D2526"/>
                </a:solidFill>
                <a:latin typeface="Segoe UI" panose="020B0502040204020203" pitchFamily="34" charset="0"/>
                <a:cs typeface="Segoe UI" panose="020B0502040204020203" pitchFamily="34" charset="0"/>
              </a:defRPr>
            </a:lvl4pPr>
            <a:lvl5pPr>
              <a:defRPr>
                <a:solidFill>
                  <a:srgbClr val="1D2526"/>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pic>
        <p:nvPicPr>
          <p:cNvPr id="7" name="Graphic 6">
            <a:extLst>
              <a:ext uri="{FF2B5EF4-FFF2-40B4-BE49-F238E27FC236}">
                <a16:creationId xmlns:a16="http://schemas.microsoft.com/office/drawing/2014/main" id="{F53D94D2-11F8-0BB7-037B-5EDD8FB429C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3" y="182395"/>
            <a:ext cx="1226876" cy="213990"/>
          </a:xfrm>
          <a:prstGeom prst="rect">
            <a:avLst/>
          </a:prstGeom>
        </p:spPr>
      </p:pic>
    </p:spTree>
    <p:extLst>
      <p:ext uri="{BB962C8B-B14F-4D97-AF65-F5344CB8AC3E}">
        <p14:creationId xmlns:p14="http://schemas.microsoft.com/office/powerpoint/2010/main" val="322122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S Express 3">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DDC50F77-C5B2-FC4E-B53E-FBF4BB05BD65}"/>
              </a:ext>
            </a:extLst>
          </p:cNvPr>
          <p:cNvSpPr>
            <a:spLocks noGrp="1"/>
          </p:cNvSpPr>
          <p:nvPr>
            <p:ph type="pic" sz="quarter" idx="11" hasCustomPrompt="1"/>
          </p:nvPr>
        </p:nvSpPr>
        <p:spPr>
          <a:xfrm>
            <a:off x="111760" y="0"/>
            <a:ext cx="4762640" cy="6858000"/>
          </a:xfrm>
          <a:prstGeom prst="rect">
            <a:avLst/>
          </a:prstGeom>
        </p:spPr>
        <p:txBody>
          <a:bodyPr/>
          <a:lstStyle>
            <a:lvl1pPr marL="0" indent="0" algn="ctr">
              <a:buNone/>
              <a:defRPr>
                <a:solidFill>
                  <a:srgbClr val="1D2526"/>
                </a:solidFill>
                <a:latin typeface="Segoe UI" panose="020B0502040204020203" pitchFamily="34" charset="0"/>
                <a:cs typeface="Segoe UI" panose="020B0502040204020203" pitchFamily="34" charset="0"/>
              </a:defRPr>
            </a:lvl1pPr>
          </a:lstStyle>
          <a:p>
            <a:r>
              <a:rPr lang="en-IS"/>
              <a:t>Insert picture</a:t>
            </a:r>
          </a:p>
        </p:txBody>
      </p:sp>
      <p:sp>
        <p:nvSpPr>
          <p:cNvPr id="20" name="Title Placeholder 12">
            <a:extLst>
              <a:ext uri="{FF2B5EF4-FFF2-40B4-BE49-F238E27FC236}">
                <a16:creationId xmlns:a16="http://schemas.microsoft.com/office/drawing/2014/main" id="{A6214D5F-693C-514C-8CF4-BEB12DD3AEC8}"/>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a:t>Insert slide title</a:t>
            </a:r>
            <a:endParaRPr lang="en-IS"/>
          </a:p>
        </p:txBody>
      </p:sp>
      <p:sp>
        <p:nvSpPr>
          <p:cNvPr id="24" name="Text Placeholder 8">
            <a:extLst>
              <a:ext uri="{FF2B5EF4-FFF2-40B4-BE49-F238E27FC236}">
                <a16:creationId xmlns:a16="http://schemas.microsoft.com/office/drawing/2014/main" id="{2890AF6C-696E-D043-AD31-40A9110E8A18}"/>
              </a:ext>
            </a:extLst>
          </p:cNvPr>
          <p:cNvSpPr>
            <a:spLocks noGrp="1"/>
          </p:cNvSpPr>
          <p:nvPr>
            <p:ph type="body" sz="quarter" idx="10"/>
          </p:nvPr>
        </p:nvSpPr>
        <p:spPr>
          <a:xfrm>
            <a:off x="5213445" y="1352550"/>
            <a:ext cx="6638262" cy="5073650"/>
          </a:xfrm>
          <a:prstGeom prst="rect">
            <a:avLst/>
          </a:prstGeom>
        </p:spPr>
        <p:txBody>
          <a:bodyPr/>
          <a:lstStyle>
            <a:lvl1pPr>
              <a:defRPr>
                <a:solidFill>
                  <a:srgbClr val="1D2526"/>
                </a:solidFill>
                <a:latin typeface="Segoe UI" panose="020B0502040204020203" pitchFamily="34" charset="0"/>
                <a:cs typeface="Segoe UI" panose="020B0502040204020203" pitchFamily="34" charset="0"/>
              </a:defRPr>
            </a:lvl1pPr>
            <a:lvl2pPr>
              <a:defRPr>
                <a:solidFill>
                  <a:srgbClr val="1D2526"/>
                </a:solidFill>
                <a:latin typeface="Segoe UI" panose="020B0502040204020203" pitchFamily="34" charset="0"/>
                <a:cs typeface="Segoe UI" panose="020B0502040204020203" pitchFamily="34" charset="0"/>
              </a:defRPr>
            </a:lvl2pPr>
            <a:lvl3pPr>
              <a:defRPr>
                <a:solidFill>
                  <a:srgbClr val="1D2526"/>
                </a:solidFill>
                <a:latin typeface="Segoe UI" panose="020B0502040204020203" pitchFamily="34" charset="0"/>
                <a:cs typeface="Segoe UI" panose="020B0502040204020203" pitchFamily="34" charset="0"/>
              </a:defRPr>
            </a:lvl3pPr>
            <a:lvl4pPr>
              <a:defRPr>
                <a:solidFill>
                  <a:srgbClr val="1D2526"/>
                </a:solidFill>
                <a:latin typeface="Segoe UI" panose="020B0502040204020203" pitchFamily="34" charset="0"/>
                <a:cs typeface="Segoe UI" panose="020B0502040204020203" pitchFamily="34" charset="0"/>
              </a:defRPr>
            </a:lvl4pPr>
            <a:lvl5pPr>
              <a:defRPr>
                <a:solidFill>
                  <a:srgbClr val="1D2526"/>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25" name="Rectangle 24">
            <a:extLst>
              <a:ext uri="{FF2B5EF4-FFF2-40B4-BE49-F238E27FC236}">
                <a16:creationId xmlns:a16="http://schemas.microsoft.com/office/drawing/2014/main" id="{281A9397-DEB3-D749-865A-556A86E66776}"/>
              </a:ext>
            </a:extLst>
          </p:cNvPr>
          <p:cNvSpPr/>
          <p:nvPr userDrawn="1"/>
        </p:nvSpPr>
        <p:spPr>
          <a:xfrm>
            <a:off x="0" y="0"/>
            <a:ext cx="111760" cy="6858000"/>
          </a:xfrm>
          <a:prstGeom prst="rect">
            <a:avLst/>
          </a:pr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7" name="Graphic 6">
            <a:extLst>
              <a:ext uri="{FF2B5EF4-FFF2-40B4-BE49-F238E27FC236}">
                <a16:creationId xmlns:a16="http://schemas.microsoft.com/office/drawing/2014/main" id="{5E4EA735-FD69-A983-B0F8-1F6D7308960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3" y="182395"/>
            <a:ext cx="1226876" cy="213990"/>
          </a:xfrm>
          <a:prstGeom prst="rect">
            <a:avLst/>
          </a:prstGeom>
        </p:spPr>
      </p:pic>
    </p:spTree>
    <p:extLst>
      <p:ext uri="{BB962C8B-B14F-4D97-AF65-F5344CB8AC3E}">
        <p14:creationId xmlns:p14="http://schemas.microsoft.com/office/powerpoint/2010/main" val="122803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S Express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82AF3E-986C-FB4E-81F7-E29E877A7736}"/>
              </a:ext>
            </a:extLst>
          </p:cNvPr>
          <p:cNvSpPr>
            <a:spLocks noGrp="1"/>
          </p:cNvSpPr>
          <p:nvPr>
            <p:ph type="pic" sz="quarter" idx="11" hasCustomPrompt="1"/>
          </p:nvPr>
        </p:nvSpPr>
        <p:spPr>
          <a:xfrm>
            <a:off x="7609114" y="544289"/>
            <a:ext cx="4582886" cy="5769423"/>
          </a:xfrm>
          <a:prstGeom prst="rect">
            <a:avLst/>
          </a:prstGeom>
        </p:spPr>
        <p:txBody>
          <a:bodyPr/>
          <a:lstStyle>
            <a:lvl1pPr marL="0" indent="0" algn="ctr">
              <a:buNone/>
              <a:defRPr>
                <a:solidFill>
                  <a:srgbClr val="1D2526"/>
                </a:solidFill>
                <a:latin typeface="Segoe UI" panose="020B0502040204020203" pitchFamily="34" charset="0"/>
                <a:cs typeface="Segoe UI" panose="020B0502040204020203" pitchFamily="34" charset="0"/>
              </a:defRPr>
            </a:lvl1pPr>
          </a:lstStyle>
          <a:p>
            <a:r>
              <a:rPr lang="en-IS"/>
              <a:t>Insert picture</a:t>
            </a:r>
          </a:p>
        </p:txBody>
      </p:sp>
      <p:sp>
        <p:nvSpPr>
          <p:cNvPr id="7" name="Title Placeholder 12">
            <a:extLst>
              <a:ext uri="{FF2B5EF4-FFF2-40B4-BE49-F238E27FC236}">
                <a16:creationId xmlns:a16="http://schemas.microsoft.com/office/drawing/2014/main" id="{6C5E7629-C9F0-B04B-98AB-B647A4074F63}"/>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a:t>Insert slide title</a:t>
            </a:r>
            <a:endParaRPr lang="en-IS"/>
          </a:p>
        </p:txBody>
      </p:sp>
      <p:sp>
        <p:nvSpPr>
          <p:cNvPr id="14" name="Rectangle 13">
            <a:extLst>
              <a:ext uri="{FF2B5EF4-FFF2-40B4-BE49-F238E27FC236}">
                <a16:creationId xmlns:a16="http://schemas.microsoft.com/office/drawing/2014/main" id="{65DD32FD-66BF-7E44-B1A7-D341AC08E35A}"/>
              </a:ext>
            </a:extLst>
          </p:cNvPr>
          <p:cNvSpPr/>
          <p:nvPr userDrawn="1"/>
        </p:nvSpPr>
        <p:spPr>
          <a:xfrm>
            <a:off x="0" y="0"/>
            <a:ext cx="111760" cy="6858000"/>
          </a:xfrm>
          <a:prstGeom prst="rect">
            <a:avLst/>
          </a:pr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5" name="Straight Connector 14">
            <a:extLst>
              <a:ext uri="{FF2B5EF4-FFF2-40B4-BE49-F238E27FC236}">
                <a16:creationId xmlns:a16="http://schemas.microsoft.com/office/drawing/2014/main" id="{91D85F05-6996-704B-9AEC-863B0CCCFC23}"/>
              </a:ext>
            </a:extLst>
          </p:cNvPr>
          <p:cNvCxnSpPr>
            <a:cxnSpLocks/>
          </p:cNvCxnSpPr>
          <p:nvPr userDrawn="1"/>
        </p:nvCxnSpPr>
        <p:spPr>
          <a:xfrm>
            <a:off x="173812" y="0"/>
            <a:ext cx="0" cy="6858000"/>
          </a:xfrm>
          <a:prstGeom prst="line">
            <a:avLst/>
          </a:prstGeom>
          <a:ln>
            <a:solidFill>
              <a:srgbClr val="F2A35E"/>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A148E19D-63D5-4A99-0934-1EC6ADF9E845}"/>
              </a:ext>
            </a:extLst>
          </p:cNvPr>
          <p:cNvSpPr>
            <a:spLocks noGrp="1"/>
          </p:cNvSpPr>
          <p:nvPr>
            <p:ph type="body" sz="quarter" idx="10"/>
          </p:nvPr>
        </p:nvSpPr>
        <p:spPr>
          <a:xfrm>
            <a:off x="340290" y="1352550"/>
            <a:ext cx="6816054" cy="4961162"/>
          </a:xfrm>
          <a:prstGeom prst="rect">
            <a:avLst/>
          </a:prstGeom>
        </p:spPr>
        <p:txBody>
          <a:bodyPr/>
          <a:lstStyle>
            <a:lvl1pPr>
              <a:defRPr>
                <a:solidFill>
                  <a:srgbClr val="1D2526"/>
                </a:solidFill>
                <a:latin typeface="Segoe UI" panose="020B0502040204020203" pitchFamily="34" charset="0"/>
                <a:cs typeface="Segoe UI" panose="020B0502040204020203" pitchFamily="34" charset="0"/>
              </a:defRPr>
            </a:lvl1pPr>
            <a:lvl2pPr>
              <a:defRPr>
                <a:solidFill>
                  <a:srgbClr val="1D2526"/>
                </a:solidFill>
                <a:latin typeface="Segoe UI" panose="020B0502040204020203" pitchFamily="34" charset="0"/>
                <a:cs typeface="Segoe UI" panose="020B0502040204020203" pitchFamily="34" charset="0"/>
              </a:defRPr>
            </a:lvl2pPr>
            <a:lvl3pPr>
              <a:defRPr>
                <a:solidFill>
                  <a:srgbClr val="1D2526"/>
                </a:solidFill>
                <a:latin typeface="Segoe UI" panose="020B0502040204020203" pitchFamily="34" charset="0"/>
                <a:cs typeface="Segoe UI" panose="020B0502040204020203" pitchFamily="34" charset="0"/>
              </a:defRPr>
            </a:lvl3pPr>
            <a:lvl4pPr>
              <a:defRPr>
                <a:solidFill>
                  <a:srgbClr val="1D2526"/>
                </a:solidFill>
                <a:latin typeface="Segoe UI" panose="020B0502040204020203" pitchFamily="34" charset="0"/>
                <a:cs typeface="Segoe UI" panose="020B0502040204020203" pitchFamily="34" charset="0"/>
              </a:defRPr>
            </a:lvl4pPr>
            <a:lvl5pPr>
              <a:defRPr>
                <a:solidFill>
                  <a:srgbClr val="1D2526"/>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pic>
        <p:nvPicPr>
          <p:cNvPr id="8" name="Graphic 7">
            <a:extLst>
              <a:ext uri="{FF2B5EF4-FFF2-40B4-BE49-F238E27FC236}">
                <a16:creationId xmlns:a16="http://schemas.microsoft.com/office/drawing/2014/main" id="{A602B03B-8C0D-BD8E-7AB9-D443A9912AC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3" y="182395"/>
            <a:ext cx="1226876" cy="213990"/>
          </a:xfrm>
          <a:prstGeom prst="rect">
            <a:avLst/>
          </a:prstGeom>
        </p:spPr>
      </p:pic>
    </p:spTree>
    <p:extLst>
      <p:ext uri="{BB962C8B-B14F-4D97-AF65-F5344CB8AC3E}">
        <p14:creationId xmlns:p14="http://schemas.microsoft.com/office/powerpoint/2010/main" val="346607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S Express empt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602B03B-8C0D-BD8E-7AB9-D443A9912AC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3" y="182395"/>
            <a:ext cx="1226876" cy="213990"/>
          </a:xfrm>
          <a:prstGeom prst="rect">
            <a:avLst/>
          </a:prstGeom>
        </p:spPr>
      </p:pic>
    </p:spTree>
    <p:extLst>
      <p:ext uri="{BB962C8B-B14F-4D97-AF65-F5344CB8AC3E}">
        <p14:creationId xmlns:p14="http://schemas.microsoft.com/office/powerpoint/2010/main" val="129583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E75D9-CF90-92C4-FF68-6F0292D9AE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1A22D2-366C-0226-4C22-58A89BA120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4C6D02-5852-C812-94C5-2445BBEC8DB3}"/>
              </a:ext>
            </a:extLst>
          </p:cNvPr>
          <p:cNvSpPr>
            <a:spLocks noGrp="1"/>
          </p:cNvSpPr>
          <p:nvPr>
            <p:ph type="dt" sz="half" idx="10"/>
          </p:nvPr>
        </p:nvSpPr>
        <p:spPr/>
        <p:txBody>
          <a:bodyPr/>
          <a:lstStyle/>
          <a:p>
            <a:fld id="{77CC260D-E5EA-4C30-A55E-BAFA9CBE7C7E}" type="datetimeFigureOut">
              <a:rPr lang="en-US" smtClean="0"/>
              <a:t>5/8/2023</a:t>
            </a:fld>
            <a:endParaRPr lang="en-US"/>
          </a:p>
        </p:txBody>
      </p:sp>
      <p:sp>
        <p:nvSpPr>
          <p:cNvPr id="5" name="Footer Placeholder 4">
            <a:extLst>
              <a:ext uri="{FF2B5EF4-FFF2-40B4-BE49-F238E27FC236}">
                <a16:creationId xmlns:a16="http://schemas.microsoft.com/office/drawing/2014/main" id="{C0905B09-0FDA-A318-F511-86501A8491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7DC67A-9FF5-9DDA-757E-AE3E88C01260}"/>
              </a:ext>
            </a:extLst>
          </p:cNvPr>
          <p:cNvSpPr>
            <a:spLocks noGrp="1"/>
          </p:cNvSpPr>
          <p:nvPr>
            <p:ph type="sldNum" sz="quarter" idx="12"/>
          </p:nvPr>
        </p:nvSpPr>
        <p:spPr/>
        <p:txBody>
          <a:bodyPr/>
          <a:lstStyle/>
          <a:p>
            <a:fld id="{01EC61FF-E837-491D-AC40-7AE5A36FA240}" type="slidenum">
              <a:rPr lang="en-US" smtClean="0"/>
              <a:t>‹#›</a:t>
            </a:fld>
            <a:endParaRPr lang="en-US"/>
          </a:p>
        </p:txBody>
      </p:sp>
    </p:spTree>
    <p:extLst>
      <p:ext uri="{BB962C8B-B14F-4D97-AF65-F5344CB8AC3E}">
        <p14:creationId xmlns:p14="http://schemas.microsoft.com/office/powerpoint/2010/main" val="28791213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S Central 1">
    <p:spTree>
      <p:nvGrpSpPr>
        <p:cNvPr id="1" name=""/>
        <p:cNvGrpSpPr/>
        <p:nvPr/>
      </p:nvGrpSpPr>
      <p:grpSpPr>
        <a:xfrm>
          <a:off x="0" y="0"/>
          <a:ext cx="0" cy="0"/>
          <a:chOff x="0" y="0"/>
          <a:chExt cx="0" cy="0"/>
        </a:xfrm>
      </p:grpSpPr>
      <p:sp>
        <p:nvSpPr>
          <p:cNvPr id="14" name="Title Placeholder 12">
            <a:extLst>
              <a:ext uri="{FF2B5EF4-FFF2-40B4-BE49-F238E27FC236}">
                <a16:creationId xmlns:a16="http://schemas.microsoft.com/office/drawing/2014/main" id="{64D9D044-A701-E940-B90A-79FBC444A3ED}"/>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p>
            <a:r>
              <a:rPr lang="en-GB"/>
              <a:t>Insert slide title</a:t>
            </a:r>
            <a:endParaRPr lang="en-IS"/>
          </a:p>
        </p:txBody>
      </p:sp>
      <p:sp>
        <p:nvSpPr>
          <p:cNvPr id="15" name="Text Placeholder 8">
            <a:extLst>
              <a:ext uri="{FF2B5EF4-FFF2-40B4-BE49-F238E27FC236}">
                <a16:creationId xmlns:a16="http://schemas.microsoft.com/office/drawing/2014/main" id="{C0CDAA8F-28BF-F74E-A05E-EF59E623D7E4}"/>
              </a:ext>
            </a:extLst>
          </p:cNvPr>
          <p:cNvSpPr>
            <a:spLocks noGrp="1"/>
          </p:cNvSpPr>
          <p:nvPr>
            <p:ph type="body" sz="quarter" idx="10"/>
          </p:nvPr>
        </p:nvSpPr>
        <p:spPr>
          <a:xfrm>
            <a:off x="340291" y="1352550"/>
            <a:ext cx="11484279"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pic>
        <p:nvPicPr>
          <p:cNvPr id="4" name="Graphic 3">
            <a:extLst>
              <a:ext uri="{FF2B5EF4-FFF2-40B4-BE49-F238E27FC236}">
                <a16:creationId xmlns:a16="http://schemas.microsoft.com/office/drawing/2014/main" id="{3138DB38-5290-8E4B-BE35-A79902F8CF4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20" cy="214446"/>
          </a:xfrm>
          <a:prstGeom prst="rect">
            <a:avLst/>
          </a:prstGeom>
        </p:spPr>
      </p:pic>
      <p:sp>
        <p:nvSpPr>
          <p:cNvPr id="21" name="Rectangle 20">
            <a:extLst>
              <a:ext uri="{FF2B5EF4-FFF2-40B4-BE49-F238E27FC236}">
                <a16:creationId xmlns:a16="http://schemas.microsoft.com/office/drawing/2014/main" id="{4A7B48C0-1F88-F749-8540-C0F6142DFADA}"/>
              </a:ext>
            </a:extLst>
          </p:cNvPr>
          <p:cNvSpPr/>
          <p:nvPr userDrawn="1"/>
        </p:nvSpPr>
        <p:spPr>
          <a:xfrm>
            <a:off x="0" y="0"/>
            <a:ext cx="111760" cy="6858000"/>
          </a:xfrm>
          <a:prstGeom prst="rect">
            <a:avLst/>
          </a:pr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22" name="Straight Connector 21">
            <a:extLst>
              <a:ext uri="{FF2B5EF4-FFF2-40B4-BE49-F238E27FC236}">
                <a16:creationId xmlns:a16="http://schemas.microsoft.com/office/drawing/2014/main" id="{9C79CD8C-2338-8142-A026-8595CBCF84B3}"/>
              </a:ext>
            </a:extLst>
          </p:cNvPr>
          <p:cNvCxnSpPr>
            <a:cxnSpLocks/>
          </p:cNvCxnSpPr>
          <p:nvPr userDrawn="1"/>
        </p:nvCxnSpPr>
        <p:spPr>
          <a:xfrm>
            <a:off x="173812" y="0"/>
            <a:ext cx="0" cy="6858000"/>
          </a:xfrm>
          <a:prstGeom prst="line">
            <a:avLst/>
          </a:prstGeom>
          <a:ln>
            <a:solidFill>
              <a:srgbClr val="8ED6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63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S Central 2">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F14DCA7F-477F-EC49-BD8F-C3B6AE99007E}"/>
              </a:ext>
            </a:extLst>
          </p:cNvPr>
          <p:cNvSpPr/>
          <p:nvPr userDrawn="1"/>
        </p:nvSpPr>
        <p:spPr>
          <a:xfrm>
            <a:off x="0" y="0"/>
            <a:ext cx="3429000" cy="6858000"/>
          </a:xfrm>
          <a:custGeom>
            <a:avLst/>
            <a:gdLst>
              <a:gd name="connsiteX0" fmla="*/ 0 w 3429000"/>
              <a:gd name="connsiteY0" fmla="*/ 0 h 6858000"/>
              <a:gd name="connsiteX1" fmla="*/ 3429000 w 3429000"/>
              <a:gd name="connsiteY1" fmla="*/ 3429000 h 6858000"/>
              <a:gd name="connsiteX2" fmla="*/ 0 w 3429000"/>
              <a:gd name="connsiteY2" fmla="*/ 6858000 h 6858000"/>
            </a:gdLst>
            <a:ahLst/>
            <a:cxnLst>
              <a:cxn ang="0">
                <a:pos x="connsiteX0" y="connsiteY0"/>
              </a:cxn>
              <a:cxn ang="0">
                <a:pos x="connsiteX1" y="connsiteY1"/>
              </a:cxn>
              <a:cxn ang="0">
                <a:pos x="connsiteX2" y="connsiteY2"/>
              </a:cxn>
            </a:cxnLst>
            <a:rect l="l" t="t" r="r" b="b"/>
            <a:pathLst>
              <a:path w="3429000" h="6858000">
                <a:moveTo>
                  <a:pt x="0" y="0"/>
                </a:moveTo>
                <a:cubicBezTo>
                  <a:pt x="1893784" y="0"/>
                  <a:pt x="3429000" y="1535216"/>
                  <a:pt x="3429000" y="3429000"/>
                </a:cubicBezTo>
                <a:cubicBezTo>
                  <a:pt x="3429000" y="5322784"/>
                  <a:pt x="1893784" y="6858000"/>
                  <a:pt x="0" y="6858000"/>
                </a:cubicBezTo>
                <a:close/>
              </a:path>
            </a:pathLst>
          </a:cu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26" name="Picture Placeholder 25">
            <a:extLst>
              <a:ext uri="{FF2B5EF4-FFF2-40B4-BE49-F238E27FC236}">
                <a16:creationId xmlns:a16="http://schemas.microsoft.com/office/drawing/2014/main" id="{374A81D5-DE12-D748-BFFA-4C4967A5BF1D}"/>
              </a:ext>
            </a:extLst>
          </p:cNvPr>
          <p:cNvSpPr>
            <a:spLocks noGrp="1"/>
          </p:cNvSpPr>
          <p:nvPr>
            <p:ph type="pic" sz="quarter" idx="10"/>
          </p:nvPr>
        </p:nvSpPr>
        <p:spPr>
          <a:xfrm>
            <a:off x="0" y="441325"/>
            <a:ext cx="2987675" cy="5975350"/>
          </a:xfrm>
          <a:custGeom>
            <a:avLst/>
            <a:gdLst>
              <a:gd name="connsiteX0" fmla="*/ 0 w 2546350"/>
              <a:gd name="connsiteY0" fmla="*/ 0 h 5092700"/>
              <a:gd name="connsiteX1" fmla="*/ 2546350 w 2546350"/>
              <a:gd name="connsiteY1" fmla="*/ 2546350 h 5092700"/>
              <a:gd name="connsiteX2" fmla="*/ 0 w 2546350"/>
              <a:gd name="connsiteY2" fmla="*/ 5092700 h 5092700"/>
            </a:gdLst>
            <a:ahLst/>
            <a:cxnLst>
              <a:cxn ang="0">
                <a:pos x="connsiteX0" y="connsiteY0"/>
              </a:cxn>
              <a:cxn ang="0">
                <a:pos x="connsiteX1" y="connsiteY1"/>
              </a:cxn>
              <a:cxn ang="0">
                <a:pos x="connsiteX2" y="connsiteY2"/>
              </a:cxn>
            </a:cxnLst>
            <a:rect l="l" t="t" r="r" b="b"/>
            <a:pathLst>
              <a:path w="2546350" h="5092700">
                <a:moveTo>
                  <a:pt x="0" y="0"/>
                </a:moveTo>
                <a:cubicBezTo>
                  <a:pt x="1406310" y="0"/>
                  <a:pt x="2546350" y="1140040"/>
                  <a:pt x="2546350" y="2546350"/>
                </a:cubicBezTo>
                <a:cubicBezTo>
                  <a:pt x="2546350" y="3952660"/>
                  <a:pt x="1406310" y="5092700"/>
                  <a:pt x="0" y="5092700"/>
                </a:cubicBezTo>
                <a:close/>
              </a:path>
            </a:pathLst>
          </a:custGeom>
        </p:spPr>
        <p:txBody>
          <a:bodyPr wrap="square">
            <a:noAutofit/>
          </a:bodyPr>
          <a:lstStyle>
            <a:lvl1pPr algn="ctr">
              <a:defRPr>
                <a:solidFill>
                  <a:schemeClr val="bg1"/>
                </a:solidFill>
              </a:defRPr>
            </a:lvl1pPr>
          </a:lstStyle>
          <a:p>
            <a:endParaRPr lang="en-IS"/>
          </a:p>
        </p:txBody>
      </p:sp>
      <p:sp>
        <p:nvSpPr>
          <p:cNvPr id="29" name="Title Placeholder 12">
            <a:extLst>
              <a:ext uri="{FF2B5EF4-FFF2-40B4-BE49-F238E27FC236}">
                <a16:creationId xmlns:a16="http://schemas.microsoft.com/office/drawing/2014/main" id="{8ED9D5E6-8ADF-D843-853F-B53C0B530108}"/>
              </a:ext>
            </a:extLst>
          </p:cNvPr>
          <p:cNvSpPr>
            <a:spLocks noGrp="1"/>
          </p:cNvSpPr>
          <p:nvPr>
            <p:ph type="title" hasCustomPrompt="1"/>
          </p:nvPr>
        </p:nvSpPr>
        <p:spPr>
          <a:xfrm>
            <a:off x="2844800" y="488601"/>
            <a:ext cx="9006909" cy="588637"/>
          </a:xfrm>
          <a:prstGeom prst="rect">
            <a:avLst/>
          </a:prstGeom>
        </p:spPr>
        <p:txBody>
          <a:bodyPr vert="horz" lIns="91440" tIns="45720" rIns="91440" bIns="45720" rtlCol="0" anchor="t" anchorCtr="0">
            <a:normAutofit/>
          </a:bodyPr>
          <a:lstStyle/>
          <a:p>
            <a:r>
              <a:rPr lang="en-GB"/>
              <a:t>Insert slide title</a:t>
            </a:r>
            <a:endParaRPr lang="en-IS"/>
          </a:p>
        </p:txBody>
      </p:sp>
      <p:sp>
        <p:nvSpPr>
          <p:cNvPr id="30" name="Text Placeholder 8">
            <a:extLst>
              <a:ext uri="{FF2B5EF4-FFF2-40B4-BE49-F238E27FC236}">
                <a16:creationId xmlns:a16="http://schemas.microsoft.com/office/drawing/2014/main" id="{714C39F3-198E-6B4B-933E-3539119F38D5}"/>
              </a:ext>
            </a:extLst>
          </p:cNvPr>
          <p:cNvSpPr>
            <a:spLocks noGrp="1"/>
          </p:cNvSpPr>
          <p:nvPr>
            <p:ph type="body" sz="quarter" idx="11"/>
          </p:nvPr>
        </p:nvSpPr>
        <p:spPr>
          <a:xfrm>
            <a:off x="3886200" y="1352550"/>
            <a:ext cx="7938370"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pic>
        <p:nvPicPr>
          <p:cNvPr id="9" name="Graphic 8">
            <a:extLst>
              <a:ext uri="{FF2B5EF4-FFF2-40B4-BE49-F238E27FC236}">
                <a16:creationId xmlns:a16="http://schemas.microsoft.com/office/drawing/2014/main" id="{6DDB14FA-7509-EA1F-EAA4-4A7E0BB8BB3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20" cy="214446"/>
          </a:xfrm>
          <a:prstGeom prst="rect">
            <a:avLst/>
          </a:prstGeom>
        </p:spPr>
      </p:pic>
    </p:spTree>
    <p:extLst>
      <p:ext uri="{BB962C8B-B14F-4D97-AF65-F5344CB8AC3E}">
        <p14:creationId xmlns:p14="http://schemas.microsoft.com/office/powerpoint/2010/main" val="2599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S Central 3">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DDC50F77-C5B2-FC4E-B53E-FBF4BB05BD65}"/>
              </a:ext>
            </a:extLst>
          </p:cNvPr>
          <p:cNvSpPr>
            <a:spLocks noGrp="1"/>
          </p:cNvSpPr>
          <p:nvPr>
            <p:ph type="pic" sz="quarter" idx="11" hasCustomPrompt="1"/>
          </p:nvPr>
        </p:nvSpPr>
        <p:spPr>
          <a:xfrm>
            <a:off x="111760" y="0"/>
            <a:ext cx="4762640" cy="6858000"/>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a:t>Insert picture</a:t>
            </a:r>
          </a:p>
        </p:txBody>
      </p:sp>
      <p:sp>
        <p:nvSpPr>
          <p:cNvPr id="20" name="Title Placeholder 12">
            <a:extLst>
              <a:ext uri="{FF2B5EF4-FFF2-40B4-BE49-F238E27FC236}">
                <a16:creationId xmlns:a16="http://schemas.microsoft.com/office/drawing/2014/main" id="{A6214D5F-693C-514C-8CF4-BEB12DD3AEC8}"/>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lvl1pPr>
          </a:lstStyle>
          <a:p>
            <a:r>
              <a:rPr lang="en-GB"/>
              <a:t>Insert slide title</a:t>
            </a:r>
            <a:endParaRPr lang="en-IS"/>
          </a:p>
        </p:txBody>
      </p:sp>
      <p:sp>
        <p:nvSpPr>
          <p:cNvPr id="24" name="Text Placeholder 8">
            <a:extLst>
              <a:ext uri="{FF2B5EF4-FFF2-40B4-BE49-F238E27FC236}">
                <a16:creationId xmlns:a16="http://schemas.microsoft.com/office/drawing/2014/main" id="{2890AF6C-696E-D043-AD31-40A9110E8A18}"/>
              </a:ext>
            </a:extLst>
          </p:cNvPr>
          <p:cNvSpPr>
            <a:spLocks noGrp="1"/>
          </p:cNvSpPr>
          <p:nvPr>
            <p:ph type="body" sz="quarter" idx="10"/>
          </p:nvPr>
        </p:nvSpPr>
        <p:spPr>
          <a:xfrm>
            <a:off x="5213445" y="1352550"/>
            <a:ext cx="6638262"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25" name="Rectangle 24">
            <a:extLst>
              <a:ext uri="{FF2B5EF4-FFF2-40B4-BE49-F238E27FC236}">
                <a16:creationId xmlns:a16="http://schemas.microsoft.com/office/drawing/2014/main" id="{281A9397-DEB3-D749-865A-556A86E66776}"/>
              </a:ext>
            </a:extLst>
          </p:cNvPr>
          <p:cNvSpPr/>
          <p:nvPr userDrawn="1"/>
        </p:nvSpPr>
        <p:spPr>
          <a:xfrm>
            <a:off x="0" y="0"/>
            <a:ext cx="111760" cy="6858000"/>
          </a:xfrm>
          <a:prstGeom prst="rect">
            <a:avLst/>
          </a:pr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8" name="Graphic 7">
            <a:extLst>
              <a:ext uri="{FF2B5EF4-FFF2-40B4-BE49-F238E27FC236}">
                <a16:creationId xmlns:a16="http://schemas.microsoft.com/office/drawing/2014/main" id="{490F9FC8-67C0-D925-2EEF-6A02C4C485D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20" cy="214446"/>
          </a:xfrm>
          <a:prstGeom prst="rect">
            <a:avLst/>
          </a:prstGeom>
        </p:spPr>
      </p:pic>
    </p:spTree>
    <p:extLst>
      <p:ext uri="{BB962C8B-B14F-4D97-AF65-F5344CB8AC3E}">
        <p14:creationId xmlns:p14="http://schemas.microsoft.com/office/powerpoint/2010/main" val="50672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S Central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82AF3E-986C-FB4E-81F7-E29E877A7736}"/>
              </a:ext>
            </a:extLst>
          </p:cNvPr>
          <p:cNvSpPr>
            <a:spLocks noGrp="1"/>
          </p:cNvSpPr>
          <p:nvPr>
            <p:ph type="pic" sz="quarter" idx="11" hasCustomPrompt="1"/>
          </p:nvPr>
        </p:nvSpPr>
        <p:spPr>
          <a:xfrm>
            <a:off x="7609114" y="544289"/>
            <a:ext cx="4582886" cy="5769423"/>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a:t>Insert picture</a:t>
            </a:r>
          </a:p>
        </p:txBody>
      </p:sp>
      <p:sp>
        <p:nvSpPr>
          <p:cNvPr id="6" name="Text Placeholder 8">
            <a:extLst>
              <a:ext uri="{FF2B5EF4-FFF2-40B4-BE49-F238E27FC236}">
                <a16:creationId xmlns:a16="http://schemas.microsoft.com/office/drawing/2014/main" id="{922FECE6-2948-0E42-889E-AB3276D7C136}"/>
              </a:ext>
            </a:extLst>
          </p:cNvPr>
          <p:cNvSpPr>
            <a:spLocks noGrp="1"/>
          </p:cNvSpPr>
          <p:nvPr>
            <p:ph type="body" sz="quarter" idx="10"/>
          </p:nvPr>
        </p:nvSpPr>
        <p:spPr>
          <a:xfrm>
            <a:off x="340290" y="1352550"/>
            <a:ext cx="6816054" cy="4961162"/>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7" name="Title Placeholder 12">
            <a:extLst>
              <a:ext uri="{FF2B5EF4-FFF2-40B4-BE49-F238E27FC236}">
                <a16:creationId xmlns:a16="http://schemas.microsoft.com/office/drawing/2014/main" id="{6C5E7629-C9F0-B04B-98AB-B647A4074F63}"/>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lvl1pPr>
          </a:lstStyle>
          <a:p>
            <a:r>
              <a:rPr lang="en-GB"/>
              <a:t>Insert slide title</a:t>
            </a:r>
            <a:endParaRPr lang="en-IS"/>
          </a:p>
        </p:txBody>
      </p:sp>
      <p:sp>
        <p:nvSpPr>
          <p:cNvPr id="14" name="Rectangle 13">
            <a:extLst>
              <a:ext uri="{FF2B5EF4-FFF2-40B4-BE49-F238E27FC236}">
                <a16:creationId xmlns:a16="http://schemas.microsoft.com/office/drawing/2014/main" id="{65DD32FD-66BF-7E44-B1A7-D341AC08E35A}"/>
              </a:ext>
            </a:extLst>
          </p:cNvPr>
          <p:cNvSpPr/>
          <p:nvPr userDrawn="1"/>
        </p:nvSpPr>
        <p:spPr>
          <a:xfrm>
            <a:off x="0" y="0"/>
            <a:ext cx="111760" cy="6858000"/>
          </a:xfrm>
          <a:prstGeom prst="rect">
            <a:avLst/>
          </a:pr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5" name="Straight Connector 14">
            <a:extLst>
              <a:ext uri="{FF2B5EF4-FFF2-40B4-BE49-F238E27FC236}">
                <a16:creationId xmlns:a16="http://schemas.microsoft.com/office/drawing/2014/main" id="{91D85F05-6996-704B-9AEC-863B0CCCFC23}"/>
              </a:ext>
            </a:extLst>
          </p:cNvPr>
          <p:cNvCxnSpPr>
            <a:cxnSpLocks/>
          </p:cNvCxnSpPr>
          <p:nvPr userDrawn="1"/>
        </p:nvCxnSpPr>
        <p:spPr>
          <a:xfrm>
            <a:off x="173812" y="0"/>
            <a:ext cx="0" cy="6858000"/>
          </a:xfrm>
          <a:prstGeom prst="line">
            <a:avLst/>
          </a:prstGeom>
          <a:ln>
            <a:solidFill>
              <a:srgbClr val="8ED6E7"/>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2CA7279-ED52-D80D-06B3-EF649AF750D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20" cy="214446"/>
          </a:xfrm>
          <a:prstGeom prst="rect">
            <a:avLst/>
          </a:prstGeom>
        </p:spPr>
      </p:pic>
    </p:spTree>
    <p:extLst>
      <p:ext uri="{BB962C8B-B14F-4D97-AF65-F5344CB8AC3E}">
        <p14:creationId xmlns:p14="http://schemas.microsoft.com/office/powerpoint/2010/main" val="429176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S Central empt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712BABA-51B5-E434-495A-10BB6760930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20" cy="214446"/>
          </a:xfrm>
          <a:prstGeom prst="rect">
            <a:avLst/>
          </a:prstGeom>
        </p:spPr>
      </p:pic>
    </p:spTree>
    <p:extLst>
      <p:ext uri="{BB962C8B-B14F-4D97-AF65-F5344CB8AC3E}">
        <p14:creationId xmlns:p14="http://schemas.microsoft.com/office/powerpoint/2010/main" val="53910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S First 1">
    <p:spTree>
      <p:nvGrpSpPr>
        <p:cNvPr id="1" name=""/>
        <p:cNvGrpSpPr/>
        <p:nvPr/>
      </p:nvGrpSpPr>
      <p:grpSpPr>
        <a:xfrm>
          <a:off x="0" y="0"/>
          <a:ext cx="0" cy="0"/>
          <a:chOff x="0" y="0"/>
          <a:chExt cx="0" cy="0"/>
        </a:xfrm>
      </p:grpSpPr>
      <p:sp>
        <p:nvSpPr>
          <p:cNvPr id="14" name="Title Placeholder 12">
            <a:extLst>
              <a:ext uri="{FF2B5EF4-FFF2-40B4-BE49-F238E27FC236}">
                <a16:creationId xmlns:a16="http://schemas.microsoft.com/office/drawing/2014/main" id="{64D9D044-A701-E940-B90A-79FBC444A3ED}"/>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p>
            <a:r>
              <a:rPr lang="en-GB"/>
              <a:t>Insert slide title</a:t>
            </a:r>
            <a:endParaRPr lang="en-IS"/>
          </a:p>
        </p:txBody>
      </p:sp>
      <p:sp>
        <p:nvSpPr>
          <p:cNvPr id="15" name="Text Placeholder 8">
            <a:extLst>
              <a:ext uri="{FF2B5EF4-FFF2-40B4-BE49-F238E27FC236}">
                <a16:creationId xmlns:a16="http://schemas.microsoft.com/office/drawing/2014/main" id="{C0CDAA8F-28BF-F74E-A05E-EF59E623D7E4}"/>
              </a:ext>
            </a:extLst>
          </p:cNvPr>
          <p:cNvSpPr>
            <a:spLocks noGrp="1"/>
          </p:cNvSpPr>
          <p:nvPr>
            <p:ph type="body" sz="quarter" idx="10"/>
          </p:nvPr>
        </p:nvSpPr>
        <p:spPr>
          <a:xfrm>
            <a:off x="340291" y="1352550"/>
            <a:ext cx="11484279"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21" name="Rectangle 20">
            <a:extLst>
              <a:ext uri="{FF2B5EF4-FFF2-40B4-BE49-F238E27FC236}">
                <a16:creationId xmlns:a16="http://schemas.microsoft.com/office/drawing/2014/main" id="{4A7B48C0-1F88-F749-8540-C0F6142DFADA}"/>
              </a:ext>
            </a:extLst>
          </p:cNvPr>
          <p:cNvSpPr/>
          <p:nvPr userDrawn="1"/>
        </p:nvSpPr>
        <p:spPr>
          <a:xfrm>
            <a:off x="0" y="0"/>
            <a:ext cx="111760" cy="6858000"/>
          </a:xfrm>
          <a:prstGeom prst="rect">
            <a:avLst/>
          </a:pr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22" name="Straight Connector 21">
            <a:extLst>
              <a:ext uri="{FF2B5EF4-FFF2-40B4-BE49-F238E27FC236}">
                <a16:creationId xmlns:a16="http://schemas.microsoft.com/office/drawing/2014/main" id="{9C79CD8C-2338-8142-A026-8595CBCF84B3}"/>
              </a:ext>
            </a:extLst>
          </p:cNvPr>
          <p:cNvCxnSpPr>
            <a:cxnSpLocks/>
          </p:cNvCxnSpPr>
          <p:nvPr userDrawn="1"/>
        </p:nvCxnSpPr>
        <p:spPr>
          <a:xfrm>
            <a:off x="173812" y="0"/>
            <a:ext cx="0" cy="6858000"/>
          </a:xfrm>
          <a:prstGeom prst="line">
            <a:avLst/>
          </a:prstGeom>
          <a:ln>
            <a:solidFill>
              <a:srgbClr val="F4848C"/>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4698900C-4195-4648-91BE-3BFC7C54BA3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1" y="182051"/>
            <a:ext cx="936000" cy="214678"/>
          </a:xfrm>
          <a:prstGeom prst="rect">
            <a:avLst/>
          </a:prstGeom>
        </p:spPr>
      </p:pic>
    </p:spTree>
    <p:extLst>
      <p:ext uri="{BB962C8B-B14F-4D97-AF65-F5344CB8AC3E}">
        <p14:creationId xmlns:p14="http://schemas.microsoft.com/office/powerpoint/2010/main" val="46347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S First 2">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F14DCA7F-477F-EC49-BD8F-C3B6AE99007E}"/>
              </a:ext>
            </a:extLst>
          </p:cNvPr>
          <p:cNvSpPr/>
          <p:nvPr userDrawn="1"/>
        </p:nvSpPr>
        <p:spPr>
          <a:xfrm>
            <a:off x="0" y="0"/>
            <a:ext cx="3429000" cy="6858000"/>
          </a:xfrm>
          <a:custGeom>
            <a:avLst/>
            <a:gdLst>
              <a:gd name="connsiteX0" fmla="*/ 0 w 3429000"/>
              <a:gd name="connsiteY0" fmla="*/ 0 h 6858000"/>
              <a:gd name="connsiteX1" fmla="*/ 3429000 w 3429000"/>
              <a:gd name="connsiteY1" fmla="*/ 3429000 h 6858000"/>
              <a:gd name="connsiteX2" fmla="*/ 0 w 3429000"/>
              <a:gd name="connsiteY2" fmla="*/ 6858000 h 6858000"/>
            </a:gdLst>
            <a:ahLst/>
            <a:cxnLst>
              <a:cxn ang="0">
                <a:pos x="connsiteX0" y="connsiteY0"/>
              </a:cxn>
              <a:cxn ang="0">
                <a:pos x="connsiteX1" y="connsiteY1"/>
              </a:cxn>
              <a:cxn ang="0">
                <a:pos x="connsiteX2" y="connsiteY2"/>
              </a:cxn>
            </a:cxnLst>
            <a:rect l="l" t="t" r="r" b="b"/>
            <a:pathLst>
              <a:path w="3429000" h="6858000">
                <a:moveTo>
                  <a:pt x="0" y="0"/>
                </a:moveTo>
                <a:cubicBezTo>
                  <a:pt x="1893784" y="0"/>
                  <a:pt x="3429000" y="1535216"/>
                  <a:pt x="3429000" y="3429000"/>
                </a:cubicBezTo>
                <a:cubicBezTo>
                  <a:pt x="3429000" y="5322784"/>
                  <a:pt x="1893784" y="6858000"/>
                  <a:pt x="0" y="6858000"/>
                </a:cubicBezTo>
                <a:close/>
              </a:path>
            </a:pathLst>
          </a:cu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26" name="Picture Placeholder 25">
            <a:extLst>
              <a:ext uri="{FF2B5EF4-FFF2-40B4-BE49-F238E27FC236}">
                <a16:creationId xmlns:a16="http://schemas.microsoft.com/office/drawing/2014/main" id="{374A81D5-DE12-D748-BFFA-4C4967A5BF1D}"/>
              </a:ext>
            </a:extLst>
          </p:cNvPr>
          <p:cNvSpPr>
            <a:spLocks noGrp="1"/>
          </p:cNvSpPr>
          <p:nvPr>
            <p:ph type="pic" sz="quarter" idx="10"/>
          </p:nvPr>
        </p:nvSpPr>
        <p:spPr>
          <a:xfrm>
            <a:off x="0" y="441325"/>
            <a:ext cx="2987675" cy="5975350"/>
          </a:xfrm>
          <a:custGeom>
            <a:avLst/>
            <a:gdLst>
              <a:gd name="connsiteX0" fmla="*/ 0 w 2546350"/>
              <a:gd name="connsiteY0" fmla="*/ 0 h 5092700"/>
              <a:gd name="connsiteX1" fmla="*/ 2546350 w 2546350"/>
              <a:gd name="connsiteY1" fmla="*/ 2546350 h 5092700"/>
              <a:gd name="connsiteX2" fmla="*/ 0 w 2546350"/>
              <a:gd name="connsiteY2" fmla="*/ 5092700 h 5092700"/>
            </a:gdLst>
            <a:ahLst/>
            <a:cxnLst>
              <a:cxn ang="0">
                <a:pos x="connsiteX0" y="connsiteY0"/>
              </a:cxn>
              <a:cxn ang="0">
                <a:pos x="connsiteX1" y="connsiteY1"/>
              </a:cxn>
              <a:cxn ang="0">
                <a:pos x="connsiteX2" y="connsiteY2"/>
              </a:cxn>
            </a:cxnLst>
            <a:rect l="l" t="t" r="r" b="b"/>
            <a:pathLst>
              <a:path w="2546350" h="5092700">
                <a:moveTo>
                  <a:pt x="0" y="0"/>
                </a:moveTo>
                <a:cubicBezTo>
                  <a:pt x="1406310" y="0"/>
                  <a:pt x="2546350" y="1140040"/>
                  <a:pt x="2546350" y="2546350"/>
                </a:cubicBezTo>
                <a:cubicBezTo>
                  <a:pt x="2546350" y="3952660"/>
                  <a:pt x="1406310" y="5092700"/>
                  <a:pt x="0" y="5092700"/>
                </a:cubicBezTo>
                <a:close/>
              </a:path>
            </a:pathLst>
          </a:custGeom>
        </p:spPr>
        <p:txBody>
          <a:bodyPr wrap="square">
            <a:noAutofit/>
          </a:bodyPr>
          <a:lstStyle>
            <a:lvl1pPr algn="ctr">
              <a:defRPr>
                <a:solidFill>
                  <a:schemeClr val="bg1"/>
                </a:solidFill>
              </a:defRPr>
            </a:lvl1pPr>
          </a:lstStyle>
          <a:p>
            <a:endParaRPr lang="en-IS"/>
          </a:p>
        </p:txBody>
      </p:sp>
      <p:sp>
        <p:nvSpPr>
          <p:cNvPr id="29" name="Title Placeholder 12">
            <a:extLst>
              <a:ext uri="{FF2B5EF4-FFF2-40B4-BE49-F238E27FC236}">
                <a16:creationId xmlns:a16="http://schemas.microsoft.com/office/drawing/2014/main" id="{8ED9D5E6-8ADF-D843-853F-B53C0B530108}"/>
              </a:ext>
            </a:extLst>
          </p:cNvPr>
          <p:cNvSpPr>
            <a:spLocks noGrp="1"/>
          </p:cNvSpPr>
          <p:nvPr>
            <p:ph type="title" hasCustomPrompt="1"/>
          </p:nvPr>
        </p:nvSpPr>
        <p:spPr>
          <a:xfrm>
            <a:off x="2844800" y="488601"/>
            <a:ext cx="9006909" cy="588637"/>
          </a:xfrm>
          <a:prstGeom prst="rect">
            <a:avLst/>
          </a:prstGeom>
        </p:spPr>
        <p:txBody>
          <a:bodyPr vert="horz" lIns="91440" tIns="45720" rIns="91440" bIns="45720" rtlCol="0" anchor="t" anchorCtr="0">
            <a:normAutofit/>
          </a:bodyPr>
          <a:lstStyle/>
          <a:p>
            <a:r>
              <a:rPr lang="en-GB"/>
              <a:t>Insert slide title</a:t>
            </a:r>
            <a:endParaRPr lang="en-IS"/>
          </a:p>
        </p:txBody>
      </p:sp>
      <p:sp>
        <p:nvSpPr>
          <p:cNvPr id="30" name="Text Placeholder 8">
            <a:extLst>
              <a:ext uri="{FF2B5EF4-FFF2-40B4-BE49-F238E27FC236}">
                <a16:creationId xmlns:a16="http://schemas.microsoft.com/office/drawing/2014/main" id="{714C39F3-198E-6B4B-933E-3539119F38D5}"/>
              </a:ext>
            </a:extLst>
          </p:cNvPr>
          <p:cNvSpPr>
            <a:spLocks noGrp="1"/>
          </p:cNvSpPr>
          <p:nvPr>
            <p:ph type="body" sz="quarter" idx="11"/>
          </p:nvPr>
        </p:nvSpPr>
        <p:spPr>
          <a:xfrm>
            <a:off x="3886200" y="1352550"/>
            <a:ext cx="7938370"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pic>
        <p:nvPicPr>
          <p:cNvPr id="9" name="Graphic 8">
            <a:extLst>
              <a:ext uri="{FF2B5EF4-FFF2-40B4-BE49-F238E27FC236}">
                <a16:creationId xmlns:a16="http://schemas.microsoft.com/office/drawing/2014/main" id="{66022C95-D592-2E16-274F-A15E32DB120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1" y="182051"/>
            <a:ext cx="936000" cy="214678"/>
          </a:xfrm>
          <a:prstGeom prst="rect">
            <a:avLst/>
          </a:prstGeom>
        </p:spPr>
      </p:pic>
    </p:spTree>
    <p:extLst>
      <p:ext uri="{BB962C8B-B14F-4D97-AF65-F5344CB8AC3E}">
        <p14:creationId xmlns:p14="http://schemas.microsoft.com/office/powerpoint/2010/main" val="424905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S First 3">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DDC50F77-C5B2-FC4E-B53E-FBF4BB05BD65}"/>
              </a:ext>
            </a:extLst>
          </p:cNvPr>
          <p:cNvSpPr>
            <a:spLocks noGrp="1"/>
          </p:cNvSpPr>
          <p:nvPr>
            <p:ph type="pic" sz="quarter" idx="11" hasCustomPrompt="1"/>
          </p:nvPr>
        </p:nvSpPr>
        <p:spPr>
          <a:xfrm>
            <a:off x="111760" y="0"/>
            <a:ext cx="4762640" cy="6858000"/>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a:t>Insert picture</a:t>
            </a:r>
          </a:p>
        </p:txBody>
      </p:sp>
      <p:sp>
        <p:nvSpPr>
          <p:cNvPr id="20" name="Title Placeholder 12">
            <a:extLst>
              <a:ext uri="{FF2B5EF4-FFF2-40B4-BE49-F238E27FC236}">
                <a16:creationId xmlns:a16="http://schemas.microsoft.com/office/drawing/2014/main" id="{A6214D5F-693C-514C-8CF4-BEB12DD3AEC8}"/>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lvl1pPr>
          </a:lstStyle>
          <a:p>
            <a:r>
              <a:rPr lang="en-GB"/>
              <a:t>Insert slide title</a:t>
            </a:r>
            <a:endParaRPr lang="en-IS"/>
          </a:p>
        </p:txBody>
      </p:sp>
      <p:sp>
        <p:nvSpPr>
          <p:cNvPr id="24" name="Text Placeholder 8">
            <a:extLst>
              <a:ext uri="{FF2B5EF4-FFF2-40B4-BE49-F238E27FC236}">
                <a16:creationId xmlns:a16="http://schemas.microsoft.com/office/drawing/2014/main" id="{2890AF6C-696E-D043-AD31-40A9110E8A18}"/>
              </a:ext>
            </a:extLst>
          </p:cNvPr>
          <p:cNvSpPr>
            <a:spLocks noGrp="1"/>
          </p:cNvSpPr>
          <p:nvPr>
            <p:ph type="body" sz="quarter" idx="10"/>
          </p:nvPr>
        </p:nvSpPr>
        <p:spPr>
          <a:xfrm>
            <a:off x="5213445" y="1352550"/>
            <a:ext cx="6638262"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25" name="Rectangle 24">
            <a:extLst>
              <a:ext uri="{FF2B5EF4-FFF2-40B4-BE49-F238E27FC236}">
                <a16:creationId xmlns:a16="http://schemas.microsoft.com/office/drawing/2014/main" id="{281A9397-DEB3-D749-865A-556A86E66776}"/>
              </a:ext>
            </a:extLst>
          </p:cNvPr>
          <p:cNvSpPr/>
          <p:nvPr userDrawn="1"/>
        </p:nvSpPr>
        <p:spPr>
          <a:xfrm>
            <a:off x="0" y="0"/>
            <a:ext cx="111760" cy="6858000"/>
          </a:xfrm>
          <a:prstGeom prst="rect">
            <a:avLst/>
          </a:pr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8" name="Graphic 7">
            <a:extLst>
              <a:ext uri="{FF2B5EF4-FFF2-40B4-BE49-F238E27FC236}">
                <a16:creationId xmlns:a16="http://schemas.microsoft.com/office/drawing/2014/main" id="{105DCC40-FD4A-B55F-0C25-288CF4E617B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1" y="182051"/>
            <a:ext cx="936000" cy="214678"/>
          </a:xfrm>
          <a:prstGeom prst="rect">
            <a:avLst/>
          </a:prstGeom>
        </p:spPr>
      </p:pic>
    </p:spTree>
    <p:extLst>
      <p:ext uri="{BB962C8B-B14F-4D97-AF65-F5344CB8AC3E}">
        <p14:creationId xmlns:p14="http://schemas.microsoft.com/office/powerpoint/2010/main" val="370601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S First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82AF3E-986C-FB4E-81F7-E29E877A7736}"/>
              </a:ext>
            </a:extLst>
          </p:cNvPr>
          <p:cNvSpPr>
            <a:spLocks noGrp="1"/>
          </p:cNvSpPr>
          <p:nvPr>
            <p:ph type="pic" sz="quarter" idx="11" hasCustomPrompt="1"/>
          </p:nvPr>
        </p:nvSpPr>
        <p:spPr>
          <a:xfrm>
            <a:off x="7609114" y="544289"/>
            <a:ext cx="4582886" cy="5769423"/>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a:t>Insert picture</a:t>
            </a:r>
          </a:p>
        </p:txBody>
      </p:sp>
      <p:sp>
        <p:nvSpPr>
          <p:cNvPr id="7" name="Title Placeholder 12">
            <a:extLst>
              <a:ext uri="{FF2B5EF4-FFF2-40B4-BE49-F238E27FC236}">
                <a16:creationId xmlns:a16="http://schemas.microsoft.com/office/drawing/2014/main" id="{6C5E7629-C9F0-B04B-98AB-B647A4074F63}"/>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lvl1pPr>
          </a:lstStyle>
          <a:p>
            <a:r>
              <a:rPr lang="en-GB"/>
              <a:t>Insert slide title</a:t>
            </a:r>
            <a:endParaRPr lang="en-IS"/>
          </a:p>
        </p:txBody>
      </p:sp>
      <p:sp>
        <p:nvSpPr>
          <p:cNvPr id="14" name="Rectangle 13">
            <a:extLst>
              <a:ext uri="{FF2B5EF4-FFF2-40B4-BE49-F238E27FC236}">
                <a16:creationId xmlns:a16="http://schemas.microsoft.com/office/drawing/2014/main" id="{65DD32FD-66BF-7E44-B1A7-D341AC08E35A}"/>
              </a:ext>
            </a:extLst>
          </p:cNvPr>
          <p:cNvSpPr/>
          <p:nvPr userDrawn="1"/>
        </p:nvSpPr>
        <p:spPr>
          <a:xfrm>
            <a:off x="0" y="0"/>
            <a:ext cx="111760" cy="6858000"/>
          </a:xfrm>
          <a:prstGeom prst="rect">
            <a:avLst/>
          </a:pr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5" name="Straight Connector 14">
            <a:extLst>
              <a:ext uri="{FF2B5EF4-FFF2-40B4-BE49-F238E27FC236}">
                <a16:creationId xmlns:a16="http://schemas.microsoft.com/office/drawing/2014/main" id="{91D85F05-6996-704B-9AEC-863B0CCCFC23}"/>
              </a:ext>
            </a:extLst>
          </p:cNvPr>
          <p:cNvCxnSpPr>
            <a:cxnSpLocks/>
          </p:cNvCxnSpPr>
          <p:nvPr userDrawn="1"/>
        </p:nvCxnSpPr>
        <p:spPr>
          <a:xfrm>
            <a:off x="173812" y="0"/>
            <a:ext cx="0" cy="6858000"/>
          </a:xfrm>
          <a:prstGeom prst="line">
            <a:avLst/>
          </a:prstGeom>
          <a:ln>
            <a:solidFill>
              <a:srgbClr val="F4848C"/>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8B739D32-33B0-0BC0-D266-B998ECD162D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1" y="182051"/>
            <a:ext cx="936000" cy="214678"/>
          </a:xfrm>
          <a:prstGeom prst="rect">
            <a:avLst/>
          </a:prstGeom>
        </p:spPr>
      </p:pic>
      <p:sp>
        <p:nvSpPr>
          <p:cNvPr id="11" name="Text Placeholder 8">
            <a:extLst>
              <a:ext uri="{FF2B5EF4-FFF2-40B4-BE49-F238E27FC236}">
                <a16:creationId xmlns:a16="http://schemas.microsoft.com/office/drawing/2014/main" id="{EF07EA9E-F3EE-1212-6A8E-1B45F410EDB3}"/>
              </a:ext>
            </a:extLst>
          </p:cNvPr>
          <p:cNvSpPr>
            <a:spLocks noGrp="1"/>
          </p:cNvSpPr>
          <p:nvPr>
            <p:ph type="body" sz="quarter" idx="10"/>
          </p:nvPr>
        </p:nvSpPr>
        <p:spPr>
          <a:xfrm>
            <a:off x="340290" y="1352550"/>
            <a:ext cx="6816054" cy="4961162"/>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Tree>
    <p:extLst>
      <p:ext uri="{BB962C8B-B14F-4D97-AF65-F5344CB8AC3E}">
        <p14:creationId xmlns:p14="http://schemas.microsoft.com/office/powerpoint/2010/main" val="32435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S First empty">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3FC60F7-914B-007E-C7DF-1C2CA4A755E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1" y="182051"/>
            <a:ext cx="936000" cy="214678"/>
          </a:xfrm>
          <a:prstGeom prst="rect">
            <a:avLst/>
          </a:prstGeom>
        </p:spPr>
      </p:pic>
    </p:spTree>
    <p:extLst>
      <p:ext uri="{BB962C8B-B14F-4D97-AF65-F5344CB8AC3E}">
        <p14:creationId xmlns:p14="http://schemas.microsoft.com/office/powerpoint/2010/main" val="296180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736B7-D061-8185-46DF-332ADF394A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A7DD3C-43F8-D9B7-A0F2-E5C1526561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4FBA5D-EB46-DA7C-A1BD-4E777343A3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E3C1EE-850F-26D2-0EB5-0301D3B9B3CF}"/>
              </a:ext>
            </a:extLst>
          </p:cNvPr>
          <p:cNvSpPr>
            <a:spLocks noGrp="1"/>
          </p:cNvSpPr>
          <p:nvPr>
            <p:ph type="dt" sz="half" idx="10"/>
          </p:nvPr>
        </p:nvSpPr>
        <p:spPr/>
        <p:txBody>
          <a:bodyPr/>
          <a:lstStyle/>
          <a:p>
            <a:fld id="{77CC260D-E5EA-4C30-A55E-BAFA9CBE7C7E}" type="datetimeFigureOut">
              <a:rPr lang="en-US" smtClean="0"/>
              <a:t>5/8/2023</a:t>
            </a:fld>
            <a:endParaRPr lang="en-US"/>
          </a:p>
        </p:txBody>
      </p:sp>
      <p:sp>
        <p:nvSpPr>
          <p:cNvPr id="6" name="Footer Placeholder 5">
            <a:extLst>
              <a:ext uri="{FF2B5EF4-FFF2-40B4-BE49-F238E27FC236}">
                <a16:creationId xmlns:a16="http://schemas.microsoft.com/office/drawing/2014/main" id="{4AC49D86-C263-DFA7-B517-4808667250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9EADBD-E419-ADA3-F775-675C29B9EEF1}"/>
              </a:ext>
            </a:extLst>
          </p:cNvPr>
          <p:cNvSpPr>
            <a:spLocks noGrp="1"/>
          </p:cNvSpPr>
          <p:nvPr>
            <p:ph type="sldNum" sz="quarter" idx="12"/>
          </p:nvPr>
        </p:nvSpPr>
        <p:spPr/>
        <p:txBody>
          <a:bodyPr/>
          <a:lstStyle/>
          <a:p>
            <a:fld id="{01EC61FF-E837-491D-AC40-7AE5A36FA240}" type="slidenum">
              <a:rPr lang="en-US" smtClean="0"/>
              <a:t>‹#›</a:t>
            </a:fld>
            <a:endParaRPr lang="en-US"/>
          </a:p>
        </p:txBody>
      </p:sp>
    </p:spTree>
    <p:extLst>
      <p:ext uri="{BB962C8B-B14F-4D97-AF65-F5344CB8AC3E}">
        <p14:creationId xmlns:p14="http://schemas.microsoft.com/office/powerpoint/2010/main" val="41131908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S Express 1">
    <p:spTree>
      <p:nvGrpSpPr>
        <p:cNvPr id="1" name=""/>
        <p:cNvGrpSpPr/>
        <p:nvPr/>
      </p:nvGrpSpPr>
      <p:grpSpPr>
        <a:xfrm>
          <a:off x="0" y="0"/>
          <a:ext cx="0" cy="0"/>
          <a:chOff x="0" y="0"/>
          <a:chExt cx="0" cy="0"/>
        </a:xfrm>
      </p:grpSpPr>
      <p:sp>
        <p:nvSpPr>
          <p:cNvPr id="14" name="Title Placeholder 12">
            <a:extLst>
              <a:ext uri="{FF2B5EF4-FFF2-40B4-BE49-F238E27FC236}">
                <a16:creationId xmlns:a16="http://schemas.microsoft.com/office/drawing/2014/main" id="{64D9D044-A701-E940-B90A-79FBC444A3ED}"/>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p>
            <a:r>
              <a:rPr lang="en-GB"/>
              <a:t>Insert slide title</a:t>
            </a:r>
            <a:endParaRPr lang="en-IS"/>
          </a:p>
        </p:txBody>
      </p:sp>
      <p:sp>
        <p:nvSpPr>
          <p:cNvPr id="15" name="Text Placeholder 8">
            <a:extLst>
              <a:ext uri="{FF2B5EF4-FFF2-40B4-BE49-F238E27FC236}">
                <a16:creationId xmlns:a16="http://schemas.microsoft.com/office/drawing/2014/main" id="{C0CDAA8F-28BF-F74E-A05E-EF59E623D7E4}"/>
              </a:ext>
            </a:extLst>
          </p:cNvPr>
          <p:cNvSpPr>
            <a:spLocks noGrp="1"/>
          </p:cNvSpPr>
          <p:nvPr>
            <p:ph type="body" sz="quarter" idx="10"/>
          </p:nvPr>
        </p:nvSpPr>
        <p:spPr>
          <a:xfrm>
            <a:off x="340291" y="1352550"/>
            <a:ext cx="11484279"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21" name="Rectangle 20">
            <a:extLst>
              <a:ext uri="{FF2B5EF4-FFF2-40B4-BE49-F238E27FC236}">
                <a16:creationId xmlns:a16="http://schemas.microsoft.com/office/drawing/2014/main" id="{4A7B48C0-1F88-F749-8540-C0F6142DFADA}"/>
              </a:ext>
            </a:extLst>
          </p:cNvPr>
          <p:cNvSpPr/>
          <p:nvPr userDrawn="1"/>
        </p:nvSpPr>
        <p:spPr>
          <a:xfrm>
            <a:off x="0" y="0"/>
            <a:ext cx="111760" cy="6858000"/>
          </a:xfrm>
          <a:prstGeom prst="rect">
            <a:avLst/>
          </a:pr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22" name="Straight Connector 21">
            <a:extLst>
              <a:ext uri="{FF2B5EF4-FFF2-40B4-BE49-F238E27FC236}">
                <a16:creationId xmlns:a16="http://schemas.microsoft.com/office/drawing/2014/main" id="{9C79CD8C-2338-8142-A026-8595CBCF84B3}"/>
              </a:ext>
            </a:extLst>
          </p:cNvPr>
          <p:cNvCxnSpPr>
            <a:cxnSpLocks/>
          </p:cNvCxnSpPr>
          <p:nvPr userDrawn="1"/>
        </p:nvCxnSpPr>
        <p:spPr>
          <a:xfrm>
            <a:off x="173812" y="0"/>
            <a:ext cx="0" cy="6858000"/>
          </a:xfrm>
          <a:prstGeom prst="line">
            <a:avLst/>
          </a:prstGeom>
          <a:ln>
            <a:solidFill>
              <a:srgbClr val="F2A35E"/>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80D89CA1-3AC3-B24B-B36D-9C10920E98B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1" y="182395"/>
            <a:ext cx="1226880" cy="213990"/>
          </a:xfrm>
          <a:prstGeom prst="rect">
            <a:avLst/>
          </a:prstGeom>
        </p:spPr>
      </p:pic>
    </p:spTree>
    <p:extLst>
      <p:ext uri="{BB962C8B-B14F-4D97-AF65-F5344CB8AC3E}">
        <p14:creationId xmlns:p14="http://schemas.microsoft.com/office/powerpoint/2010/main" val="115968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S Express 2">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F14DCA7F-477F-EC49-BD8F-C3B6AE99007E}"/>
              </a:ext>
            </a:extLst>
          </p:cNvPr>
          <p:cNvSpPr/>
          <p:nvPr userDrawn="1"/>
        </p:nvSpPr>
        <p:spPr>
          <a:xfrm>
            <a:off x="0" y="0"/>
            <a:ext cx="3429000" cy="6858000"/>
          </a:xfrm>
          <a:custGeom>
            <a:avLst/>
            <a:gdLst>
              <a:gd name="connsiteX0" fmla="*/ 0 w 3429000"/>
              <a:gd name="connsiteY0" fmla="*/ 0 h 6858000"/>
              <a:gd name="connsiteX1" fmla="*/ 3429000 w 3429000"/>
              <a:gd name="connsiteY1" fmla="*/ 3429000 h 6858000"/>
              <a:gd name="connsiteX2" fmla="*/ 0 w 3429000"/>
              <a:gd name="connsiteY2" fmla="*/ 6858000 h 6858000"/>
            </a:gdLst>
            <a:ahLst/>
            <a:cxnLst>
              <a:cxn ang="0">
                <a:pos x="connsiteX0" y="connsiteY0"/>
              </a:cxn>
              <a:cxn ang="0">
                <a:pos x="connsiteX1" y="connsiteY1"/>
              </a:cxn>
              <a:cxn ang="0">
                <a:pos x="connsiteX2" y="connsiteY2"/>
              </a:cxn>
            </a:cxnLst>
            <a:rect l="l" t="t" r="r" b="b"/>
            <a:pathLst>
              <a:path w="3429000" h="6858000">
                <a:moveTo>
                  <a:pt x="0" y="0"/>
                </a:moveTo>
                <a:cubicBezTo>
                  <a:pt x="1893784" y="0"/>
                  <a:pt x="3429000" y="1535216"/>
                  <a:pt x="3429000" y="3429000"/>
                </a:cubicBezTo>
                <a:cubicBezTo>
                  <a:pt x="3429000" y="5322784"/>
                  <a:pt x="1893784" y="6858000"/>
                  <a:pt x="0" y="6858000"/>
                </a:cubicBezTo>
                <a:close/>
              </a:path>
            </a:pathLst>
          </a:cu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26" name="Picture Placeholder 25">
            <a:extLst>
              <a:ext uri="{FF2B5EF4-FFF2-40B4-BE49-F238E27FC236}">
                <a16:creationId xmlns:a16="http://schemas.microsoft.com/office/drawing/2014/main" id="{374A81D5-DE12-D748-BFFA-4C4967A5BF1D}"/>
              </a:ext>
            </a:extLst>
          </p:cNvPr>
          <p:cNvSpPr>
            <a:spLocks noGrp="1"/>
          </p:cNvSpPr>
          <p:nvPr>
            <p:ph type="pic" sz="quarter" idx="10"/>
          </p:nvPr>
        </p:nvSpPr>
        <p:spPr>
          <a:xfrm>
            <a:off x="0" y="441325"/>
            <a:ext cx="2987675" cy="5975350"/>
          </a:xfrm>
          <a:custGeom>
            <a:avLst/>
            <a:gdLst>
              <a:gd name="connsiteX0" fmla="*/ 0 w 2546350"/>
              <a:gd name="connsiteY0" fmla="*/ 0 h 5092700"/>
              <a:gd name="connsiteX1" fmla="*/ 2546350 w 2546350"/>
              <a:gd name="connsiteY1" fmla="*/ 2546350 h 5092700"/>
              <a:gd name="connsiteX2" fmla="*/ 0 w 2546350"/>
              <a:gd name="connsiteY2" fmla="*/ 5092700 h 5092700"/>
            </a:gdLst>
            <a:ahLst/>
            <a:cxnLst>
              <a:cxn ang="0">
                <a:pos x="connsiteX0" y="connsiteY0"/>
              </a:cxn>
              <a:cxn ang="0">
                <a:pos x="connsiteX1" y="connsiteY1"/>
              </a:cxn>
              <a:cxn ang="0">
                <a:pos x="connsiteX2" y="connsiteY2"/>
              </a:cxn>
            </a:cxnLst>
            <a:rect l="l" t="t" r="r" b="b"/>
            <a:pathLst>
              <a:path w="2546350" h="5092700">
                <a:moveTo>
                  <a:pt x="0" y="0"/>
                </a:moveTo>
                <a:cubicBezTo>
                  <a:pt x="1406310" y="0"/>
                  <a:pt x="2546350" y="1140040"/>
                  <a:pt x="2546350" y="2546350"/>
                </a:cubicBezTo>
                <a:cubicBezTo>
                  <a:pt x="2546350" y="3952660"/>
                  <a:pt x="1406310" y="5092700"/>
                  <a:pt x="0" y="5092700"/>
                </a:cubicBezTo>
                <a:close/>
              </a:path>
            </a:pathLst>
          </a:custGeom>
        </p:spPr>
        <p:txBody>
          <a:bodyPr wrap="square">
            <a:noAutofit/>
          </a:bodyPr>
          <a:lstStyle>
            <a:lvl1pPr algn="ctr">
              <a:defRPr>
                <a:solidFill>
                  <a:schemeClr val="bg1"/>
                </a:solidFill>
              </a:defRPr>
            </a:lvl1pPr>
          </a:lstStyle>
          <a:p>
            <a:endParaRPr lang="en-IS"/>
          </a:p>
        </p:txBody>
      </p:sp>
      <p:sp>
        <p:nvSpPr>
          <p:cNvPr id="29" name="Title Placeholder 12">
            <a:extLst>
              <a:ext uri="{FF2B5EF4-FFF2-40B4-BE49-F238E27FC236}">
                <a16:creationId xmlns:a16="http://schemas.microsoft.com/office/drawing/2014/main" id="{8ED9D5E6-8ADF-D843-853F-B53C0B530108}"/>
              </a:ext>
            </a:extLst>
          </p:cNvPr>
          <p:cNvSpPr>
            <a:spLocks noGrp="1"/>
          </p:cNvSpPr>
          <p:nvPr>
            <p:ph type="title" hasCustomPrompt="1"/>
          </p:nvPr>
        </p:nvSpPr>
        <p:spPr>
          <a:xfrm>
            <a:off x="2844800" y="488601"/>
            <a:ext cx="9006909" cy="588637"/>
          </a:xfrm>
          <a:prstGeom prst="rect">
            <a:avLst/>
          </a:prstGeom>
        </p:spPr>
        <p:txBody>
          <a:bodyPr vert="horz" lIns="91440" tIns="45720" rIns="91440" bIns="45720" rtlCol="0" anchor="t" anchorCtr="0">
            <a:normAutofit/>
          </a:bodyPr>
          <a:lstStyle/>
          <a:p>
            <a:r>
              <a:rPr lang="en-GB"/>
              <a:t>Insert slide title</a:t>
            </a:r>
            <a:endParaRPr lang="en-IS"/>
          </a:p>
        </p:txBody>
      </p:sp>
      <p:sp>
        <p:nvSpPr>
          <p:cNvPr id="30" name="Text Placeholder 8">
            <a:extLst>
              <a:ext uri="{FF2B5EF4-FFF2-40B4-BE49-F238E27FC236}">
                <a16:creationId xmlns:a16="http://schemas.microsoft.com/office/drawing/2014/main" id="{714C39F3-198E-6B4B-933E-3539119F38D5}"/>
              </a:ext>
            </a:extLst>
          </p:cNvPr>
          <p:cNvSpPr>
            <a:spLocks noGrp="1"/>
          </p:cNvSpPr>
          <p:nvPr>
            <p:ph type="body" sz="quarter" idx="11"/>
          </p:nvPr>
        </p:nvSpPr>
        <p:spPr>
          <a:xfrm>
            <a:off x="3886200" y="1352550"/>
            <a:ext cx="7938370"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pic>
        <p:nvPicPr>
          <p:cNvPr id="8" name="Graphic 7">
            <a:extLst>
              <a:ext uri="{FF2B5EF4-FFF2-40B4-BE49-F238E27FC236}">
                <a16:creationId xmlns:a16="http://schemas.microsoft.com/office/drawing/2014/main" id="{96DE2854-8547-45BC-0FC8-7EA7F2AE039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1" y="182395"/>
            <a:ext cx="1226880" cy="213990"/>
          </a:xfrm>
          <a:prstGeom prst="rect">
            <a:avLst/>
          </a:prstGeom>
        </p:spPr>
      </p:pic>
    </p:spTree>
    <p:extLst>
      <p:ext uri="{BB962C8B-B14F-4D97-AF65-F5344CB8AC3E}">
        <p14:creationId xmlns:p14="http://schemas.microsoft.com/office/powerpoint/2010/main" val="231627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S Express 3">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DDC50F77-C5B2-FC4E-B53E-FBF4BB05BD65}"/>
              </a:ext>
            </a:extLst>
          </p:cNvPr>
          <p:cNvSpPr>
            <a:spLocks noGrp="1"/>
          </p:cNvSpPr>
          <p:nvPr>
            <p:ph type="pic" sz="quarter" idx="11" hasCustomPrompt="1"/>
          </p:nvPr>
        </p:nvSpPr>
        <p:spPr>
          <a:xfrm>
            <a:off x="111760" y="0"/>
            <a:ext cx="4762640" cy="6858000"/>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a:t>Insert picture</a:t>
            </a:r>
          </a:p>
        </p:txBody>
      </p:sp>
      <p:sp>
        <p:nvSpPr>
          <p:cNvPr id="20" name="Title Placeholder 12">
            <a:extLst>
              <a:ext uri="{FF2B5EF4-FFF2-40B4-BE49-F238E27FC236}">
                <a16:creationId xmlns:a16="http://schemas.microsoft.com/office/drawing/2014/main" id="{A6214D5F-693C-514C-8CF4-BEB12DD3AEC8}"/>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lvl1pPr>
          </a:lstStyle>
          <a:p>
            <a:r>
              <a:rPr lang="en-GB"/>
              <a:t>Insert slide title</a:t>
            </a:r>
            <a:endParaRPr lang="en-IS"/>
          </a:p>
        </p:txBody>
      </p:sp>
      <p:sp>
        <p:nvSpPr>
          <p:cNvPr id="24" name="Text Placeholder 8">
            <a:extLst>
              <a:ext uri="{FF2B5EF4-FFF2-40B4-BE49-F238E27FC236}">
                <a16:creationId xmlns:a16="http://schemas.microsoft.com/office/drawing/2014/main" id="{2890AF6C-696E-D043-AD31-40A9110E8A18}"/>
              </a:ext>
            </a:extLst>
          </p:cNvPr>
          <p:cNvSpPr>
            <a:spLocks noGrp="1"/>
          </p:cNvSpPr>
          <p:nvPr>
            <p:ph type="body" sz="quarter" idx="10"/>
          </p:nvPr>
        </p:nvSpPr>
        <p:spPr>
          <a:xfrm>
            <a:off x="5213445" y="1352550"/>
            <a:ext cx="6638262" cy="507365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25" name="Rectangle 24">
            <a:extLst>
              <a:ext uri="{FF2B5EF4-FFF2-40B4-BE49-F238E27FC236}">
                <a16:creationId xmlns:a16="http://schemas.microsoft.com/office/drawing/2014/main" id="{281A9397-DEB3-D749-865A-556A86E66776}"/>
              </a:ext>
            </a:extLst>
          </p:cNvPr>
          <p:cNvSpPr/>
          <p:nvPr userDrawn="1"/>
        </p:nvSpPr>
        <p:spPr>
          <a:xfrm>
            <a:off x="0" y="0"/>
            <a:ext cx="111760" cy="6858000"/>
          </a:xfrm>
          <a:prstGeom prst="rect">
            <a:avLst/>
          </a:pr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8" name="Graphic 7">
            <a:extLst>
              <a:ext uri="{FF2B5EF4-FFF2-40B4-BE49-F238E27FC236}">
                <a16:creationId xmlns:a16="http://schemas.microsoft.com/office/drawing/2014/main" id="{E2DF5CBD-0015-C5D0-E388-FAB9DFC8399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1" y="182395"/>
            <a:ext cx="1226880" cy="213990"/>
          </a:xfrm>
          <a:prstGeom prst="rect">
            <a:avLst/>
          </a:prstGeom>
        </p:spPr>
      </p:pic>
    </p:spTree>
    <p:extLst>
      <p:ext uri="{BB962C8B-B14F-4D97-AF65-F5344CB8AC3E}">
        <p14:creationId xmlns:p14="http://schemas.microsoft.com/office/powerpoint/2010/main" val="318260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S Express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82AF3E-986C-FB4E-81F7-E29E877A7736}"/>
              </a:ext>
            </a:extLst>
          </p:cNvPr>
          <p:cNvSpPr>
            <a:spLocks noGrp="1"/>
          </p:cNvSpPr>
          <p:nvPr>
            <p:ph type="pic" sz="quarter" idx="11" hasCustomPrompt="1"/>
          </p:nvPr>
        </p:nvSpPr>
        <p:spPr>
          <a:xfrm>
            <a:off x="7609114" y="544289"/>
            <a:ext cx="4582886" cy="5769423"/>
          </a:xfrm>
          <a:prstGeom prst="rect">
            <a:avLst/>
          </a:prstGeom>
        </p:spPr>
        <p:txBody>
          <a:bodyPr/>
          <a:lstStyle>
            <a:lvl1pPr marL="0" indent="0" algn="ctr">
              <a:buNone/>
              <a:defRPr>
                <a:solidFill>
                  <a:schemeClr val="bg1"/>
                </a:solidFill>
                <a:latin typeface="Segoe UI" panose="020B0502040204020203" pitchFamily="34" charset="0"/>
                <a:cs typeface="Segoe UI" panose="020B0502040204020203" pitchFamily="34" charset="0"/>
              </a:defRPr>
            </a:lvl1pPr>
          </a:lstStyle>
          <a:p>
            <a:r>
              <a:rPr lang="en-IS"/>
              <a:t>Insert picture</a:t>
            </a:r>
          </a:p>
        </p:txBody>
      </p:sp>
      <p:sp>
        <p:nvSpPr>
          <p:cNvPr id="7" name="Title Placeholder 12">
            <a:extLst>
              <a:ext uri="{FF2B5EF4-FFF2-40B4-BE49-F238E27FC236}">
                <a16:creationId xmlns:a16="http://schemas.microsoft.com/office/drawing/2014/main" id="{6C5E7629-C9F0-B04B-98AB-B647A4074F63}"/>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lvl1pPr>
          </a:lstStyle>
          <a:p>
            <a:r>
              <a:rPr lang="en-GB"/>
              <a:t>Insert slide title</a:t>
            </a:r>
            <a:endParaRPr lang="en-IS"/>
          </a:p>
        </p:txBody>
      </p:sp>
      <p:sp>
        <p:nvSpPr>
          <p:cNvPr id="14" name="Rectangle 13">
            <a:extLst>
              <a:ext uri="{FF2B5EF4-FFF2-40B4-BE49-F238E27FC236}">
                <a16:creationId xmlns:a16="http://schemas.microsoft.com/office/drawing/2014/main" id="{65DD32FD-66BF-7E44-B1A7-D341AC08E35A}"/>
              </a:ext>
            </a:extLst>
          </p:cNvPr>
          <p:cNvSpPr/>
          <p:nvPr userDrawn="1"/>
        </p:nvSpPr>
        <p:spPr>
          <a:xfrm>
            <a:off x="0" y="0"/>
            <a:ext cx="111760" cy="6858000"/>
          </a:xfrm>
          <a:prstGeom prst="rect">
            <a:avLst/>
          </a:pr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5" name="Straight Connector 14">
            <a:extLst>
              <a:ext uri="{FF2B5EF4-FFF2-40B4-BE49-F238E27FC236}">
                <a16:creationId xmlns:a16="http://schemas.microsoft.com/office/drawing/2014/main" id="{91D85F05-6996-704B-9AEC-863B0CCCFC23}"/>
              </a:ext>
            </a:extLst>
          </p:cNvPr>
          <p:cNvCxnSpPr>
            <a:cxnSpLocks/>
          </p:cNvCxnSpPr>
          <p:nvPr userDrawn="1"/>
        </p:nvCxnSpPr>
        <p:spPr>
          <a:xfrm>
            <a:off x="173812" y="0"/>
            <a:ext cx="0" cy="6858000"/>
          </a:xfrm>
          <a:prstGeom prst="line">
            <a:avLst/>
          </a:prstGeom>
          <a:ln>
            <a:solidFill>
              <a:srgbClr val="F2A35E"/>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1364075-67F8-0499-DB64-26363AEDBD1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1" y="182395"/>
            <a:ext cx="1226880" cy="213990"/>
          </a:xfrm>
          <a:prstGeom prst="rect">
            <a:avLst/>
          </a:prstGeom>
        </p:spPr>
      </p:pic>
      <p:sp>
        <p:nvSpPr>
          <p:cNvPr id="11" name="Text Placeholder 8">
            <a:extLst>
              <a:ext uri="{FF2B5EF4-FFF2-40B4-BE49-F238E27FC236}">
                <a16:creationId xmlns:a16="http://schemas.microsoft.com/office/drawing/2014/main" id="{A148E19D-63D5-4A99-0934-1EC6ADF9E845}"/>
              </a:ext>
            </a:extLst>
          </p:cNvPr>
          <p:cNvSpPr>
            <a:spLocks noGrp="1"/>
          </p:cNvSpPr>
          <p:nvPr>
            <p:ph type="body" sz="quarter" idx="10"/>
          </p:nvPr>
        </p:nvSpPr>
        <p:spPr>
          <a:xfrm>
            <a:off x="340290" y="1352550"/>
            <a:ext cx="6816054" cy="4961162"/>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Tree>
    <p:extLst>
      <p:ext uri="{BB962C8B-B14F-4D97-AF65-F5344CB8AC3E}">
        <p14:creationId xmlns:p14="http://schemas.microsoft.com/office/powerpoint/2010/main" val="408425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S Express empt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C23E2F-20C6-393E-AA59-6FBBF7D75AD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1" y="182395"/>
            <a:ext cx="1226880" cy="213990"/>
          </a:xfrm>
          <a:prstGeom prst="rect">
            <a:avLst/>
          </a:prstGeom>
        </p:spPr>
      </p:pic>
    </p:spTree>
    <p:extLst>
      <p:ext uri="{BB962C8B-B14F-4D97-AF65-F5344CB8AC3E}">
        <p14:creationId xmlns:p14="http://schemas.microsoft.com/office/powerpoint/2010/main" val="374072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S Central 1">
    <p:spTree>
      <p:nvGrpSpPr>
        <p:cNvPr id="1" name=""/>
        <p:cNvGrpSpPr/>
        <p:nvPr/>
      </p:nvGrpSpPr>
      <p:grpSpPr>
        <a:xfrm>
          <a:off x="0" y="0"/>
          <a:ext cx="0" cy="0"/>
          <a:chOff x="0" y="0"/>
          <a:chExt cx="0" cy="0"/>
        </a:xfrm>
      </p:grpSpPr>
      <p:sp>
        <p:nvSpPr>
          <p:cNvPr id="14" name="Title Placeholder 12">
            <a:extLst>
              <a:ext uri="{FF2B5EF4-FFF2-40B4-BE49-F238E27FC236}">
                <a16:creationId xmlns:a16="http://schemas.microsoft.com/office/drawing/2014/main" id="{64D9D044-A701-E940-B90A-79FBC444A3ED}"/>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a:t>Insert slide title</a:t>
            </a:r>
            <a:endParaRPr lang="en-IS"/>
          </a:p>
        </p:txBody>
      </p:sp>
      <p:sp>
        <p:nvSpPr>
          <p:cNvPr id="15" name="Text Placeholder 8">
            <a:extLst>
              <a:ext uri="{FF2B5EF4-FFF2-40B4-BE49-F238E27FC236}">
                <a16:creationId xmlns:a16="http://schemas.microsoft.com/office/drawing/2014/main" id="{C0CDAA8F-28BF-F74E-A05E-EF59E623D7E4}"/>
              </a:ext>
            </a:extLst>
          </p:cNvPr>
          <p:cNvSpPr>
            <a:spLocks noGrp="1"/>
          </p:cNvSpPr>
          <p:nvPr>
            <p:ph type="body" sz="quarter" idx="10"/>
          </p:nvPr>
        </p:nvSpPr>
        <p:spPr>
          <a:xfrm>
            <a:off x="340291" y="1352550"/>
            <a:ext cx="11484279"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pic>
        <p:nvPicPr>
          <p:cNvPr id="4" name="Graphic 3">
            <a:extLst>
              <a:ext uri="{FF2B5EF4-FFF2-40B4-BE49-F238E27FC236}">
                <a16:creationId xmlns:a16="http://schemas.microsoft.com/office/drawing/2014/main" id="{3138DB38-5290-8E4B-BE35-A79902F8CF4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
        <p:nvSpPr>
          <p:cNvPr id="21" name="Rectangle 20">
            <a:extLst>
              <a:ext uri="{FF2B5EF4-FFF2-40B4-BE49-F238E27FC236}">
                <a16:creationId xmlns:a16="http://schemas.microsoft.com/office/drawing/2014/main" id="{4A7B48C0-1F88-F749-8540-C0F6142DFADA}"/>
              </a:ext>
            </a:extLst>
          </p:cNvPr>
          <p:cNvSpPr/>
          <p:nvPr userDrawn="1"/>
        </p:nvSpPr>
        <p:spPr>
          <a:xfrm>
            <a:off x="0" y="0"/>
            <a:ext cx="111760" cy="6858000"/>
          </a:xfrm>
          <a:prstGeom prst="rect">
            <a:avLst/>
          </a:pr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22" name="Straight Connector 21">
            <a:extLst>
              <a:ext uri="{FF2B5EF4-FFF2-40B4-BE49-F238E27FC236}">
                <a16:creationId xmlns:a16="http://schemas.microsoft.com/office/drawing/2014/main" id="{9C79CD8C-2338-8142-A026-8595CBCF84B3}"/>
              </a:ext>
            </a:extLst>
          </p:cNvPr>
          <p:cNvCxnSpPr>
            <a:cxnSpLocks/>
          </p:cNvCxnSpPr>
          <p:nvPr userDrawn="1"/>
        </p:nvCxnSpPr>
        <p:spPr>
          <a:xfrm>
            <a:off x="173812" y="0"/>
            <a:ext cx="0" cy="6858000"/>
          </a:xfrm>
          <a:prstGeom prst="line">
            <a:avLst/>
          </a:prstGeom>
          <a:ln>
            <a:solidFill>
              <a:srgbClr val="8ED6E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24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S Central 2">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F14DCA7F-477F-EC49-BD8F-C3B6AE99007E}"/>
              </a:ext>
            </a:extLst>
          </p:cNvPr>
          <p:cNvSpPr/>
          <p:nvPr userDrawn="1"/>
        </p:nvSpPr>
        <p:spPr>
          <a:xfrm>
            <a:off x="0" y="0"/>
            <a:ext cx="3429000" cy="6858000"/>
          </a:xfrm>
          <a:custGeom>
            <a:avLst/>
            <a:gdLst>
              <a:gd name="connsiteX0" fmla="*/ 0 w 3429000"/>
              <a:gd name="connsiteY0" fmla="*/ 0 h 6858000"/>
              <a:gd name="connsiteX1" fmla="*/ 3429000 w 3429000"/>
              <a:gd name="connsiteY1" fmla="*/ 3429000 h 6858000"/>
              <a:gd name="connsiteX2" fmla="*/ 0 w 3429000"/>
              <a:gd name="connsiteY2" fmla="*/ 6858000 h 6858000"/>
            </a:gdLst>
            <a:ahLst/>
            <a:cxnLst>
              <a:cxn ang="0">
                <a:pos x="connsiteX0" y="connsiteY0"/>
              </a:cxn>
              <a:cxn ang="0">
                <a:pos x="connsiteX1" y="connsiteY1"/>
              </a:cxn>
              <a:cxn ang="0">
                <a:pos x="connsiteX2" y="connsiteY2"/>
              </a:cxn>
            </a:cxnLst>
            <a:rect l="l" t="t" r="r" b="b"/>
            <a:pathLst>
              <a:path w="3429000" h="6858000">
                <a:moveTo>
                  <a:pt x="0" y="0"/>
                </a:moveTo>
                <a:cubicBezTo>
                  <a:pt x="1893784" y="0"/>
                  <a:pt x="3429000" y="1535216"/>
                  <a:pt x="3429000" y="3429000"/>
                </a:cubicBezTo>
                <a:cubicBezTo>
                  <a:pt x="3429000" y="5322784"/>
                  <a:pt x="1893784" y="6858000"/>
                  <a:pt x="0" y="6858000"/>
                </a:cubicBezTo>
                <a:close/>
              </a:path>
            </a:pathLst>
          </a:cu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solidFill>
                <a:srgbClr val="323133"/>
              </a:solidFill>
            </a:endParaRPr>
          </a:p>
        </p:txBody>
      </p:sp>
      <p:sp>
        <p:nvSpPr>
          <p:cNvPr id="26" name="Picture Placeholder 25">
            <a:extLst>
              <a:ext uri="{FF2B5EF4-FFF2-40B4-BE49-F238E27FC236}">
                <a16:creationId xmlns:a16="http://schemas.microsoft.com/office/drawing/2014/main" id="{374A81D5-DE12-D748-BFFA-4C4967A5BF1D}"/>
              </a:ext>
            </a:extLst>
          </p:cNvPr>
          <p:cNvSpPr>
            <a:spLocks noGrp="1"/>
          </p:cNvSpPr>
          <p:nvPr>
            <p:ph type="pic" sz="quarter" idx="10"/>
          </p:nvPr>
        </p:nvSpPr>
        <p:spPr>
          <a:xfrm>
            <a:off x="0" y="441325"/>
            <a:ext cx="2987675" cy="5975350"/>
          </a:xfrm>
          <a:custGeom>
            <a:avLst/>
            <a:gdLst>
              <a:gd name="connsiteX0" fmla="*/ 0 w 2546350"/>
              <a:gd name="connsiteY0" fmla="*/ 0 h 5092700"/>
              <a:gd name="connsiteX1" fmla="*/ 2546350 w 2546350"/>
              <a:gd name="connsiteY1" fmla="*/ 2546350 h 5092700"/>
              <a:gd name="connsiteX2" fmla="*/ 0 w 2546350"/>
              <a:gd name="connsiteY2" fmla="*/ 5092700 h 5092700"/>
            </a:gdLst>
            <a:ahLst/>
            <a:cxnLst>
              <a:cxn ang="0">
                <a:pos x="connsiteX0" y="connsiteY0"/>
              </a:cxn>
              <a:cxn ang="0">
                <a:pos x="connsiteX1" y="connsiteY1"/>
              </a:cxn>
              <a:cxn ang="0">
                <a:pos x="connsiteX2" y="connsiteY2"/>
              </a:cxn>
            </a:cxnLst>
            <a:rect l="l" t="t" r="r" b="b"/>
            <a:pathLst>
              <a:path w="2546350" h="5092700">
                <a:moveTo>
                  <a:pt x="0" y="0"/>
                </a:moveTo>
                <a:cubicBezTo>
                  <a:pt x="1406310" y="0"/>
                  <a:pt x="2546350" y="1140040"/>
                  <a:pt x="2546350" y="2546350"/>
                </a:cubicBezTo>
                <a:cubicBezTo>
                  <a:pt x="2546350" y="3952660"/>
                  <a:pt x="1406310" y="5092700"/>
                  <a:pt x="0" y="5092700"/>
                </a:cubicBezTo>
                <a:close/>
              </a:path>
            </a:pathLst>
          </a:custGeom>
        </p:spPr>
        <p:txBody>
          <a:bodyPr wrap="square">
            <a:noAutofit/>
          </a:bodyPr>
          <a:lstStyle>
            <a:lvl1pPr algn="ctr">
              <a:defRPr>
                <a:solidFill>
                  <a:srgbClr val="323133"/>
                </a:solidFill>
              </a:defRPr>
            </a:lvl1pPr>
          </a:lstStyle>
          <a:p>
            <a:endParaRPr lang="en-IS"/>
          </a:p>
        </p:txBody>
      </p:sp>
      <p:sp>
        <p:nvSpPr>
          <p:cNvPr id="29" name="Title Placeholder 12">
            <a:extLst>
              <a:ext uri="{FF2B5EF4-FFF2-40B4-BE49-F238E27FC236}">
                <a16:creationId xmlns:a16="http://schemas.microsoft.com/office/drawing/2014/main" id="{8ED9D5E6-8ADF-D843-853F-B53C0B530108}"/>
              </a:ext>
            </a:extLst>
          </p:cNvPr>
          <p:cNvSpPr>
            <a:spLocks noGrp="1"/>
          </p:cNvSpPr>
          <p:nvPr>
            <p:ph type="title" hasCustomPrompt="1"/>
          </p:nvPr>
        </p:nvSpPr>
        <p:spPr>
          <a:xfrm>
            <a:off x="2844800" y="488601"/>
            <a:ext cx="9006909"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a:t>Insert slide title</a:t>
            </a:r>
            <a:endParaRPr lang="en-IS"/>
          </a:p>
        </p:txBody>
      </p:sp>
      <p:sp>
        <p:nvSpPr>
          <p:cNvPr id="30" name="Text Placeholder 8">
            <a:extLst>
              <a:ext uri="{FF2B5EF4-FFF2-40B4-BE49-F238E27FC236}">
                <a16:creationId xmlns:a16="http://schemas.microsoft.com/office/drawing/2014/main" id="{714C39F3-198E-6B4B-933E-3539119F38D5}"/>
              </a:ext>
            </a:extLst>
          </p:cNvPr>
          <p:cNvSpPr>
            <a:spLocks noGrp="1"/>
          </p:cNvSpPr>
          <p:nvPr>
            <p:ph type="body" sz="quarter" idx="11"/>
          </p:nvPr>
        </p:nvSpPr>
        <p:spPr>
          <a:xfrm>
            <a:off x="3886200" y="1352550"/>
            <a:ext cx="7938370"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pic>
        <p:nvPicPr>
          <p:cNvPr id="7" name="Graphic 6">
            <a:extLst>
              <a:ext uri="{FF2B5EF4-FFF2-40B4-BE49-F238E27FC236}">
                <a16:creationId xmlns:a16="http://schemas.microsoft.com/office/drawing/2014/main" id="{43DBE5FD-79C5-FF75-FED6-59BD4F26736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Tree>
    <p:extLst>
      <p:ext uri="{BB962C8B-B14F-4D97-AF65-F5344CB8AC3E}">
        <p14:creationId xmlns:p14="http://schemas.microsoft.com/office/powerpoint/2010/main" val="25771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S Central 3">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DDC50F77-C5B2-FC4E-B53E-FBF4BB05BD65}"/>
              </a:ext>
            </a:extLst>
          </p:cNvPr>
          <p:cNvSpPr>
            <a:spLocks noGrp="1"/>
          </p:cNvSpPr>
          <p:nvPr>
            <p:ph type="pic" sz="quarter" idx="11" hasCustomPrompt="1"/>
          </p:nvPr>
        </p:nvSpPr>
        <p:spPr>
          <a:xfrm>
            <a:off x="111760" y="0"/>
            <a:ext cx="4762640" cy="6858000"/>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a:t>Insert picture</a:t>
            </a:r>
          </a:p>
        </p:txBody>
      </p:sp>
      <p:sp>
        <p:nvSpPr>
          <p:cNvPr id="20" name="Title Placeholder 12">
            <a:extLst>
              <a:ext uri="{FF2B5EF4-FFF2-40B4-BE49-F238E27FC236}">
                <a16:creationId xmlns:a16="http://schemas.microsoft.com/office/drawing/2014/main" id="{A6214D5F-693C-514C-8CF4-BEB12DD3AEC8}"/>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a:t>Insert slide title</a:t>
            </a:r>
            <a:endParaRPr lang="en-IS"/>
          </a:p>
        </p:txBody>
      </p:sp>
      <p:sp>
        <p:nvSpPr>
          <p:cNvPr id="24" name="Text Placeholder 8">
            <a:extLst>
              <a:ext uri="{FF2B5EF4-FFF2-40B4-BE49-F238E27FC236}">
                <a16:creationId xmlns:a16="http://schemas.microsoft.com/office/drawing/2014/main" id="{2890AF6C-696E-D043-AD31-40A9110E8A18}"/>
              </a:ext>
            </a:extLst>
          </p:cNvPr>
          <p:cNvSpPr>
            <a:spLocks noGrp="1"/>
          </p:cNvSpPr>
          <p:nvPr>
            <p:ph type="body" sz="quarter" idx="10"/>
          </p:nvPr>
        </p:nvSpPr>
        <p:spPr>
          <a:xfrm>
            <a:off x="5213445" y="1352550"/>
            <a:ext cx="6638262"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25" name="Rectangle 24">
            <a:extLst>
              <a:ext uri="{FF2B5EF4-FFF2-40B4-BE49-F238E27FC236}">
                <a16:creationId xmlns:a16="http://schemas.microsoft.com/office/drawing/2014/main" id="{281A9397-DEB3-D749-865A-556A86E66776}"/>
              </a:ext>
            </a:extLst>
          </p:cNvPr>
          <p:cNvSpPr/>
          <p:nvPr userDrawn="1"/>
        </p:nvSpPr>
        <p:spPr>
          <a:xfrm>
            <a:off x="0" y="0"/>
            <a:ext cx="111760" cy="6858000"/>
          </a:xfrm>
          <a:prstGeom prst="rect">
            <a:avLst/>
          </a:pr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7" name="Graphic 6">
            <a:extLst>
              <a:ext uri="{FF2B5EF4-FFF2-40B4-BE49-F238E27FC236}">
                <a16:creationId xmlns:a16="http://schemas.microsoft.com/office/drawing/2014/main" id="{48C9E10E-7FC2-7904-432A-C9DB2B5CB4E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Tree>
    <p:extLst>
      <p:ext uri="{BB962C8B-B14F-4D97-AF65-F5344CB8AC3E}">
        <p14:creationId xmlns:p14="http://schemas.microsoft.com/office/powerpoint/2010/main" val="148713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S Central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82AF3E-986C-FB4E-81F7-E29E877A7736}"/>
              </a:ext>
            </a:extLst>
          </p:cNvPr>
          <p:cNvSpPr>
            <a:spLocks noGrp="1"/>
          </p:cNvSpPr>
          <p:nvPr>
            <p:ph type="pic" sz="quarter" idx="11" hasCustomPrompt="1"/>
          </p:nvPr>
        </p:nvSpPr>
        <p:spPr>
          <a:xfrm>
            <a:off x="7609114" y="544289"/>
            <a:ext cx="4582886" cy="5769423"/>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a:t>Insert picture</a:t>
            </a:r>
          </a:p>
        </p:txBody>
      </p:sp>
      <p:sp>
        <p:nvSpPr>
          <p:cNvPr id="6" name="Text Placeholder 8">
            <a:extLst>
              <a:ext uri="{FF2B5EF4-FFF2-40B4-BE49-F238E27FC236}">
                <a16:creationId xmlns:a16="http://schemas.microsoft.com/office/drawing/2014/main" id="{922FECE6-2948-0E42-889E-AB3276D7C136}"/>
              </a:ext>
            </a:extLst>
          </p:cNvPr>
          <p:cNvSpPr>
            <a:spLocks noGrp="1"/>
          </p:cNvSpPr>
          <p:nvPr>
            <p:ph type="body" sz="quarter" idx="10"/>
          </p:nvPr>
        </p:nvSpPr>
        <p:spPr>
          <a:xfrm>
            <a:off x="340290" y="1352550"/>
            <a:ext cx="6816054" cy="4961162"/>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7" name="Title Placeholder 12">
            <a:extLst>
              <a:ext uri="{FF2B5EF4-FFF2-40B4-BE49-F238E27FC236}">
                <a16:creationId xmlns:a16="http://schemas.microsoft.com/office/drawing/2014/main" id="{6C5E7629-C9F0-B04B-98AB-B647A4074F63}"/>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a:t>Insert slide title</a:t>
            </a:r>
            <a:endParaRPr lang="en-IS"/>
          </a:p>
        </p:txBody>
      </p:sp>
      <p:sp>
        <p:nvSpPr>
          <p:cNvPr id="14" name="Rectangle 13">
            <a:extLst>
              <a:ext uri="{FF2B5EF4-FFF2-40B4-BE49-F238E27FC236}">
                <a16:creationId xmlns:a16="http://schemas.microsoft.com/office/drawing/2014/main" id="{65DD32FD-66BF-7E44-B1A7-D341AC08E35A}"/>
              </a:ext>
            </a:extLst>
          </p:cNvPr>
          <p:cNvSpPr/>
          <p:nvPr userDrawn="1"/>
        </p:nvSpPr>
        <p:spPr>
          <a:xfrm>
            <a:off x="0" y="0"/>
            <a:ext cx="111760" cy="6858000"/>
          </a:xfrm>
          <a:prstGeom prst="rect">
            <a:avLst/>
          </a:prstGeom>
          <a:solidFill>
            <a:srgbClr val="138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5" name="Straight Connector 14">
            <a:extLst>
              <a:ext uri="{FF2B5EF4-FFF2-40B4-BE49-F238E27FC236}">
                <a16:creationId xmlns:a16="http://schemas.microsoft.com/office/drawing/2014/main" id="{91D85F05-6996-704B-9AEC-863B0CCCFC23}"/>
              </a:ext>
            </a:extLst>
          </p:cNvPr>
          <p:cNvCxnSpPr>
            <a:cxnSpLocks/>
          </p:cNvCxnSpPr>
          <p:nvPr userDrawn="1"/>
        </p:nvCxnSpPr>
        <p:spPr>
          <a:xfrm>
            <a:off x="173812" y="0"/>
            <a:ext cx="0" cy="6858000"/>
          </a:xfrm>
          <a:prstGeom prst="line">
            <a:avLst/>
          </a:prstGeom>
          <a:ln>
            <a:solidFill>
              <a:srgbClr val="8ED6E7"/>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1BF65061-E009-2280-21BA-6A751A6CBF0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Tree>
    <p:extLst>
      <p:ext uri="{BB962C8B-B14F-4D97-AF65-F5344CB8AC3E}">
        <p14:creationId xmlns:p14="http://schemas.microsoft.com/office/powerpoint/2010/main" val="257600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S Central empt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BF65061-E009-2280-21BA-6A751A6CBF0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78151" y="182167"/>
            <a:ext cx="1192319" cy="214446"/>
          </a:xfrm>
          <a:prstGeom prst="rect">
            <a:avLst/>
          </a:prstGeom>
        </p:spPr>
      </p:pic>
    </p:spTree>
    <p:extLst>
      <p:ext uri="{BB962C8B-B14F-4D97-AF65-F5344CB8AC3E}">
        <p14:creationId xmlns:p14="http://schemas.microsoft.com/office/powerpoint/2010/main" val="338671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C012-BFE1-5140-B9F0-13F45A8692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E97390-2307-B84A-86AF-FE07E7FB4B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6CF073-2C08-DE72-DB61-0927AD87EC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C2AAFA-7272-315F-E443-E3F8547D65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F5217F-938D-C710-1748-A1F579D0CE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E4550D-66DF-F2BB-8990-381B59B0AA2D}"/>
              </a:ext>
            </a:extLst>
          </p:cNvPr>
          <p:cNvSpPr>
            <a:spLocks noGrp="1"/>
          </p:cNvSpPr>
          <p:nvPr>
            <p:ph type="dt" sz="half" idx="10"/>
          </p:nvPr>
        </p:nvSpPr>
        <p:spPr/>
        <p:txBody>
          <a:bodyPr/>
          <a:lstStyle/>
          <a:p>
            <a:fld id="{77CC260D-E5EA-4C30-A55E-BAFA9CBE7C7E}" type="datetimeFigureOut">
              <a:rPr lang="en-US" smtClean="0"/>
              <a:t>5/8/2023</a:t>
            </a:fld>
            <a:endParaRPr lang="en-US"/>
          </a:p>
        </p:txBody>
      </p:sp>
      <p:sp>
        <p:nvSpPr>
          <p:cNvPr id="8" name="Footer Placeholder 7">
            <a:extLst>
              <a:ext uri="{FF2B5EF4-FFF2-40B4-BE49-F238E27FC236}">
                <a16:creationId xmlns:a16="http://schemas.microsoft.com/office/drawing/2014/main" id="{3206DB75-0AE9-C5C3-D64D-63EA6C99CC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19CCC8-C780-838A-7D03-EE098EE2FCD2}"/>
              </a:ext>
            </a:extLst>
          </p:cNvPr>
          <p:cNvSpPr>
            <a:spLocks noGrp="1"/>
          </p:cNvSpPr>
          <p:nvPr>
            <p:ph type="sldNum" sz="quarter" idx="12"/>
          </p:nvPr>
        </p:nvSpPr>
        <p:spPr/>
        <p:txBody>
          <a:bodyPr/>
          <a:lstStyle/>
          <a:p>
            <a:fld id="{01EC61FF-E837-491D-AC40-7AE5A36FA240}" type="slidenum">
              <a:rPr lang="en-US" smtClean="0"/>
              <a:t>‹#›</a:t>
            </a:fld>
            <a:endParaRPr lang="en-US"/>
          </a:p>
        </p:txBody>
      </p:sp>
    </p:spTree>
    <p:extLst>
      <p:ext uri="{BB962C8B-B14F-4D97-AF65-F5344CB8AC3E}">
        <p14:creationId xmlns:p14="http://schemas.microsoft.com/office/powerpoint/2010/main" val="23720773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S First 1">
    <p:spTree>
      <p:nvGrpSpPr>
        <p:cNvPr id="1" name=""/>
        <p:cNvGrpSpPr/>
        <p:nvPr/>
      </p:nvGrpSpPr>
      <p:grpSpPr>
        <a:xfrm>
          <a:off x="0" y="0"/>
          <a:ext cx="0" cy="0"/>
          <a:chOff x="0" y="0"/>
          <a:chExt cx="0" cy="0"/>
        </a:xfrm>
      </p:grpSpPr>
      <p:sp>
        <p:nvSpPr>
          <p:cNvPr id="14" name="Title Placeholder 12">
            <a:extLst>
              <a:ext uri="{FF2B5EF4-FFF2-40B4-BE49-F238E27FC236}">
                <a16:creationId xmlns:a16="http://schemas.microsoft.com/office/drawing/2014/main" id="{64D9D044-A701-E940-B90A-79FBC444A3ED}"/>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a:t>Insert slide title</a:t>
            </a:r>
            <a:endParaRPr lang="en-IS"/>
          </a:p>
        </p:txBody>
      </p:sp>
      <p:sp>
        <p:nvSpPr>
          <p:cNvPr id="15" name="Text Placeholder 8">
            <a:extLst>
              <a:ext uri="{FF2B5EF4-FFF2-40B4-BE49-F238E27FC236}">
                <a16:creationId xmlns:a16="http://schemas.microsoft.com/office/drawing/2014/main" id="{C0CDAA8F-28BF-F74E-A05E-EF59E623D7E4}"/>
              </a:ext>
            </a:extLst>
          </p:cNvPr>
          <p:cNvSpPr>
            <a:spLocks noGrp="1"/>
          </p:cNvSpPr>
          <p:nvPr>
            <p:ph type="body" sz="quarter" idx="10"/>
          </p:nvPr>
        </p:nvSpPr>
        <p:spPr>
          <a:xfrm>
            <a:off x="340291" y="1352550"/>
            <a:ext cx="11484279"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21" name="Rectangle 20">
            <a:extLst>
              <a:ext uri="{FF2B5EF4-FFF2-40B4-BE49-F238E27FC236}">
                <a16:creationId xmlns:a16="http://schemas.microsoft.com/office/drawing/2014/main" id="{4A7B48C0-1F88-F749-8540-C0F6142DFADA}"/>
              </a:ext>
            </a:extLst>
          </p:cNvPr>
          <p:cNvSpPr/>
          <p:nvPr userDrawn="1"/>
        </p:nvSpPr>
        <p:spPr>
          <a:xfrm>
            <a:off x="0" y="0"/>
            <a:ext cx="111760" cy="6858000"/>
          </a:xfrm>
          <a:prstGeom prst="rect">
            <a:avLst/>
          </a:pr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22" name="Straight Connector 21">
            <a:extLst>
              <a:ext uri="{FF2B5EF4-FFF2-40B4-BE49-F238E27FC236}">
                <a16:creationId xmlns:a16="http://schemas.microsoft.com/office/drawing/2014/main" id="{9C79CD8C-2338-8142-A026-8595CBCF84B3}"/>
              </a:ext>
            </a:extLst>
          </p:cNvPr>
          <p:cNvCxnSpPr>
            <a:cxnSpLocks/>
          </p:cNvCxnSpPr>
          <p:nvPr userDrawn="1"/>
        </p:nvCxnSpPr>
        <p:spPr>
          <a:xfrm>
            <a:off x="173812" y="0"/>
            <a:ext cx="0" cy="6858000"/>
          </a:xfrm>
          <a:prstGeom prst="line">
            <a:avLst/>
          </a:prstGeom>
          <a:ln>
            <a:solidFill>
              <a:srgbClr val="F4848C"/>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4698900C-4195-4648-91BE-3BFC7C54BA3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3" y="182051"/>
            <a:ext cx="935996" cy="214678"/>
          </a:xfrm>
          <a:prstGeom prst="rect">
            <a:avLst/>
          </a:prstGeom>
        </p:spPr>
      </p:pic>
    </p:spTree>
    <p:extLst>
      <p:ext uri="{BB962C8B-B14F-4D97-AF65-F5344CB8AC3E}">
        <p14:creationId xmlns:p14="http://schemas.microsoft.com/office/powerpoint/2010/main" val="392470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S First 2">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F14DCA7F-477F-EC49-BD8F-C3B6AE99007E}"/>
              </a:ext>
            </a:extLst>
          </p:cNvPr>
          <p:cNvSpPr/>
          <p:nvPr userDrawn="1"/>
        </p:nvSpPr>
        <p:spPr>
          <a:xfrm>
            <a:off x="0" y="0"/>
            <a:ext cx="3429000" cy="6858000"/>
          </a:xfrm>
          <a:custGeom>
            <a:avLst/>
            <a:gdLst>
              <a:gd name="connsiteX0" fmla="*/ 0 w 3429000"/>
              <a:gd name="connsiteY0" fmla="*/ 0 h 6858000"/>
              <a:gd name="connsiteX1" fmla="*/ 3429000 w 3429000"/>
              <a:gd name="connsiteY1" fmla="*/ 3429000 h 6858000"/>
              <a:gd name="connsiteX2" fmla="*/ 0 w 3429000"/>
              <a:gd name="connsiteY2" fmla="*/ 6858000 h 6858000"/>
            </a:gdLst>
            <a:ahLst/>
            <a:cxnLst>
              <a:cxn ang="0">
                <a:pos x="connsiteX0" y="connsiteY0"/>
              </a:cxn>
              <a:cxn ang="0">
                <a:pos x="connsiteX1" y="connsiteY1"/>
              </a:cxn>
              <a:cxn ang="0">
                <a:pos x="connsiteX2" y="connsiteY2"/>
              </a:cxn>
            </a:cxnLst>
            <a:rect l="l" t="t" r="r" b="b"/>
            <a:pathLst>
              <a:path w="3429000" h="6858000">
                <a:moveTo>
                  <a:pt x="0" y="0"/>
                </a:moveTo>
                <a:cubicBezTo>
                  <a:pt x="1893784" y="0"/>
                  <a:pt x="3429000" y="1535216"/>
                  <a:pt x="3429000" y="3429000"/>
                </a:cubicBezTo>
                <a:cubicBezTo>
                  <a:pt x="3429000" y="5322784"/>
                  <a:pt x="1893784" y="6858000"/>
                  <a:pt x="0" y="6858000"/>
                </a:cubicBezTo>
                <a:close/>
              </a:path>
            </a:pathLst>
          </a:cu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26" name="Picture Placeholder 25">
            <a:extLst>
              <a:ext uri="{FF2B5EF4-FFF2-40B4-BE49-F238E27FC236}">
                <a16:creationId xmlns:a16="http://schemas.microsoft.com/office/drawing/2014/main" id="{374A81D5-DE12-D748-BFFA-4C4967A5BF1D}"/>
              </a:ext>
            </a:extLst>
          </p:cNvPr>
          <p:cNvSpPr>
            <a:spLocks noGrp="1"/>
          </p:cNvSpPr>
          <p:nvPr>
            <p:ph type="pic" sz="quarter" idx="10"/>
          </p:nvPr>
        </p:nvSpPr>
        <p:spPr>
          <a:xfrm>
            <a:off x="0" y="441325"/>
            <a:ext cx="2987675" cy="5975350"/>
          </a:xfrm>
          <a:custGeom>
            <a:avLst/>
            <a:gdLst>
              <a:gd name="connsiteX0" fmla="*/ 0 w 2546350"/>
              <a:gd name="connsiteY0" fmla="*/ 0 h 5092700"/>
              <a:gd name="connsiteX1" fmla="*/ 2546350 w 2546350"/>
              <a:gd name="connsiteY1" fmla="*/ 2546350 h 5092700"/>
              <a:gd name="connsiteX2" fmla="*/ 0 w 2546350"/>
              <a:gd name="connsiteY2" fmla="*/ 5092700 h 5092700"/>
            </a:gdLst>
            <a:ahLst/>
            <a:cxnLst>
              <a:cxn ang="0">
                <a:pos x="connsiteX0" y="connsiteY0"/>
              </a:cxn>
              <a:cxn ang="0">
                <a:pos x="connsiteX1" y="connsiteY1"/>
              </a:cxn>
              <a:cxn ang="0">
                <a:pos x="connsiteX2" y="connsiteY2"/>
              </a:cxn>
            </a:cxnLst>
            <a:rect l="l" t="t" r="r" b="b"/>
            <a:pathLst>
              <a:path w="2546350" h="5092700">
                <a:moveTo>
                  <a:pt x="0" y="0"/>
                </a:moveTo>
                <a:cubicBezTo>
                  <a:pt x="1406310" y="0"/>
                  <a:pt x="2546350" y="1140040"/>
                  <a:pt x="2546350" y="2546350"/>
                </a:cubicBezTo>
                <a:cubicBezTo>
                  <a:pt x="2546350" y="3952660"/>
                  <a:pt x="1406310" y="5092700"/>
                  <a:pt x="0" y="5092700"/>
                </a:cubicBezTo>
                <a:close/>
              </a:path>
            </a:pathLst>
          </a:custGeom>
        </p:spPr>
        <p:txBody>
          <a:bodyPr wrap="square">
            <a:noAutofit/>
          </a:bodyPr>
          <a:lstStyle>
            <a:lvl1pPr algn="ctr">
              <a:defRPr>
                <a:solidFill>
                  <a:srgbClr val="323133"/>
                </a:solidFill>
              </a:defRPr>
            </a:lvl1pPr>
          </a:lstStyle>
          <a:p>
            <a:endParaRPr lang="en-IS"/>
          </a:p>
        </p:txBody>
      </p:sp>
      <p:sp>
        <p:nvSpPr>
          <p:cNvPr id="29" name="Title Placeholder 12">
            <a:extLst>
              <a:ext uri="{FF2B5EF4-FFF2-40B4-BE49-F238E27FC236}">
                <a16:creationId xmlns:a16="http://schemas.microsoft.com/office/drawing/2014/main" id="{8ED9D5E6-8ADF-D843-853F-B53C0B530108}"/>
              </a:ext>
            </a:extLst>
          </p:cNvPr>
          <p:cNvSpPr>
            <a:spLocks noGrp="1"/>
          </p:cNvSpPr>
          <p:nvPr>
            <p:ph type="title" hasCustomPrompt="1"/>
          </p:nvPr>
        </p:nvSpPr>
        <p:spPr>
          <a:xfrm>
            <a:off x="2844800" y="488601"/>
            <a:ext cx="9006909"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a:t>Insert slide title</a:t>
            </a:r>
            <a:endParaRPr lang="en-IS"/>
          </a:p>
        </p:txBody>
      </p:sp>
      <p:sp>
        <p:nvSpPr>
          <p:cNvPr id="30" name="Text Placeholder 8">
            <a:extLst>
              <a:ext uri="{FF2B5EF4-FFF2-40B4-BE49-F238E27FC236}">
                <a16:creationId xmlns:a16="http://schemas.microsoft.com/office/drawing/2014/main" id="{714C39F3-198E-6B4B-933E-3539119F38D5}"/>
              </a:ext>
            </a:extLst>
          </p:cNvPr>
          <p:cNvSpPr>
            <a:spLocks noGrp="1"/>
          </p:cNvSpPr>
          <p:nvPr>
            <p:ph type="body" sz="quarter" idx="11"/>
          </p:nvPr>
        </p:nvSpPr>
        <p:spPr>
          <a:xfrm>
            <a:off x="3886200" y="1352550"/>
            <a:ext cx="7938370"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pic>
        <p:nvPicPr>
          <p:cNvPr id="7" name="Graphic 6">
            <a:extLst>
              <a:ext uri="{FF2B5EF4-FFF2-40B4-BE49-F238E27FC236}">
                <a16:creationId xmlns:a16="http://schemas.microsoft.com/office/drawing/2014/main" id="{4295AFFA-4029-6622-7B89-76E43F0D1EE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3" y="182051"/>
            <a:ext cx="935996" cy="214678"/>
          </a:xfrm>
          <a:prstGeom prst="rect">
            <a:avLst/>
          </a:prstGeom>
        </p:spPr>
      </p:pic>
    </p:spTree>
    <p:extLst>
      <p:ext uri="{BB962C8B-B14F-4D97-AF65-F5344CB8AC3E}">
        <p14:creationId xmlns:p14="http://schemas.microsoft.com/office/powerpoint/2010/main" val="394686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S First 3">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DDC50F77-C5B2-FC4E-B53E-FBF4BB05BD65}"/>
              </a:ext>
            </a:extLst>
          </p:cNvPr>
          <p:cNvSpPr>
            <a:spLocks noGrp="1"/>
          </p:cNvSpPr>
          <p:nvPr>
            <p:ph type="pic" sz="quarter" idx="11" hasCustomPrompt="1"/>
          </p:nvPr>
        </p:nvSpPr>
        <p:spPr>
          <a:xfrm>
            <a:off x="111760" y="0"/>
            <a:ext cx="4762640" cy="6858000"/>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a:t>Insert picture</a:t>
            </a:r>
          </a:p>
        </p:txBody>
      </p:sp>
      <p:sp>
        <p:nvSpPr>
          <p:cNvPr id="20" name="Title Placeholder 12">
            <a:extLst>
              <a:ext uri="{FF2B5EF4-FFF2-40B4-BE49-F238E27FC236}">
                <a16:creationId xmlns:a16="http://schemas.microsoft.com/office/drawing/2014/main" id="{A6214D5F-693C-514C-8CF4-BEB12DD3AEC8}"/>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a:t>Insert slide title</a:t>
            </a:r>
            <a:endParaRPr lang="en-IS"/>
          </a:p>
        </p:txBody>
      </p:sp>
      <p:sp>
        <p:nvSpPr>
          <p:cNvPr id="24" name="Text Placeholder 8">
            <a:extLst>
              <a:ext uri="{FF2B5EF4-FFF2-40B4-BE49-F238E27FC236}">
                <a16:creationId xmlns:a16="http://schemas.microsoft.com/office/drawing/2014/main" id="{2890AF6C-696E-D043-AD31-40A9110E8A18}"/>
              </a:ext>
            </a:extLst>
          </p:cNvPr>
          <p:cNvSpPr>
            <a:spLocks noGrp="1"/>
          </p:cNvSpPr>
          <p:nvPr>
            <p:ph type="body" sz="quarter" idx="10"/>
          </p:nvPr>
        </p:nvSpPr>
        <p:spPr>
          <a:xfrm>
            <a:off x="5213445" y="1352550"/>
            <a:ext cx="6638262"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25" name="Rectangle 24">
            <a:extLst>
              <a:ext uri="{FF2B5EF4-FFF2-40B4-BE49-F238E27FC236}">
                <a16:creationId xmlns:a16="http://schemas.microsoft.com/office/drawing/2014/main" id="{281A9397-DEB3-D749-865A-556A86E66776}"/>
              </a:ext>
            </a:extLst>
          </p:cNvPr>
          <p:cNvSpPr/>
          <p:nvPr userDrawn="1"/>
        </p:nvSpPr>
        <p:spPr>
          <a:xfrm>
            <a:off x="0" y="0"/>
            <a:ext cx="111760" cy="6858000"/>
          </a:xfrm>
          <a:prstGeom prst="rect">
            <a:avLst/>
          </a:pr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7" name="Graphic 6">
            <a:extLst>
              <a:ext uri="{FF2B5EF4-FFF2-40B4-BE49-F238E27FC236}">
                <a16:creationId xmlns:a16="http://schemas.microsoft.com/office/drawing/2014/main" id="{3BC519D1-59D0-96B2-FA55-6B31FB16D8D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3" y="182051"/>
            <a:ext cx="935996" cy="214678"/>
          </a:xfrm>
          <a:prstGeom prst="rect">
            <a:avLst/>
          </a:prstGeom>
        </p:spPr>
      </p:pic>
    </p:spTree>
    <p:extLst>
      <p:ext uri="{BB962C8B-B14F-4D97-AF65-F5344CB8AC3E}">
        <p14:creationId xmlns:p14="http://schemas.microsoft.com/office/powerpoint/2010/main" val="415632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S First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82AF3E-986C-FB4E-81F7-E29E877A7736}"/>
              </a:ext>
            </a:extLst>
          </p:cNvPr>
          <p:cNvSpPr>
            <a:spLocks noGrp="1"/>
          </p:cNvSpPr>
          <p:nvPr>
            <p:ph type="pic" sz="quarter" idx="11" hasCustomPrompt="1"/>
          </p:nvPr>
        </p:nvSpPr>
        <p:spPr>
          <a:xfrm>
            <a:off x="7609114" y="544289"/>
            <a:ext cx="4582886" cy="5769423"/>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a:t>Insert picture</a:t>
            </a:r>
          </a:p>
        </p:txBody>
      </p:sp>
      <p:sp>
        <p:nvSpPr>
          <p:cNvPr id="7" name="Title Placeholder 12">
            <a:extLst>
              <a:ext uri="{FF2B5EF4-FFF2-40B4-BE49-F238E27FC236}">
                <a16:creationId xmlns:a16="http://schemas.microsoft.com/office/drawing/2014/main" id="{6C5E7629-C9F0-B04B-98AB-B647A4074F63}"/>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a:t>Insert slide title</a:t>
            </a:r>
            <a:endParaRPr lang="en-IS"/>
          </a:p>
        </p:txBody>
      </p:sp>
      <p:sp>
        <p:nvSpPr>
          <p:cNvPr id="14" name="Rectangle 13">
            <a:extLst>
              <a:ext uri="{FF2B5EF4-FFF2-40B4-BE49-F238E27FC236}">
                <a16:creationId xmlns:a16="http://schemas.microsoft.com/office/drawing/2014/main" id="{65DD32FD-66BF-7E44-B1A7-D341AC08E35A}"/>
              </a:ext>
            </a:extLst>
          </p:cNvPr>
          <p:cNvSpPr/>
          <p:nvPr userDrawn="1"/>
        </p:nvSpPr>
        <p:spPr>
          <a:xfrm>
            <a:off x="0" y="0"/>
            <a:ext cx="111760" cy="6858000"/>
          </a:xfrm>
          <a:prstGeom prst="rect">
            <a:avLst/>
          </a:prstGeom>
          <a:solidFill>
            <a:srgbClr val="F05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5" name="Straight Connector 14">
            <a:extLst>
              <a:ext uri="{FF2B5EF4-FFF2-40B4-BE49-F238E27FC236}">
                <a16:creationId xmlns:a16="http://schemas.microsoft.com/office/drawing/2014/main" id="{91D85F05-6996-704B-9AEC-863B0CCCFC23}"/>
              </a:ext>
            </a:extLst>
          </p:cNvPr>
          <p:cNvCxnSpPr>
            <a:cxnSpLocks/>
          </p:cNvCxnSpPr>
          <p:nvPr userDrawn="1"/>
        </p:nvCxnSpPr>
        <p:spPr>
          <a:xfrm>
            <a:off x="173812" y="0"/>
            <a:ext cx="0" cy="6858000"/>
          </a:xfrm>
          <a:prstGeom prst="line">
            <a:avLst/>
          </a:prstGeom>
          <a:ln>
            <a:solidFill>
              <a:srgbClr val="F4848C"/>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EF07EA9E-F3EE-1212-6A8E-1B45F410EDB3}"/>
              </a:ext>
            </a:extLst>
          </p:cNvPr>
          <p:cNvSpPr>
            <a:spLocks noGrp="1"/>
          </p:cNvSpPr>
          <p:nvPr>
            <p:ph type="body" sz="quarter" idx="10"/>
          </p:nvPr>
        </p:nvSpPr>
        <p:spPr>
          <a:xfrm>
            <a:off x="340290" y="1352550"/>
            <a:ext cx="6816054" cy="4961162"/>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pic>
        <p:nvPicPr>
          <p:cNvPr id="8" name="Graphic 7">
            <a:extLst>
              <a:ext uri="{FF2B5EF4-FFF2-40B4-BE49-F238E27FC236}">
                <a16:creationId xmlns:a16="http://schemas.microsoft.com/office/drawing/2014/main" id="{A7965E0A-32FC-2A01-E20B-F6F1022AC4A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3" y="182051"/>
            <a:ext cx="935996" cy="214678"/>
          </a:xfrm>
          <a:prstGeom prst="rect">
            <a:avLst/>
          </a:prstGeom>
        </p:spPr>
      </p:pic>
    </p:spTree>
    <p:extLst>
      <p:ext uri="{BB962C8B-B14F-4D97-AF65-F5344CB8AC3E}">
        <p14:creationId xmlns:p14="http://schemas.microsoft.com/office/powerpoint/2010/main" val="339693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S First empt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7965E0A-32FC-2A01-E20B-F6F1022AC4A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034473" y="182051"/>
            <a:ext cx="935996" cy="214678"/>
          </a:xfrm>
          <a:prstGeom prst="rect">
            <a:avLst/>
          </a:prstGeom>
        </p:spPr>
      </p:pic>
    </p:spTree>
    <p:extLst>
      <p:ext uri="{BB962C8B-B14F-4D97-AF65-F5344CB8AC3E}">
        <p14:creationId xmlns:p14="http://schemas.microsoft.com/office/powerpoint/2010/main" val="6725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S Express 1">
    <p:spTree>
      <p:nvGrpSpPr>
        <p:cNvPr id="1" name=""/>
        <p:cNvGrpSpPr/>
        <p:nvPr/>
      </p:nvGrpSpPr>
      <p:grpSpPr>
        <a:xfrm>
          <a:off x="0" y="0"/>
          <a:ext cx="0" cy="0"/>
          <a:chOff x="0" y="0"/>
          <a:chExt cx="0" cy="0"/>
        </a:xfrm>
      </p:grpSpPr>
      <p:sp>
        <p:nvSpPr>
          <p:cNvPr id="14" name="Title Placeholder 12">
            <a:extLst>
              <a:ext uri="{FF2B5EF4-FFF2-40B4-BE49-F238E27FC236}">
                <a16:creationId xmlns:a16="http://schemas.microsoft.com/office/drawing/2014/main" id="{64D9D044-A701-E940-B90A-79FBC444A3ED}"/>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a:t>Insert slide title</a:t>
            </a:r>
            <a:endParaRPr lang="en-IS"/>
          </a:p>
        </p:txBody>
      </p:sp>
      <p:sp>
        <p:nvSpPr>
          <p:cNvPr id="15" name="Text Placeholder 8">
            <a:extLst>
              <a:ext uri="{FF2B5EF4-FFF2-40B4-BE49-F238E27FC236}">
                <a16:creationId xmlns:a16="http://schemas.microsoft.com/office/drawing/2014/main" id="{C0CDAA8F-28BF-F74E-A05E-EF59E623D7E4}"/>
              </a:ext>
            </a:extLst>
          </p:cNvPr>
          <p:cNvSpPr>
            <a:spLocks noGrp="1"/>
          </p:cNvSpPr>
          <p:nvPr>
            <p:ph type="body" sz="quarter" idx="10"/>
          </p:nvPr>
        </p:nvSpPr>
        <p:spPr>
          <a:xfrm>
            <a:off x="340291" y="1352550"/>
            <a:ext cx="11484279"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21" name="Rectangle 20">
            <a:extLst>
              <a:ext uri="{FF2B5EF4-FFF2-40B4-BE49-F238E27FC236}">
                <a16:creationId xmlns:a16="http://schemas.microsoft.com/office/drawing/2014/main" id="{4A7B48C0-1F88-F749-8540-C0F6142DFADA}"/>
              </a:ext>
            </a:extLst>
          </p:cNvPr>
          <p:cNvSpPr/>
          <p:nvPr userDrawn="1"/>
        </p:nvSpPr>
        <p:spPr>
          <a:xfrm>
            <a:off x="0" y="0"/>
            <a:ext cx="111760" cy="6858000"/>
          </a:xfrm>
          <a:prstGeom prst="rect">
            <a:avLst/>
          </a:pr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22" name="Straight Connector 21">
            <a:extLst>
              <a:ext uri="{FF2B5EF4-FFF2-40B4-BE49-F238E27FC236}">
                <a16:creationId xmlns:a16="http://schemas.microsoft.com/office/drawing/2014/main" id="{9C79CD8C-2338-8142-A026-8595CBCF84B3}"/>
              </a:ext>
            </a:extLst>
          </p:cNvPr>
          <p:cNvCxnSpPr>
            <a:cxnSpLocks/>
          </p:cNvCxnSpPr>
          <p:nvPr userDrawn="1"/>
        </p:nvCxnSpPr>
        <p:spPr>
          <a:xfrm>
            <a:off x="173812" y="0"/>
            <a:ext cx="0" cy="6858000"/>
          </a:xfrm>
          <a:prstGeom prst="line">
            <a:avLst/>
          </a:prstGeom>
          <a:ln>
            <a:solidFill>
              <a:srgbClr val="F2A35E"/>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80D89CA1-3AC3-B24B-B36D-9C10920E98B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3" y="182395"/>
            <a:ext cx="1226876" cy="213990"/>
          </a:xfrm>
          <a:prstGeom prst="rect">
            <a:avLst/>
          </a:prstGeom>
        </p:spPr>
      </p:pic>
    </p:spTree>
    <p:extLst>
      <p:ext uri="{BB962C8B-B14F-4D97-AF65-F5344CB8AC3E}">
        <p14:creationId xmlns:p14="http://schemas.microsoft.com/office/powerpoint/2010/main" val="143564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S Express 2">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F14DCA7F-477F-EC49-BD8F-C3B6AE99007E}"/>
              </a:ext>
            </a:extLst>
          </p:cNvPr>
          <p:cNvSpPr/>
          <p:nvPr userDrawn="1"/>
        </p:nvSpPr>
        <p:spPr>
          <a:xfrm>
            <a:off x="0" y="0"/>
            <a:ext cx="3429000" cy="6858000"/>
          </a:xfrm>
          <a:custGeom>
            <a:avLst/>
            <a:gdLst>
              <a:gd name="connsiteX0" fmla="*/ 0 w 3429000"/>
              <a:gd name="connsiteY0" fmla="*/ 0 h 6858000"/>
              <a:gd name="connsiteX1" fmla="*/ 3429000 w 3429000"/>
              <a:gd name="connsiteY1" fmla="*/ 3429000 h 6858000"/>
              <a:gd name="connsiteX2" fmla="*/ 0 w 3429000"/>
              <a:gd name="connsiteY2" fmla="*/ 6858000 h 6858000"/>
            </a:gdLst>
            <a:ahLst/>
            <a:cxnLst>
              <a:cxn ang="0">
                <a:pos x="connsiteX0" y="connsiteY0"/>
              </a:cxn>
              <a:cxn ang="0">
                <a:pos x="connsiteX1" y="connsiteY1"/>
              </a:cxn>
              <a:cxn ang="0">
                <a:pos x="connsiteX2" y="connsiteY2"/>
              </a:cxn>
            </a:cxnLst>
            <a:rect l="l" t="t" r="r" b="b"/>
            <a:pathLst>
              <a:path w="3429000" h="6858000">
                <a:moveTo>
                  <a:pt x="0" y="0"/>
                </a:moveTo>
                <a:cubicBezTo>
                  <a:pt x="1893784" y="0"/>
                  <a:pt x="3429000" y="1535216"/>
                  <a:pt x="3429000" y="3429000"/>
                </a:cubicBezTo>
                <a:cubicBezTo>
                  <a:pt x="3429000" y="5322784"/>
                  <a:pt x="1893784" y="6858000"/>
                  <a:pt x="0" y="6858000"/>
                </a:cubicBezTo>
                <a:close/>
              </a:path>
            </a:pathLst>
          </a:cu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sp>
        <p:nvSpPr>
          <p:cNvPr id="26" name="Picture Placeholder 25">
            <a:extLst>
              <a:ext uri="{FF2B5EF4-FFF2-40B4-BE49-F238E27FC236}">
                <a16:creationId xmlns:a16="http://schemas.microsoft.com/office/drawing/2014/main" id="{374A81D5-DE12-D748-BFFA-4C4967A5BF1D}"/>
              </a:ext>
            </a:extLst>
          </p:cNvPr>
          <p:cNvSpPr>
            <a:spLocks noGrp="1"/>
          </p:cNvSpPr>
          <p:nvPr>
            <p:ph type="pic" sz="quarter" idx="10"/>
          </p:nvPr>
        </p:nvSpPr>
        <p:spPr>
          <a:xfrm>
            <a:off x="0" y="441325"/>
            <a:ext cx="2987675" cy="5975350"/>
          </a:xfrm>
          <a:custGeom>
            <a:avLst/>
            <a:gdLst>
              <a:gd name="connsiteX0" fmla="*/ 0 w 2546350"/>
              <a:gd name="connsiteY0" fmla="*/ 0 h 5092700"/>
              <a:gd name="connsiteX1" fmla="*/ 2546350 w 2546350"/>
              <a:gd name="connsiteY1" fmla="*/ 2546350 h 5092700"/>
              <a:gd name="connsiteX2" fmla="*/ 0 w 2546350"/>
              <a:gd name="connsiteY2" fmla="*/ 5092700 h 5092700"/>
            </a:gdLst>
            <a:ahLst/>
            <a:cxnLst>
              <a:cxn ang="0">
                <a:pos x="connsiteX0" y="connsiteY0"/>
              </a:cxn>
              <a:cxn ang="0">
                <a:pos x="connsiteX1" y="connsiteY1"/>
              </a:cxn>
              <a:cxn ang="0">
                <a:pos x="connsiteX2" y="connsiteY2"/>
              </a:cxn>
            </a:cxnLst>
            <a:rect l="l" t="t" r="r" b="b"/>
            <a:pathLst>
              <a:path w="2546350" h="5092700">
                <a:moveTo>
                  <a:pt x="0" y="0"/>
                </a:moveTo>
                <a:cubicBezTo>
                  <a:pt x="1406310" y="0"/>
                  <a:pt x="2546350" y="1140040"/>
                  <a:pt x="2546350" y="2546350"/>
                </a:cubicBezTo>
                <a:cubicBezTo>
                  <a:pt x="2546350" y="3952660"/>
                  <a:pt x="1406310" y="5092700"/>
                  <a:pt x="0" y="5092700"/>
                </a:cubicBezTo>
                <a:close/>
              </a:path>
            </a:pathLst>
          </a:custGeom>
        </p:spPr>
        <p:txBody>
          <a:bodyPr wrap="square">
            <a:noAutofit/>
          </a:bodyPr>
          <a:lstStyle>
            <a:lvl1pPr algn="ctr">
              <a:defRPr>
                <a:solidFill>
                  <a:srgbClr val="323133"/>
                </a:solidFill>
              </a:defRPr>
            </a:lvl1pPr>
          </a:lstStyle>
          <a:p>
            <a:endParaRPr lang="en-IS"/>
          </a:p>
        </p:txBody>
      </p:sp>
      <p:sp>
        <p:nvSpPr>
          <p:cNvPr id="29" name="Title Placeholder 12">
            <a:extLst>
              <a:ext uri="{FF2B5EF4-FFF2-40B4-BE49-F238E27FC236}">
                <a16:creationId xmlns:a16="http://schemas.microsoft.com/office/drawing/2014/main" id="{8ED9D5E6-8ADF-D843-853F-B53C0B530108}"/>
              </a:ext>
            </a:extLst>
          </p:cNvPr>
          <p:cNvSpPr>
            <a:spLocks noGrp="1"/>
          </p:cNvSpPr>
          <p:nvPr>
            <p:ph type="title" hasCustomPrompt="1"/>
          </p:nvPr>
        </p:nvSpPr>
        <p:spPr>
          <a:xfrm>
            <a:off x="2844800" y="488601"/>
            <a:ext cx="9006909"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a:t>Insert slide title</a:t>
            </a:r>
            <a:endParaRPr lang="en-IS"/>
          </a:p>
        </p:txBody>
      </p:sp>
      <p:sp>
        <p:nvSpPr>
          <p:cNvPr id="30" name="Text Placeholder 8">
            <a:extLst>
              <a:ext uri="{FF2B5EF4-FFF2-40B4-BE49-F238E27FC236}">
                <a16:creationId xmlns:a16="http://schemas.microsoft.com/office/drawing/2014/main" id="{714C39F3-198E-6B4B-933E-3539119F38D5}"/>
              </a:ext>
            </a:extLst>
          </p:cNvPr>
          <p:cNvSpPr>
            <a:spLocks noGrp="1"/>
          </p:cNvSpPr>
          <p:nvPr>
            <p:ph type="body" sz="quarter" idx="11"/>
          </p:nvPr>
        </p:nvSpPr>
        <p:spPr>
          <a:xfrm>
            <a:off x="3886200" y="1352550"/>
            <a:ext cx="7938370"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pic>
        <p:nvPicPr>
          <p:cNvPr id="7" name="Graphic 6">
            <a:extLst>
              <a:ext uri="{FF2B5EF4-FFF2-40B4-BE49-F238E27FC236}">
                <a16:creationId xmlns:a16="http://schemas.microsoft.com/office/drawing/2014/main" id="{F53D94D2-11F8-0BB7-037B-5EDD8FB429C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3" y="182395"/>
            <a:ext cx="1226876" cy="213990"/>
          </a:xfrm>
          <a:prstGeom prst="rect">
            <a:avLst/>
          </a:prstGeom>
        </p:spPr>
      </p:pic>
    </p:spTree>
    <p:extLst>
      <p:ext uri="{BB962C8B-B14F-4D97-AF65-F5344CB8AC3E}">
        <p14:creationId xmlns:p14="http://schemas.microsoft.com/office/powerpoint/2010/main" val="297089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S Express 3">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DDC50F77-C5B2-FC4E-B53E-FBF4BB05BD65}"/>
              </a:ext>
            </a:extLst>
          </p:cNvPr>
          <p:cNvSpPr>
            <a:spLocks noGrp="1"/>
          </p:cNvSpPr>
          <p:nvPr>
            <p:ph type="pic" sz="quarter" idx="11" hasCustomPrompt="1"/>
          </p:nvPr>
        </p:nvSpPr>
        <p:spPr>
          <a:xfrm>
            <a:off x="111760" y="0"/>
            <a:ext cx="4762640" cy="6858000"/>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a:t>Insert picture</a:t>
            </a:r>
          </a:p>
        </p:txBody>
      </p:sp>
      <p:sp>
        <p:nvSpPr>
          <p:cNvPr id="20" name="Title Placeholder 12">
            <a:extLst>
              <a:ext uri="{FF2B5EF4-FFF2-40B4-BE49-F238E27FC236}">
                <a16:creationId xmlns:a16="http://schemas.microsoft.com/office/drawing/2014/main" id="{A6214D5F-693C-514C-8CF4-BEB12DD3AEC8}"/>
              </a:ext>
            </a:extLst>
          </p:cNvPr>
          <p:cNvSpPr>
            <a:spLocks noGrp="1"/>
          </p:cNvSpPr>
          <p:nvPr>
            <p:ph type="title" hasCustomPrompt="1"/>
          </p:nvPr>
        </p:nvSpPr>
        <p:spPr>
          <a:xfrm>
            <a:off x="5213445" y="488601"/>
            <a:ext cx="6638262"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a:t>Insert slide title</a:t>
            </a:r>
            <a:endParaRPr lang="en-IS"/>
          </a:p>
        </p:txBody>
      </p:sp>
      <p:sp>
        <p:nvSpPr>
          <p:cNvPr id="24" name="Text Placeholder 8">
            <a:extLst>
              <a:ext uri="{FF2B5EF4-FFF2-40B4-BE49-F238E27FC236}">
                <a16:creationId xmlns:a16="http://schemas.microsoft.com/office/drawing/2014/main" id="{2890AF6C-696E-D043-AD31-40A9110E8A18}"/>
              </a:ext>
            </a:extLst>
          </p:cNvPr>
          <p:cNvSpPr>
            <a:spLocks noGrp="1"/>
          </p:cNvSpPr>
          <p:nvPr>
            <p:ph type="body" sz="quarter" idx="10"/>
          </p:nvPr>
        </p:nvSpPr>
        <p:spPr>
          <a:xfrm>
            <a:off x="5213445" y="1352550"/>
            <a:ext cx="6638262"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sp>
        <p:nvSpPr>
          <p:cNvPr id="25" name="Rectangle 24">
            <a:extLst>
              <a:ext uri="{FF2B5EF4-FFF2-40B4-BE49-F238E27FC236}">
                <a16:creationId xmlns:a16="http://schemas.microsoft.com/office/drawing/2014/main" id="{281A9397-DEB3-D749-865A-556A86E66776}"/>
              </a:ext>
            </a:extLst>
          </p:cNvPr>
          <p:cNvSpPr/>
          <p:nvPr userDrawn="1"/>
        </p:nvSpPr>
        <p:spPr>
          <a:xfrm>
            <a:off x="0" y="0"/>
            <a:ext cx="111760" cy="6858000"/>
          </a:xfrm>
          <a:prstGeom prst="rect">
            <a:avLst/>
          </a:pr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7" name="Graphic 6">
            <a:extLst>
              <a:ext uri="{FF2B5EF4-FFF2-40B4-BE49-F238E27FC236}">
                <a16:creationId xmlns:a16="http://schemas.microsoft.com/office/drawing/2014/main" id="{5E4EA735-FD69-A983-B0F8-1F6D7308960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3" y="182395"/>
            <a:ext cx="1226876" cy="213990"/>
          </a:xfrm>
          <a:prstGeom prst="rect">
            <a:avLst/>
          </a:prstGeom>
        </p:spPr>
      </p:pic>
    </p:spTree>
    <p:extLst>
      <p:ext uri="{BB962C8B-B14F-4D97-AF65-F5344CB8AC3E}">
        <p14:creationId xmlns:p14="http://schemas.microsoft.com/office/powerpoint/2010/main" val="33033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S Express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582AF3E-986C-FB4E-81F7-E29E877A7736}"/>
              </a:ext>
            </a:extLst>
          </p:cNvPr>
          <p:cNvSpPr>
            <a:spLocks noGrp="1"/>
          </p:cNvSpPr>
          <p:nvPr>
            <p:ph type="pic" sz="quarter" idx="11" hasCustomPrompt="1"/>
          </p:nvPr>
        </p:nvSpPr>
        <p:spPr>
          <a:xfrm>
            <a:off x="7609114" y="544289"/>
            <a:ext cx="4582886" cy="5769423"/>
          </a:xfrm>
          <a:prstGeom prst="rect">
            <a:avLst/>
          </a:prstGeom>
        </p:spPr>
        <p:txBody>
          <a:bodyPr/>
          <a:lstStyle>
            <a:lvl1pPr marL="0" indent="0" algn="ctr">
              <a:buNone/>
              <a:defRPr>
                <a:solidFill>
                  <a:srgbClr val="323133"/>
                </a:solidFill>
                <a:latin typeface="Segoe UI" panose="020B0502040204020203" pitchFamily="34" charset="0"/>
                <a:cs typeface="Segoe UI" panose="020B0502040204020203" pitchFamily="34" charset="0"/>
              </a:defRPr>
            </a:lvl1pPr>
          </a:lstStyle>
          <a:p>
            <a:r>
              <a:rPr lang="en-IS"/>
              <a:t>Insert picture</a:t>
            </a:r>
          </a:p>
        </p:txBody>
      </p:sp>
      <p:sp>
        <p:nvSpPr>
          <p:cNvPr id="7" name="Title Placeholder 12">
            <a:extLst>
              <a:ext uri="{FF2B5EF4-FFF2-40B4-BE49-F238E27FC236}">
                <a16:creationId xmlns:a16="http://schemas.microsoft.com/office/drawing/2014/main" id="{6C5E7629-C9F0-B04B-98AB-B647A4074F63}"/>
              </a:ext>
            </a:extLst>
          </p:cNvPr>
          <p:cNvSpPr>
            <a:spLocks noGrp="1"/>
          </p:cNvSpPr>
          <p:nvPr>
            <p:ph type="title" hasCustomPrompt="1"/>
          </p:nvPr>
        </p:nvSpPr>
        <p:spPr>
          <a:xfrm>
            <a:off x="340290" y="488601"/>
            <a:ext cx="6816055" cy="588637"/>
          </a:xfrm>
          <a:prstGeom prst="rect">
            <a:avLst/>
          </a:prstGeom>
        </p:spPr>
        <p:txBody>
          <a:bodyPr vert="horz" lIns="91440" tIns="45720" rIns="91440" bIns="45720" rtlCol="0" anchor="t" anchorCtr="0">
            <a:normAutofit/>
          </a:bodyPr>
          <a:lstStyle>
            <a:lvl1pPr>
              <a:defRPr sz="3600">
                <a:solidFill>
                  <a:srgbClr val="361D5C"/>
                </a:solidFill>
              </a:defRPr>
            </a:lvl1pPr>
          </a:lstStyle>
          <a:p>
            <a:r>
              <a:rPr lang="en-GB"/>
              <a:t>Insert slide title</a:t>
            </a:r>
            <a:endParaRPr lang="en-IS"/>
          </a:p>
        </p:txBody>
      </p:sp>
      <p:sp>
        <p:nvSpPr>
          <p:cNvPr id="14" name="Rectangle 13">
            <a:extLst>
              <a:ext uri="{FF2B5EF4-FFF2-40B4-BE49-F238E27FC236}">
                <a16:creationId xmlns:a16="http://schemas.microsoft.com/office/drawing/2014/main" id="{65DD32FD-66BF-7E44-B1A7-D341AC08E35A}"/>
              </a:ext>
            </a:extLst>
          </p:cNvPr>
          <p:cNvSpPr/>
          <p:nvPr userDrawn="1"/>
        </p:nvSpPr>
        <p:spPr>
          <a:xfrm>
            <a:off x="0" y="0"/>
            <a:ext cx="111760" cy="6858000"/>
          </a:xfrm>
          <a:prstGeom prst="rect">
            <a:avLst/>
          </a:prstGeom>
          <a:solidFill>
            <a:srgbClr val="E47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15" name="Straight Connector 14">
            <a:extLst>
              <a:ext uri="{FF2B5EF4-FFF2-40B4-BE49-F238E27FC236}">
                <a16:creationId xmlns:a16="http://schemas.microsoft.com/office/drawing/2014/main" id="{91D85F05-6996-704B-9AEC-863B0CCCFC23}"/>
              </a:ext>
            </a:extLst>
          </p:cNvPr>
          <p:cNvCxnSpPr>
            <a:cxnSpLocks/>
          </p:cNvCxnSpPr>
          <p:nvPr userDrawn="1"/>
        </p:nvCxnSpPr>
        <p:spPr>
          <a:xfrm>
            <a:off x="173812" y="0"/>
            <a:ext cx="0" cy="6858000"/>
          </a:xfrm>
          <a:prstGeom prst="line">
            <a:avLst/>
          </a:prstGeom>
          <a:ln>
            <a:solidFill>
              <a:srgbClr val="F2A35E"/>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A148E19D-63D5-4A99-0934-1EC6ADF9E845}"/>
              </a:ext>
            </a:extLst>
          </p:cNvPr>
          <p:cNvSpPr>
            <a:spLocks noGrp="1"/>
          </p:cNvSpPr>
          <p:nvPr>
            <p:ph type="body" sz="quarter" idx="10"/>
          </p:nvPr>
        </p:nvSpPr>
        <p:spPr>
          <a:xfrm>
            <a:off x="340290" y="1352550"/>
            <a:ext cx="6816054" cy="4961162"/>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pic>
        <p:nvPicPr>
          <p:cNvPr id="8" name="Graphic 7">
            <a:extLst>
              <a:ext uri="{FF2B5EF4-FFF2-40B4-BE49-F238E27FC236}">
                <a16:creationId xmlns:a16="http://schemas.microsoft.com/office/drawing/2014/main" id="{A602B03B-8C0D-BD8E-7AB9-D443A9912AC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3" y="182395"/>
            <a:ext cx="1226876" cy="213990"/>
          </a:xfrm>
          <a:prstGeom prst="rect">
            <a:avLst/>
          </a:prstGeom>
        </p:spPr>
      </p:pic>
    </p:spTree>
    <p:extLst>
      <p:ext uri="{BB962C8B-B14F-4D97-AF65-F5344CB8AC3E}">
        <p14:creationId xmlns:p14="http://schemas.microsoft.com/office/powerpoint/2010/main" val="270949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S Express empt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602B03B-8C0D-BD8E-7AB9-D443A9912AC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743593" y="182395"/>
            <a:ext cx="1226876" cy="213990"/>
          </a:xfrm>
          <a:prstGeom prst="rect">
            <a:avLst/>
          </a:prstGeom>
        </p:spPr>
      </p:pic>
    </p:spTree>
    <p:extLst>
      <p:ext uri="{BB962C8B-B14F-4D97-AF65-F5344CB8AC3E}">
        <p14:creationId xmlns:p14="http://schemas.microsoft.com/office/powerpoint/2010/main" val="129801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A7B0D-62E3-F66E-853B-FA0E0CCB5F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9FB6C7-92D7-CB96-BF84-0DD21099FDBE}"/>
              </a:ext>
            </a:extLst>
          </p:cNvPr>
          <p:cNvSpPr>
            <a:spLocks noGrp="1"/>
          </p:cNvSpPr>
          <p:nvPr>
            <p:ph type="dt" sz="half" idx="10"/>
          </p:nvPr>
        </p:nvSpPr>
        <p:spPr/>
        <p:txBody>
          <a:bodyPr/>
          <a:lstStyle/>
          <a:p>
            <a:fld id="{77CC260D-E5EA-4C30-A55E-BAFA9CBE7C7E}" type="datetimeFigureOut">
              <a:rPr lang="en-US" smtClean="0"/>
              <a:t>5/8/2023</a:t>
            </a:fld>
            <a:endParaRPr lang="en-US"/>
          </a:p>
        </p:txBody>
      </p:sp>
      <p:sp>
        <p:nvSpPr>
          <p:cNvPr id="4" name="Footer Placeholder 3">
            <a:extLst>
              <a:ext uri="{FF2B5EF4-FFF2-40B4-BE49-F238E27FC236}">
                <a16:creationId xmlns:a16="http://schemas.microsoft.com/office/drawing/2014/main" id="{4CF6F850-62C6-B1C7-B2B3-40943E0B99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C419F2-C5F3-1E3F-3711-C6416DD88243}"/>
              </a:ext>
            </a:extLst>
          </p:cNvPr>
          <p:cNvSpPr>
            <a:spLocks noGrp="1"/>
          </p:cNvSpPr>
          <p:nvPr>
            <p:ph type="sldNum" sz="quarter" idx="12"/>
          </p:nvPr>
        </p:nvSpPr>
        <p:spPr/>
        <p:txBody>
          <a:bodyPr/>
          <a:lstStyle/>
          <a:p>
            <a:fld id="{01EC61FF-E837-491D-AC40-7AE5A36FA240}" type="slidenum">
              <a:rPr lang="en-US" smtClean="0"/>
              <a:t>‹#›</a:t>
            </a:fld>
            <a:endParaRPr lang="en-US"/>
          </a:p>
        </p:txBody>
      </p:sp>
    </p:spTree>
    <p:extLst>
      <p:ext uri="{BB962C8B-B14F-4D97-AF65-F5344CB8AC3E}">
        <p14:creationId xmlns:p14="http://schemas.microsoft.com/office/powerpoint/2010/main" val="1583805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94B27F-74B3-4992-C504-F0E8F81E13D0}"/>
              </a:ext>
            </a:extLst>
          </p:cNvPr>
          <p:cNvSpPr>
            <a:spLocks noGrp="1"/>
          </p:cNvSpPr>
          <p:nvPr>
            <p:ph type="dt" sz="half" idx="10"/>
          </p:nvPr>
        </p:nvSpPr>
        <p:spPr/>
        <p:txBody>
          <a:bodyPr/>
          <a:lstStyle/>
          <a:p>
            <a:fld id="{77CC260D-E5EA-4C30-A55E-BAFA9CBE7C7E}" type="datetimeFigureOut">
              <a:rPr lang="en-US" smtClean="0"/>
              <a:t>5/8/2023</a:t>
            </a:fld>
            <a:endParaRPr lang="en-US"/>
          </a:p>
        </p:txBody>
      </p:sp>
      <p:sp>
        <p:nvSpPr>
          <p:cNvPr id="3" name="Footer Placeholder 2">
            <a:extLst>
              <a:ext uri="{FF2B5EF4-FFF2-40B4-BE49-F238E27FC236}">
                <a16:creationId xmlns:a16="http://schemas.microsoft.com/office/drawing/2014/main" id="{4675D042-9C4D-6A94-A742-17B64C6791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8891F0-BA80-1462-70C1-0F256DEAD3D5}"/>
              </a:ext>
            </a:extLst>
          </p:cNvPr>
          <p:cNvSpPr>
            <a:spLocks noGrp="1"/>
          </p:cNvSpPr>
          <p:nvPr>
            <p:ph type="sldNum" sz="quarter" idx="12"/>
          </p:nvPr>
        </p:nvSpPr>
        <p:spPr/>
        <p:txBody>
          <a:bodyPr/>
          <a:lstStyle/>
          <a:p>
            <a:fld id="{01EC61FF-E837-491D-AC40-7AE5A36FA240}" type="slidenum">
              <a:rPr lang="en-US" smtClean="0"/>
              <a:t>‹#›</a:t>
            </a:fld>
            <a:endParaRPr lang="en-US"/>
          </a:p>
        </p:txBody>
      </p:sp>
    </p:spTree>
    <p:extLst>
      <p:ext uri="{BB962C8B-B14F-4D97-AF65-F5344CB8AC3E}">
        <p14:creationId xmlns:p14="http://schemas.microsoft.com/office/powerpoint/2010/main" val="152362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36B9-ADDD-A630-AFEA-959163A991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5AFD88-1128-01DA-3F65-39B6B2A432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252E75-A6ED-7DFD-2B6F-C86D2FA4F1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F1C226-BE2E-3947-3753-CA733C0FF3C8}"/>
              </a:ext>
            </a:extLst>
          </p:cNvPr>
          <p:cNvSpPr>
            <a:spLocks noGrp="1"/>
          </p:cNvSpPr>
          <p:nvPr>
            <p:ph type="dt" sz="half" idx="10"/>
          </p:nvPr>
        </p:nvSpPr>
        <p:spPr/>
        <p:txBody>
          <a:bodyPr/>
          <a:lstStyle/>
          <a:p>
            <a:fld id="{77CC260D-E5EA-4C30-A55E-BAFA9CBE7C7E}" type="datetimeFigureOut">
              <a:rPr lang="en-US" smtClean="0"/>
              <a:t>5/8/2023</a:t>
            </a:fld>
            <a:endParaRPr lang="en-US"/>
          </a:p>
        </p:txBody>
      </p:sp>
      <p:sp>
        <p:nvSpPr>
          <p:cNvPr id="6" name="Footer Placeholder 5">
            <a:extLst>
              <a:ext uri="{FF2B5EF4-FFF2-40B4-BE49-F238E27FC236}">
                <a16:creationId xmlns:a16="http://schemas.microsoft.com/office/drawing/2014/main" id="{FC5304E0-34B5-930E-0E45-C4DEE96199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3538D6-2AA9-409D-0CCE-41BEC60C95F1}"/>
              </a:ext>
            </a:extLst>
          </p:cNvPr>
          <p:cNvSpPr>
            <a:spLocks noGrp="1"/>
          </p:cNvSpPr>
          <p:nvPr>
            <p:ph type="sldNum" sz="quarter" idx="12"/>
          </p:nvPr>
        </p:nvSpPr>
        <p:spPr/>
        <p:txBody>
          <a:bodyPr/>
          <a:lstStyle/>
          <a:p>
            <a:fld id="{01EC61FF-E837-491D-AC40-7AE5A36FA240}" type="slidenum">
              <a:rPr lang="en-US" smtClean="0"/>
              <a:t>‹#›</a:t>
            </a:fld>
            <a:endParaRPr lang="en-US"/>
          </a:p>
        </p:txBody>
      </p:sp>
    </p:spTree>
    <p:extLst>
      <p:ext uri="{BB962C8B-B14F-4D97-AF65-F5344CB8AC3E}">
        <p14:creationId xmlns:p14="http://schemas.microsoft.com/office/powerpoint/2010/main" val="789960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89DC-EFC1-DE54-17DC-E864169843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74540D-7B57-4EB6-92BE-B117553EA8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C8E4FD-A9CB-FA67-9534-37649365DF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E32115-B447-9C36-053F-965DE3FBA32E}"/>
              </a:ext>
            </a:extLst>
          </p:cNvPr>
          <p:cNvSpPr>
            <a:spLocks noGrp="1"/>
          </p:cNvSpPr>
          <p:nvPr>
            <p:ph type="dt" sz="half" idx="10"/>
          </p:nvPr>
        </p:nvSpPr>
        <p:spPr/>
        <p:txBody>
          <a:bodyPr/>
          <a:lstStyle/>
          <a:p>
            <a:fld id="{77CC260D-E5EA-4C30-A55E-BAFA9CBE7C7E}" type="datetimeFigureOut">
              <a:rPr lang="en-US" smtClean="0"/>
              <a:t>5/8/2023</a:t>
            </a:fld>
            <a:endParaRPr lang="en-US"/>
          </a:p>
        </p:txBody>
      </p:sp>
      <p:sp>
        <p:nvSpPr>
          <p:cNvPr id="6" name="Footer Placeholder 5">
            <a:extLst>
              <a:ext uri="{FF2B5EF4-FFF2-40B4-BE49-F238E27FC236}">
                <a16:creationId xmlns:a16="http://schemas.microsoft.com/office/drawing/2014/main" id="{4CBAAD8B-1560-7CD8-9108-3EA128F828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D908DA-1557-529E-27C9-C8B75E1DFD56}"/>
              </a:ext>
            </a:extLst>
          </p:cNvPr>
          <p:cNvSpPr>
            <a:spLocks noGrp="1"/>
          </p:cNvSpPr>
          <p:nvPr>
            <p:ph type="sldNum" sz="quarter" idx="12"/>
          </p:nvPr>
        </p:nvSpPr>
        <p:spPr/>
        <p:txBody>
          <a:bodyPr/>
          <a:lstStyle/>
          <a:p>
            <a:fld id="{01EC61FF-E837-491D-AC40-7AE5A36FA240}" type="slidenum">
              <a:rPr lang="en-US" smtClean="0"/>
              <a:t>‹#›</a:t>
            </a:fld>
            <a:endParaRPr lang="en-US"/>
          </a:p>
        </p:txBody>
      </p:sp>
    </p:spTree>
    <p:extLst>
      <p:ext uri="{BB962C8B-B14F-4D97-AF65-F5344CB8AC3E}">
        <p14:creationId xmlns:p14="http://schemas.microsoft.com/office/powerpoint/2010/main" val="4202842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7.sv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6.png"/><Relationship Id="rId2" Type="http://schemas.openxmlformats.org/officeDocument/2006/relationships/slideLayout" Target="../slideLayouts/slideLayout16.xml"/><Relationship Id="rId16" Type="http://schemas.openxmlformats.org/officeDocument/2006/relationships/theme" Target="../theme/theme2.xml"/><Relationship Id="rId20" Type="http://schemas.openxmlformats.org/officeDocument/2006/relationships/image" Target="../media/image9.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8.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5.sv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14.png"/><Relationship Id="rId2" Type="http://schemas.openxmlformats.org/officeDocument/2006/relationships/slideLayout" Target="../slideLayouts/slideLayout31.xml"/><Relationship Id="rId16" Type="http://schemas.openxmlformats.org/officeDocument/2006/relationships/theme" Target="../theme/theme3.xml"/><Relationship Id="rId20" Type="http://schemas.openxmlformats.org/officeDocument/2006/relationships/image" Target="../media/image9.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8.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image" Target="../media/image7.sv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6.png"/><Relationship Id="rId2" Type="http://schemas.openxmlformats.org/officeDocument/2006/relationships/slideLayout" Target="../slideLayouts/slideLayout46.xml"/><Relationship Id="rId16" Type="http://schemas.openxmlformats.org/officeDocument/2006/relationships/theme" Target="../theme/theme4.xml"/><Relationship Id="rId20" Type="http://schemas.openxmlformats.org/officeDocument/2006/relationships/image" Target="../media/image22.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8.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7E1E7A-21A2-C8E3-CF5C-C1377BFD7E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B48AA4-B7AA-13D2-2304-F8D3E6B4DD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19B1C-3D1B-A2B8-8B8E-5623180851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C260D-E5EA-4C30-A55E-BAFA9CBE7C7E}" type="datetimeFigureOut">
              <a:rPr lang="en-US" smtClean="0"/>
              <a:t>5/8/2023</a:t>
            </a:fld>
            <a:endParaRPr lang="en-US"/>
          </a:p>
        </p:txBody>
      </p:sp>
      <p:sp>
        <p:nvSpPr>
          <p:cNvPr id="5" name="Footer Placeholder 4">
            <a:extLst>
              <a:ext uri="{FF2B5EF4-FFF2-40B4-BE49-F238E27FC236}">
                <a16:creationId xmlns:a16="http://schemas.microsoft.com/office/drawing/2014/main" id="{32AAA63C-4DAC-7612-9CEB-EB5C42EDA6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AF8BFF-56B5-97A7-E4AD-4B0870DE94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EC61FF-E837-491D-AC40-7AE5A36FA240}" type="slidenum">
              <a:rPr lang="en-US" smtClean="0"/>
              <a:t>‹#›</a:t>
            </a:fld>
            <a:endParaRPr lang="en-US"/>
          </a:p>
        </p:txBody>
      </p:sp>
    </p:spTree>
    <p:extLst>
      <p:ext uri="{BB962C8B-B14F-4D97-AF65-F5344CB8AC3E}">
        <p14:creationId xmlns:p14="http://schemas.microsoft.com/office/powerpoint/2010/main" val="639535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3" r:id="rId12"/>
    <p:sldLayoutId id="2147483714" r:id="rId13"/>
    <p:sldLayoutId id="214748371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7E639B9-1F5C-1F9E-8753-190530B4BF57}"/>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p:blipFill>
        <p:spPr>
          <a:xfrm>
            <a:off x="11028357" y="6408394"/>
            <a:ext cx="1008000" cy="372708"/>
          </a:xfrm>
          <a:prstGeom prst="rect">
            <a:avLst/>
          </a:prstGeom>
        </p:spPr>
      </p:pic>
      <p:pic>
        <p:nvPicPr>
          <p:cNvPr id="3" name="Picture 2">
            <a:extLst>
              <a:ext uri="{FF2B5EF4-FFF2-40B4-BE49-F238E27FC236}">
                <a16:creationId xmlns:a16="http://schemas.microsoft.com/office/drawing/2014/main" id="{B6A676C9-CF98-086A-0B38-6B4EEA03177B}"/>
              </a:ext>
            </a:extLst>
          </p:cNvPr>
          <p:cNvPicPr>
            <a:picLocks noChangeAspect="1"/>
          </p:cNvPicPr>
          <p:nvPr userDrawn="1"/>
        </p:nvPicPr>
        <p:blipFill>
          <a:blip r:embed="rId19"/>
          <a:stretch>
            <a:fillRect/>
          </a:stretch>
        </p:blipFill>
        <p:spPr>
          <a:xfrm>
            <a:off x="-132372" y="0"/>
            <a:ext cx="88900" cy="6858000"/>
          </a:xfrm>
          <a:prstGeom prst="rect">
            <a:avLst/>
          </a:prstGeom>
        </p:spPr>
      </p:pic>
      <p:pic>
        <p:nvPicPr>
          <p:cNvPr id="5" name="Picture 4">
            <a:extLst>
              <a:ext uri="{FF2B5EF4-FFF2-40B4-BE49-F238E27FC236}">
                <a16:creationId xmlns:a16="http://schemas.microsoft.com/office/drawing/2014/main" id="{ABFDABF0-8661-60F7-5380-2F09ED505CBE}"/>
              </a:ext>
            </a:extLst>
          </p:cNvPr>
          <p:cNvPicPr>
            <a:picLocks noChangeAspect="1"/>
          </p:cNvPicPr>
          <p:nvPr userDrawn="1"/>
        </p:nvPicPr>
        <p:blipFill>
          <a:blip r:embed="rId20"/>
          <a:stretch>
            <a:fillRect/>
          </a:stretch>
        </p:blipFill>
        <p:spPr>
          <a:xfrm>
            <a:off x="12235472" y="0"/>
            <a:ext cx="88900" cy="6858000"/>
          </a:xfrm>
          <a:prstGeom prst="rect">
            <a:avLst/>
          </a:prstGeom>
        </p:spPr>
      </p:pic>
    </p:spTree>
    <p:extLst>
      <p:ext uri="{BB962C8B-B14F-4D97-AF65-F5344CB8AC3E}">
        <p14:creationId xmlns:p14="http://schemas.microsoft.com/office/powerpoint/2010/main" val="321352090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710" r:id="rId5"/>
    <p:sldLayoutId id="2147483697" r:id="rId6"/>
    <p:sldLayoutId id="2147483698" r:id="rId7"/>
    <p:sldLayoutId id="2147483699" r:id="rId8"/>
    <p:sldLayoutId id="2147483700" r:id="rId9"/>
    <p:sldLayoutId id="2147483711" r:id="rId10"/>
    <p:sldLayoutId id="2147483701" r:id="rId11"/>
    <p:sldLayoutId id="2147483702" r:id="rId12"/>
    <p:sldLayoutId id="2147483703" r:id="rId13"/>
    <p:sldLayoutId id="2147483704" r:id="rId14"/>
    <p:sldLayoutId id="2147483712"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bg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361D5C"/>
            </a:gs>
            <a:gs pos="99000">
              <a:srgbClr val="200C3B"/>
            </a:gs>
          </a:gsLst>
          <a:lin ang="54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7E639B9-1F5C-1F9E-8753-190530B4BF57}"/>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p:blipFill>
        <p:spPr>
          <a:xfrm>
            <a:off x="11028357" y="6408394"/>
            <a:ext cx="1008000" cy="372708"/>
          </a:xfrm>
          <a:prstGeom prst="rect">
            <a:avLst/>
          </a:prstGeom>
        </p:spPr>
      </p:pic>
      <p:pic>
        <p:nvPicPr>
          <p:cNvPr id="3" name="Picture 2">
            <a:extLst>
              <a:ext uri="{FF2B5EF4-FFF2-40B4-BE49-F238E27FC236}">
                <a16:creationId xmlns:a16="http://schemas.microsoft.com/office/drawing/2014/main" id="{91C4C19A-0357-F8C2-A1CB-FAA6583E37C8}"/>
              </a:ext>
            </a:extLst>
          </p:cNvPr>
          <p:cNvPicPr>
            <a:picLocks noChangeAspect="1"/>
          </p:cNvPicPr>
          <p:nvPr userDrawn="1"/>
        </p:nvPicPr>
        <p:blipFill>
          <a:blip r:embed="rId19"/>
          <a:stretch>
            <a:fillRect/>
          </a:stretch>
        </p:blipFill>
        <p:spPr>
          <a:xfrm>
            <a:off x="-132372" y="0"/>
            <a:ext cx="88900" cy="6858000"/>
          </a:xfrm>
          <a:prstGeom prst="rect">
            <a:avLst/>
          </a:prstGeom>
        </p:spPr>
      </p:pic>
      <p:pic>
        <p:nvPicPr>
          <p:cNvPr id="5" name="Picture 4">
            <a:extLst>
              <a:ext uri="{FF2B5EF4-FFF2-40B4-BE49-F238E27FC236}">
                <a16:creationId xmlns:a16="http://schemas.microsoft.com/office/drawing/2014/main" id="{7D2EBD9C-9C50-4549-35BE-678501AE41F1}"/>
              </a:ext>
            </a:extLst>
          </p:cNvPr>
          <p:cNvPicPr>
            <a:picLocks noChangeAspect="1"/>
          </p:cNvPicPr>
          <p:nvPr userDrawn="1"/>
        </p:nvPicPr>
        <p:blipFill>
          <a:blip r:embed="rId20"/>
          <a:stretch>
            <a:fillRect/>
          </a:stretch>
        </p:blipFill>
        <p:spPr>
          <a:xfrm>
            <a:off x="12235472" y="0"/>
            <a:ext cx="88900" cy="6858000"/>
          </a:xfrm>
          <a:prstGeom prst="rect">
            <a:avLst/>
          </a:prstGeom>
        </p:spPr>
      </p:pic>
    </p:spTree>
    <p:extLst>
      <p:ext uri="{BB962C8B-B14F-4D97-AF65-F5344CB8AC3E}">
        <p14:creationId xmlns:p14="http://schemas.microsoft.com/office/powerpoint/2010/main" val="339575191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07" r:id="rId5"/>
    <p:sldLayoutId id="2147483722" r:id="rId6"/>
    <p:sldLayoutId id="2147483723" r:id="rId7"/>
    <p:sldLayoutId id="2147483724" r:id="rId8"/>
    <p:sldLayoutId id="2147483676" r:id="rId9"/>
    <p:sldLayoutId id="2147483708" r:id="rId10"/>
    <p:sldLayoutId id="2147483677" r:id="rId11"/>
    <p:sldLayoutId id="2147483678" r:id="rId12"/>
    <p:sldLayoutId id="2147483679" r:id="rId13"/>
    <p:sldLayoutId id="2147483680" r:id="rId14"/>
    <p:sldLayoutId id="2147483709"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bg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7E639B9-1F5C-1F9E-8753-190530B4BF57}"/>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p:blipFill>
        <p:spPr>
          <a:xfrm>
            <a:off x="11028357" y="6408394"/>
            <a:ext cx="1008000" cy="372708"/>
          </a:xfrm>
          <a:prstGeom prst="rect">
            <a:avLst/>
          </a:prstGeom>
        </p:spPr>
      </p:pic>
      <p:pic>
        <p:nvPicPr>
          <p:cNvPr id="3" name="Picture 2">
            <a:extLst>
              <a:ext uri="{FF2B5EF4-FFF2-40B4-BE49-F238E27FC236}">
                <a16:creationId xmlns:a16="http://schemas.microsoft.com/office/drawing/2014/main" id="{B6A676C9-CF98-086A-0B38-6B4EEA03177B}"/>
              </a:ext>
            </a:extLst>
          </p:cNvPr>
          <p:cNvPicPr>
            <a:picLocks noChangeAspect="1"/>
          </p:cNvPicPr>
          <p:nvPr userDrawn="1"/>
        </p:nvPicPr>
        <p:blipFill>
          <a:blip r:embed="rId19"/>
          <a:stretch>
            <a:fillRect/>
          </a:stretch>
        </p:blipFill>
        <p:spPr>
          <a:xfrm>
            <a:off x="-132372" y="0"/>
            <a:ext cx="88900" cy="6858000"/>
          </a:xfrm>
          <a:prstGeom prst="rect">
            <a:avLst/>
          </a:prstGeom>
        </p:spPr>
      </p:pic>
      <p:pic>
        <p:nvPicPr>
          <p:cNvPr id="6" name="Picture 5">
            <a:extLst>
              <a:ext uri="{FF2B5EF4-FFF2-40B4-BE49-F238E27FC236}">
                <a16:creationId xmlns:a16="http://schemas.microsoft.com/office/drawing/2014/main" id="{6E4B95C1-875E-3529-235E-A1765AF87032}"/>
              </a:ext>
            </a:extLst>
          </p:cNvPr>
          <p:cNvPicPr>
            <a:picLocks noChangeAspect="1"/>
          </p:cNvPicPr>
          <p:nvPr userDrawn="1"/>
        </p:nvPicPr>
        <p:blipFill>
          <a:blip r:embed="rId20"/>
          <a:srcRect/>
          <a:stretch/>
        </p:blipFill>
        <p:spPr>
          <a:xfrm>
            <a:off x="12235472" y="0"/>
            <a:ext cx="88900" cy="6858000"/>
          </a:xfrm>
          <a:prstGeom prst="rect">
            <a:avLst/>
          </a:prstGeom>
        </p:spPr>
      </p:pic>
    </p:spTree>
    <p:extLst>
      <p:ext uri="{BB962C8B-B14F-4D97-AF65-F5344CB8AC3E}">
        <p14:creationId xmlns:p14="http://schemas.microsoft.com/office/powerpoint/2010/main" val="351946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bg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portal.lsretail.com/courses/ef-100-introduction-to-ls-express/" TargetMode="External"/><Relationship Id="rId1" Type="http://schemas.openxmlformats.org/officeDocument/2006/relationships/slideLayout" Target="../slideLayouts/slideLayout26.xml"/><Relationship Id="rId4" Type="http://schemas.openxmlformats.org/officeDocument/2006/relationships/image" Target="../media/image41.svg"/></Relationships>
</file>

<file path=ppt/slides/_rels/slide18.xml.rels><?xml version="1.0" encoding="UTF-8" standalone="yes"?>
<Relationships xmlns="http://schemas.openxmlformats.org/package/2006/relationships"><Relationship Id="rId3" Type="http://schemas.openxmlformats.org/officeDocument/2006/relationships/hyperlink" Target="http://www.help.lsexpress.lsretail.com" TargetMode="External"/><Relationship Id="rId2" Type="http://schemas.openxmlformats.org/officeDocument/2006/relationships/hyperlink" Target="mailto:Stephen.ward@lsretail.com" TargetMode="External"/><Relationship Id="rId1" Type="http://schemas.openxmlformats.org/officeDocument/2006/relationships/slideLayout" Target="../slideLayouts/slideLayout26.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hyperlink" Target="mailto:Martasi@lsretail.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55.xml"/><Relationship Id="rId4" Type="http://schemas.openxmlformats.org/officeDocument/2006/relationships/image" Target="../media/image33.sv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5E4925-285E-3436-96EA-FD14480873D4}"/>
              </a:ext>
            </a:extLst>
          </p:cNvPr>
          <p:cNvSpPr txBox="1"/>
          <p:nvPr/>
        </p:nvSpPr>
        <p:spPr>
          <a:xfrm>
            <a:off x="7172949" y="2661887"/>
            <a:ext cx="4512365" cy="646331"/>
          </a:xfrm>
          <a:prstGeom prst="rect">
            <a:avLst/>
          </a:prstGeom>
          <a:noFill/>
        </p:spPr>
        <p:txBody>
          <a:bodyPr wrap="square" rtlCol="0">
            <a:spAutoFit/>
          </a:bodyPr>
          <a:lstStyle/>
          <a:p>
            <a:pPr algn="ctr"/>
            <a:r>
              <a:rPr lang="en-US" sz="3600" b="1">
                <a:solidFill>
                  <a:schemeClr val="bg1"/>
                </a:solidFill>
                <a:latin typeface="Segoe UI" panose="020B0502040204020203" pitchFamily="34" charset="0"/>
                <a:cs typeface="Segoe UI" panose="020B0502040204020203" pitchFamily="34" charset="0"/>
              </a:rPr>
              <a:t>LS Express</a:t>
            </a:r>
            <a:endParaRPr lang="en-IS" sz="3600" b="1">
              <a:solidFill>
                <a:schemeClr val="bg1"/>
              </a:solidFill>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32E0089B-E78A-94F5-45F5-4065112D6015}"/>
              </a:ext>
            </a:extLst>
          </p:cNvPr>
          <p:cNvSpPr txBox="1"/>
          <p:nvPr/>
        </p:nvSpPr>
        <p:spPr>
          <a:xfrm>
            <a:off x="7172949" y="3349895"/>
            <a:ext cx="4512365" cy="707886"/>
          </a:xfrm>
          <a:prstGeom prst="rect">
            <a:avLst/>
          </a:prstGeom>
          <a:noFill/>
        </p:spPr>
        <p:txBody>
          <a:bodyPr wrap="square" rtlCol="0">
            <a:spAutoFit/>
          </a:bodyPr>
          <a:lstStyle/>
          <a:p>
            <a:pPr algn="ctr"/>
            <a:r>
              <a:rPr lang="en-US" sz="2000">
                <a:solidFill>
                  <a:srgbClr val="C6C2F5"/>
                </a:solidFill>
                <a:latin typeface="Segoe UI" panose="020B0502040204020203" pitchFamily="34" charset="0"/>
                <a:cs typeface="Segoe UI" panose="020B0502040204020203" pitchFamily="34" charset="0"/>
              </a:rPr>
              <a:t>The Perfect Retail Solution for Small Business</a:t>
            </a:r>
            <a:endParaRPr lang="en-IS" sz="2000">
              <a:solidFill>
                <a:srgbClr val="C6C2F5"/>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D712FAEC-F02D-F172-1913-C102F1F005F0}"/>
              </a:ext>
            </a:extLst>
          </p:cNvPr>
          <p:cNvSpPr txBox="1"/>
          <p:nvPr/>
        </p:nvSpPr>
        <p:spPr>
          <a:xfrm>
            <a:off x="8216761" y="4658234"/>
            <a:ext cx="2438400" cy="369332"/>
          </a:xfrm>
          <a:prstGeom prst="rect">
            <a:avLst/>
          </a:prstGeom>
          <a:noFill/>
        </p:spPr>
        <p:txBody>
          <a:bodyPr wrap="square" rtlCol="0">
            <a:spAutoFit/>
          </a:bodyPr>
          <a:lstStyle/>
          <a:p>
            <a:pPr algn="ctr"/>
            <a:r>
              <a:rPr lang="en-US" sz="1800" b="1">
                <a:solidFill>
                  <a:schemeClr val="bg1"/>
                </a:solidFill>
                <a:latin typeface="Segoe UI Semibold" panose="020B0502040204020203" pitchFamily="34" charset="0"/>
                <a:cs typeface="Segoe UI Semibold" panose="020B0502040204020203" pitchFamily="34" charset="0"/>
              </a:rPr>
              <a:t>Stephen Ward</a:t>
            </a:r>
            <a:endParaRPr lang="en-IS" sz="1800" b="1">
              <a:solidFill>
                <a:schemeClr val="bg1"/>
              </a:solidFill>
              <a:latin typeface="Segoe UI Semibold" panose="020B0502040204020203" pitchFamily="34" charset="0"/>
              <a:cs typeface="Segoe UI Semibold" panose="020B0502040204020203" pitchFamily="34" charset="0"/>
            </a:endParaRPr>
          </a:p>
        </p:txBody>
      </p:sp>
      <p:sp>
        <p:nvSpPr>
          <p:cNvPr id="5" name="TextBox 4">
            <a:extLst>
              <a:ext uri="{FF2B5EF4-FFF2-40B4-BE49-F238E27FC236}">
                <a16:creationId xmlns:a16="http://schemas.microsoft.com/office/drawing/2014/main" id="{47483CAA-751B-F045-F48B-05774B252211}"/>
              </a:ext>
            </a:extLst>
          </p:cNvPr>
          <p:cNvSpPr txBox="1"/>
          <p:nvPr/>
        </p:nvSpPr>
        <p:spPr>
          <a:xfrm>
            <a:off x="8216760" y="5119899"/>
            <a:ext cx="2438400" cy="369332"/>
          </a:xfrm>
          <a:prstGeom prst="rect">
            <a:avLst/>
          </a:prstGeom>
          <a:noFill/>
        </p:spPr>
        <p:txBody>
          <a:bodyPr wrap="square" rtlCol="0">
            <a:spAutoFit/>
          </a:bodyPr>
          <a:lstStyle/>
          <a:p>
            <a:pPr algn="ctr"/>
            <a:r>
              <a:rPr lang="en-US" sz="1800">
                <a:solidFill>
                  <a:srgbClr val="C6C2F5"/>
                </a:solidFill>
                <a:latin typeface="Segoe UI" panose="020B0502040204020203" pitchFamily="34" charset="0"/>
                <a:cs typeface="Segoe UI" panose="020B0502040204020203" pitchFamily="34" charset="0"/>
              </a:rPr>
              <a:t>Sales Associate</a:t>
            </a:r>
            <a:endParaRPr lang="en-IS" sz="1800">
              <a:solidFill>
                <a:srgbClr val="C6C2F5"/>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8967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B-LS-Express-Pay-only-for-the-capabilities-you-need-1">
            <a:extLst>
              <a:ext uri="{FF2B5EF4-FFF2-40B4-BE49-F238E27FC236}">
                <a16:creationId xmlns:a16="http://schemas.microsoft.com/office/drawing/2014/main" id="{1CC11042-99CF-C690-F837-B91071CF48B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0" y="1152568"/>
            <a:ext cx="6096000" cy="3647502"/>
          </a:xfrm>
          <a:prstGeom prst="rect">
            <a:avLst/>
          </a:prstGeom>
          <a:solidFill>
            <a:srgbClr val="FFFFFF"/>
          </a:solidFill>
        </p:spPr>
      </p:pic>
      <p:sp>
        <p:nvSpPr>
          <p:cNvPr id="3" name="Title 2">
            <a:extLst>
              <a:ext uri="{FF2B5EF4-FFF2-40B4-BE49-F238E27FC236}">
                <a16:creationId xmlns:a16="http://schemas.microsoft.com/office/drawing/2014/main" id="{C0FD767E-7BC8-EAFB-DCB5-C89C7B977FE6}"/>
              </a:ext>
            </a:extLst>
          </p:cNvPr>
          <p:cNvSpPr>
            <a:spLocks noGrp="1"/>
          </p:cNvSpPr>
          <p:nvPr>
            <p:ph type="title"/>
          </p:nvPr>
        </p:nvSpPr>
        <p:spPr>
          <a:xfrm>
            <a:off x="340290" y="488601"/>
            <a:ext cx="6816055" cy="588637"/>
          </a:xfrm>
        </p:spPr>
        <p:txBody>
          <a:bodyPr vert="horz" lIns="91440" tIns="45720" rIns="91440" bIns="45720" rtlCol="0" anchor="t" anchorCtr="0">
            <a:normAutofit/>
          </a:bodyPr>
          <a:lstStyle/>
          <a:p>
            <a:r>
              <a:rPr lang="en-US" sz="2800"/>
              <a:t>Scale Your Investment to Meet Your Needs</a:t>
            </a:r>
          </a:p>
        </p:txBody>
      </p:sp>
      <p:sp>
        <p:nvSpPr>
          <p:cNvPr id="2" name="TextBox 1">
            <a:extLst>
              <a:ext uri="{FF2B5EF4-FFF2-40B4-BE49-F238E27FC236}">
                <a16:creationId xmlns:a16="http://schemas.microsoft.com/office/drawing/2014/main" id="{0FBDA6AE-8A6B-28C2-7BF8-93708DD94DC9}"/>
              </a:ext>
            </a:extLst>
          </p:cNvPr>
          <p:cNvSpPr txBox="1"/>
          <p:nvPr/>
        </p:nvSpPr>
        <p:spPr>
          <a:xfrm>
            <a:off x="340290" y="1352550"/>
            <a:ext cx="6816054" cy="4961162"/>
          </a:xfrm>
          <a:prstGeom prst="rect">
            <a:avLst/>
          </a:prstGeom>
        </p:spPr>
        <p:txBody>
          <a:bodyPr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b="0" i="0">
                <a:solidFill>
                  <a:srgbClr val="323133"/>
                </a:solidFill>
                <a:effectLst/>
                <a:latin typeface="Segoe UI Variable Small Light"/>
                <a:cs typeface="Segoe UI"/>
              </a:rPr>
              <a:t>Decrease your maintenance and startup costs and stay within budget with a cloud-based software solution.</a:t>
            </a:r>
            <a:r>
              <a:rPr lang="en-US" sz="2000">
                <a:solidFill>
                  <a:srgbClr val="323133"/>
                </a:solidFill>
                <a:latin typeface="Segoe UI Variable Small Light"/>
                <a:cs typeface="Segoe UI"/>
              </a:rPr>
              <a:t> </a:t>
            </a:r>
            <a:endParaRPr lang="en-US" sz="2000" b="0" i="0">
              <a:solidFill>
                <a:srgbClr val="323133"/>
              </a:solidFill>
              <a:effectLst/>
              <a:latin typeface="Segoe UI Variable Small Light" pitchFamily="2" charset="0"/>
              <a:cs typeface="Segoe UI" panose="020B0502040204020203" pitchFamily="34" charset="0"/>
            </a:endParaRPr>
          </a:p>
          <a:p>
            <a:pPr indent="-228600">
              <a:lnSpc>
                <a:spcPct val="90000"/>
              </a:lnSpc>
              <a:spcAft>
                <a:spcPts val="600"/>
              </a:spcAft>
              <a:buFont typeface="Arial" panose="020B0604020202020204" pitchFamily="34" charset="0"/>
              <a:buChar char="•"/>
            </a:pPr>
            <a:endParaRPr lang="en-US" sz="2000">
              <a:solidFill>
                <a:srgbClr val="323133"/>
              </a:solidFill>
              <a:latin typeface="Segoe UI Variable Small Light" pitchFamily="2" charset="0"/>
              <a:cs typeface="Segoe UI" panose="020B0502040204020203" pitchFamily="34" charset="0"/>
            </a:endParaRPr>
          </a:p>
          <a:p>
            <a:pPr indent="-228600">
              <a:lnSpc>
                <a:spcPct val="90000"/>
              </a:lnSpc>
              <a:spcAft>
                <a:spcPts val="600"/>
              </a:spcAft>
              <a:buFont typeface="Arial" panose="020B0604020202020204" pitchFamily="34" charset="0"/>
              <a:buChar char="•"/>
            </a:pPr>
            <a:endParaRPr lang="en-US" sz="2000">
              <a:solidFill>
                <a:srgbClr val="323133"/>
              </a:solidFill>
              <a:latin typeface="Segoe UI Variable Small Light" pitchFamily="2" charset="0"/>
              <a:cs typeface="Segoe UI" panose="020B0502040204020203" pitchFamily="34" charset="0"/>
            </a:endParaRPr>
          </a:p>
          <a:p>
            <a:pPr indent="-228600">
              <a:lnSpc>
                <a:spcPct val="90000"/>
              </a:lnSpc>
              <a:spcAft>
                <a:spcPts val="600"/>
              </a:spcAft>
              <a:buFont typeface="Arial" panose="020B0604020202020204" pitchFamily="34" charset="0"/>
              <a:buChar char="•"/>
            </a:pPr>
            <a:r>
              <a:rPr lang="en-US" sz="2000" b="0" i="0">
                <a:solidFill>
                  <a:srgbClr val="323133"/>
                </a:solidFill>
                <a:effectLst/>
                <a:latin typeface="Segoe UI Variable Small Light"/>
                <a:cs typeface="Segoe UI"/>
              </a:rPr>
              <a:t>With LS Express you pay </a:t>
            </a:r>
            <a:r>
              <a:rPr lang="en-US" sz="2000" b="1" i="0">
                <a:solidFill>
                  <a:srgbClr val="323133"/>
                </a:solidFill>
                <a:effectLst/>
                <a:latin typeface="Segoe UI Variable Small Light"/>
                <a:cs typeface="Segoe UI"/>
              </a:rPr>
              <a:t>only for the </a:t>
            </a:r>
            <a:r>
              <a:rPr lang="en-US" sz="2000" b="1">
                <a:solidFill>
                  <a:srgbClr val="323133"/>
                </a:solidFill>
                <a:latin typeface="Segoe UI Variable Small Light"/>
                <a:cs typeface="Segoe UI"/>
              </a:rPr>
              <a:t>licenses you</a:t>
            </a:r>
            <a:r>
              <a:rPr lang="en-US" sz="2000" b="1" i="0">
                <a:solidFill>
                  <a:srgbClr val="323133"/>
                </a:solidFill>
                <a:effectLst/>
                <a:latin typeface="Segoe UI Variable Small Light"/>
                <a:cs typeface="Segoe UI"/>
              </a:rPr>
              <a:t> need</a:t>
            </a:r>
            <a:r>
              <a:rPr lang="en-US" sz="2000" b="0" i="0">
                <a:solidFill>
                  <a:srgbClr val="323133"/>
                </a:solidFill>
                <a:effectLst/>
                <a:latin typeface="Segoe UI Variable Small Light"/>
                <a:cs typeface="Segoe UI"/>
              </a:rPr>
              <a:t>: choose the number of POS that best fits your company.</a:t>
            </a:r>
          </a:p>
          <a:p>
            <a:pPr indent="-228600">
              <a:lnSpc>
                <a:spcPct val="90000"/>
              </a:lnSpc>
              <a:spcAft>
                <a:spcPts val="600"/>
              </a:spcAft>
              <a:buFont typeface="Arial" panose="020B0604020202020204" pitchFamily="34" charset="0"/>
              <a:buChar char="•"/>
            </a:pPr>
            <a:endParaRPr lang="en-US" sz="2000" b="0" i="0">
              <a:solidFill>
                <a:srgbClr val="323133"/>
              </a:solidFill>
              <a:effectLst/>
              <a:latin typeface="Segoe UI Variable Small Light" pitchFamily="2" charset="0"/>
              <a:cs typeface="Segoe UI" panose="020B0502040204020203" pitchFamily="34" charset="0"/>
            </a:endParaRPr>
          </a:p>
          <a:p>
            <a:pPr indent="-228600">
              <a:lnSpc>
                <a:spcPct val="90000"/>
              </a:lnSpc>
              <a:spcAft>
                <a:spcPts val="600"/>
              </a:spcAft>
              <a:buFont typeface="Arial" panose="020B0604020202020204" pitchFamily="34" charset="0"/>
              <a:buChar char="•"/>
            </a:pPr>
            <a:endParaRPr lang="en-US" sz="2000">
              <a:solidFill>
                <a:srgbClr val="323133"/>
              </a:solidFill>
              <a:latin typeface="Segoe UI Variable Small Light" pitchFamily="2" charset="0"/>
              <a:cs typeface="Segoe UI" panose="020B0502040204020203" pitchFamily="34" charset="0"/>
            </a:endParaRPr>
          </a:p>
          <a:p>
            <a:pPr indent="-228600">
              <a:lnSpc>
                <a:spcPct val="90000"/>
              </a:lnSpc>
              <a:spcAft>
                <a:spcPts val="600"/>
              </a:spcAft>
              <a:buFont typeface="Arial" panose="020B0604020202020204" pitchFamily="34" charset="0"/>
              <a:buChar char="•"/>
            </a:pPr>
            <a:r>
              <a:rPr lang="en-US" sz="2000" b="0" i="0">
                <a:solidFill>
                  <a:srgbClr val="323133"/>
                </a:solidFill>
                <a:effectLst/>
                <a:latin typeface="Segoe UI Variable Small Light"/>
                <a:cs typeface="Segoe UI"/>
              </a:rPr>
              <a:t>It’s high season, and you need more POS? Just contact our </a:t>
            </a:r>
            <a:r>
              <a:rPr lang="en-US" sz="2000">
                <a:solidFill>
                  <a:srgbClr val="323133"/>
                </a:solidFill>
                <a:latin typeface="Segoe UI Variable Small Light"/>
                <a:cs typeface="Segoe UI"/>
              </a:rPr>
              <a:t>licensing team and</a:t>
            </a:r>
            <a:r>
              <a:rPr lang="en-US" sz="2000" b="0" i="0">
                <a:solidFill>
                  <a:srgbClr val="323133"/>
                </a:solidFill>
                <a:effectLst/>
                <a:latin typeface="Segoe UI Variable Small Light"/>
                <a:cs typeface="Segoe UI"/>
              </a:rPr>
              <a:t> we will  increase or decrease their number, depending on your business needs. You don’t need an IT team to do that – and it just takes a few minutes. Quick, simple and convenient.</a:t>
            </a:r>
          </a:p>
        </p:txBody>
      </p:sp>
    </p:spTree>
    <p:extLst>
      <p:ext uri="{BB962C8B-B14F-4D97-AF65-F5344CB8AC3E}">
        <p14:creationId xmlns:p14="http://schemas.microsoft.com/office/powerpoint/2010/main" val="299993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B-LS-Express-Work-with-accurate-data-in-your-favorite-device-may-2018">
            <a:extLst>
              <a:ext uri="{FF2B5EF4-FFF2-40B4-BE49-F238E27FC236}">
                <a16:creationId xmlns:a16="http://schemas.microsoft.com/office/drawing/2014/main" id="{8EFFB894-47F5-6FE8-387B-2CAE42A31D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 r="7650" b="228"/>
          <a:stretch/>
        </p:blipFill>
        <p:spPr bwMode="auto">
          <a:xfrm>
            <a:off x="6096000" y="1325970"/>
            <a:ext cx="6064434" cy="3912662"/>
          </a:xfrm>
          <a:prstGeom prst="rect">
            <a:avLst/>
          </a:prstGeom>
          <a:solidFill>
            <a:srgbClr val="FFFFFF"/>
          </a:solidFill>
        </p:spPr>
      </p:pic>
      <p:sp>
        <p:nvSpPr>
          <p:cNvPr id="3" name="Title 2">
            <a:extLst>
              <a:ext uri="{FF2B5EF4-FFF2-40B4-BE49-F238E27FC236}">
                <a16:creationId xmlns:a16="http://schemas.microsoft.com/office/drawing/2014/main" id="{C0FD767E-7BC8-EAFB-DCB5-C89C7B977FE6}"/>
              </a:ext>
            </a:extLst>
          </p:cNvPr>
          <p:cNvSpPr>
            <a:spLocks noGrp="1"/>
          </p:cNvSpPr>
          <p:nvPr>
            <p:ph type="title"/>
          </p:nvPr>
        </p:nvSpPr>
        <p:spPr>
          <a:xfrm>
            <a:off x="340290" y="488601"/>
            <a:ext cx="6816055" cy="588637"/>
          </a:xfrm>
        </p:spPr>
        <p:txBody>
          <a:bodyPr vert="horz" lIns="91440" tIns="45720" rIns="91440" bIns="45720" rtlCol="0" anchor="t" anchorCtr="0">
            <a:normAutofit/>
          </a:bodyPr>
          <a:lstStyle/>
          <a:p>
            <a:r>
              <a:rPr lang="en-US" sz="2800"/>
              <a:t>The Hardware-Independent Solution</a:t>
            </a:r>
          </a:p>
        </p:txBody>
      </p:sp>
      <p:sp>
        <p:nvSpPr>
          <p:cNvPr id="2" name="TextBox 1">
            <a:extLst>
              <a:ext uri="{FF2B5EF4-FFF2-40B4-BE49-F238E27FC236}">
                <a16:creationId xmlns:a16="http://schemas.microsoft.com/office/drawing/2014/main" id="{0FBDA6AE-8A6B-28C2-7BF8-93708DD94DC9}"/>
              </a:ext>
            </a:extLst>
          </p:cNvPr>
          <p:cNvSpPr txBox="1"/>
          <p:nvPr/>
        </p:nvSpPr>
        <p:spPr>
          <a:xfrm>
            <a:off x="340290" y="1352550"/>
            <a:ext cx="6816054" cy="4961162"/>
          </a:xfrm>
          <a:prstGeom prst="rect">
            <a:avLst/>
          </a:prstGeom>
        </p:spPr>
        <p:txBody>
          <a:bodyPr rtlCol="0">
            <a:normAutofit/>
          </a:bodyPr>
          <a:lstStyle/>
          <a:p>
            <a:pPr marL="342900" indent="-342900" algn="l">
              <a:buFont typeface="Arial" panose="020B0604020202020204" pitchFamily="34" charset="0"/>
              <a:buChar char="•"/>
            </a:pPr>
            <a:r>
              <a:rPr lang="en-US" sz="2000" b="0" i="0">
                <a:solidFill>
                  <a:srgbClr val="444444"/>
                </a:solidFill>
                <a:effectLst/>
                <a:latin typeface="Segoe UI Variable Small Light" pitchFamily="2" charset="0"/>
              </a:rPr>
              <a:t>The LS Express POS app is hardware-independent and has a responsive interface. This means you can </a:t>
            </a:r>
            <a:r>
              <a:rPr lang="en-US" sz="2000" b="1" i="0">
                <a:solidFill>
                  <a:srgbClr val="444444"/>
                </a:solidFill>
                <a:effectLst/>
                <a:latin typeface="Segoe UI Variable Small Light" pitchFamily="2" charset="0"/>
              </a:rPr>
              <a:t>run it in your favorite web browser</a:t>
            </a:r>
            <a:r>
              <a:rPr lang="en-US" sz="2000" b="0" i="0">
                <a:solidFill>
                  <a:srgbClr val="444444"/>
                </a:solidFill>
                <a:effectLst/>
                <a:latin typeface="Segoe UI Variable Small Light" pitchFamily="2" charset="0"/>
              </a:rPr>
              <a:t> on tablets, mobiles and computers using </a:t>
            </a:r>
            <a:r>
              <a:rPr lang="en-US" sz="2000" b="1" i="0">
                <a:solidFill>
                  <a:srgbClr val="444444"/>
                </a:solidFill>
                <a:effectLst/>
                <a:latin typeface="Segoe UI Variable Small Light" pitchFamily="2" charset="0"/>
              </a:rPr>
              <a:t>Windows, iOS or Android</a:t>
            </a:r>
            <a:r>
              <a:rPr lang="en-US" sz="2000" b="0" i="0">
                <a:solidFill>
                  <a:srgbClr val="444444"/>
                </a:solidFill>
                <a:effectLst/>
                <a:latin typeface="Segoe UI Variable Small Light" pitchFamily="2" charset="0"/>
              </a:rPr>
              <a:t>.</a:t>
            </a:r>
          </a:p>
          <a:p>
            <a:pPr algn="l"/>
            <a:endParaRPr lang="en-US" sz="2000" b="0" i="0">
              <a:solidFill>
                <a:srgbClr val="444444"/>
              </a:solidFill>
              <a:effectLst/>
              <a:latin typeface="Segoe UI Variable Small Light" pitchFamily="2" charset="0"/>
            </a:endParaRPr>
          </a:p>
          <a:p>
            <a:pPr marL="342900" indent="-342900" algn="l">
              <a:buFont typeface="Arial" panose="020B0604020202020204" pitchFamily="34" charset="0"/>
              <a:buChar char="•"/>
            </a:pPr>
            <a:r>
              <a:rPr lang="en-US" sz="2000" b="0" i="0">
                <a:solidFill>
                  <a:srgbClr val="444444"/>
                </a:solidFill>
                <a:effectLst/>
                <a:latin typeface="Segoe UI Variable Small Light" pitchFamily="2" charset="0"/>
              </a:rPr>
              <a:t>The system is fully optimized for touch screen, making it an ideal fit for dynamic and service-oriented businesses looking for a flexible, mobile Point of Sale including food trucks, pop-up stores, farmer markets and more.</a:t>
            </a:r>
          </a:p>
          <a:p>
            <a:pPr algn="l"/>
            <a:endParaRPr lang="en-US" sz="2000" b="0" i="0">
              <a:solidFill>
                <a:srgbClr val="444444"/>
              </a:solidFill>
              <a:effectLst/>
              <a:latin typeface="Segoe UI Variable Small Light" pitchFamily="2" charset="0"/>
            </a:endParaRPr>
          </a:p>
          <a:p>
            <a:pPr marL="342900" indent="-342900" algn="l">
              <a:buFont typeface="Arial" panose="020B0604020202020204" pitchFamily="34" charset="0"/>
              <a:buChar char="•"/>
            </a:pPr>
            <a:r>
              <a:rPr lang="en-US" sz="2000" b="0" i="0">
                <a:solidFill>
                  <a:srgbClr val="444444"/>
                </a:solidFill>
                <a:effectLst/>
                <a:latin typeface="Segoe UI Variable Small Light" pitchFamily="2" charset="0"/>
              </a:rPr>
              <a:t>Log into the system and keep track of your sales in real time, wherever you are: as LS Express runs in the cloud, your data is</a:t>
            </a:r>
            <a:r>
              <a:rPr lang="en-US" sz="2000">
                <a:solidFill>
                  <a:srgbClr val="323133"/>
                </a:solidFill>
                <a:latin typeface="Segoe UI Variable Small Light" pitchFamily="2" charset="0"/>
                <a:cs typeface="Segoe UI" panose="020B0502040204020203" pitchFamily="34" charset="0"/>
              </a:rPr>
              <a:t> always maintained up to date across your sales devices</a:t>
            </a:r>
            <a:endParaRPr lang="en-US" sz="2000" b="0" i="0">
              <a:solidFill>
                <a:srgbClr val="444444"/>
              </a:solidFill>
              <a:effectLst/>
              <a:latin typeface="Segoe UI Variable Small Light" pitchFamily="2" charset="0"/>
            </a:endParaRPr>
          </a:p>
        </p:txBody>
      </p:sp>
    </p:spTree>
    <p:extLst>
      <p:ext uri="{BB962C8B-B14F-4D97-AF65-F5344CB8AC3E}">
        <p14:creationId xmlns:p14="http://schemas.microsoft.com/office/powerpoint/2010/main" val="3772400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0FD767E-7BC8-EAFB-DCB5-C89C7B977FE6}"/>
              </a:ext>
            </a:extLst>
          </p:cNvPr>
          <p:cNvSpPr>
            <a:spLocks noGrp="1"/>
          </p:cNvSpPr>
          <p:nvPr>
            <p:ph type="title"/>
          </p:nvPr>
        </p:nvSpPr>
        <p:spPr>
          <a:xfrm>
            <a:off x="686834" y="1153572"/>
            <a:ext cx="3200400" cy="4461163"/>
          </a:xfrm>
        </p:spPr>
        <p:txBody>
          <a:bodyPr vert="horz" lIns="91440" tIns="45720" rIns="91440" bIns="45720" rtlCol="0" anchor="ctr" anchorCtr="0">
            <a:normAutofit/>
          </a:bodyPr>
          <a:lstStyle/>
          <a:p>
            <a:r>
              <a:rPr lang="en-US" sz="4400" kern="1200">
                <a:solidFill>
                  <a:srgbClr val="FFFFFF"/>
                </a:solidFill>
                <a:latin typeface="+mj-lt"/>
                <a:ea typeface="+mj-ea"/>
                <a:cs typeface="+mj-cs"/>
              </a:rPr>
              <a:t>Introducing an Easier Workday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a:extLst>
              <a:ext uri="{FF2B5EF4-FFF2-40B4-BE49-F238E27FC236}">
                <a16:creationId xmlns:a16="http://schemas.microsoft.com/office/drawing/2014/main" id="{0FBDA6AE-8A6B-28C2-7BF8-93708DD94DC9}"/>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b="1" i="0">
                <a:effectLst/>
              </a:rPr>
              <a:t>Easy to run and maintain</a:t>
            </a:r>
          </a:p>
          <a:p>
            <a:pPr lvl="1" indent="-228600">
              <a:lnSpc>
                <a:spcPct val="90000"/>
              </a:lnSpc>
              <a:spcAft>
                <a:spcPts val="600"/>
              </a:spcAft>
              <a:buFont typeface="Arial" panose="020B0604020202020204" pitchFamily="34" charset="0"/>
              <a:buChar char="•"/>
            </a:pPr>
            <a:r>
              <a:rPr lang="en-US" b="0" i="0">
                <a:effectLst/>
              </a:rPr>
              <a:t>Setting up LS Express takes less than 10 minutes – and you are ready to sell.</a:t>
            </a:r>
            <a:endParaRPr lang="en-US" b="0" i="0">
              <a:effectLst/>
              <a:ea typeface="Calibri"/>
              <a:cs typeface="Calibri"/>
            </a:endParaRPr>
          </a:p>
          <a:p>
            <a:pPr indent="-228600">
              <a:lnSpc>
                <a:spcPct val="90000"/>
              </a:lnSpc>
              <a:spcAft>
                <a:spcPts val="600"/>
              </a:spcAft>
              <a:buFont typeface="Arial" panose="020B0604020202020204" pitchFamily="34" charset="0"/>
              <a:buChar char="•"/>
            </a:pPr>
            <a:endParaRPr lang="en-US" b="0" i="0">
              <a:effectLst/>
            </a:endParaRPr>
          </a:p>
          <a:p>
            <a:pPr indent="-228600">
              <a:lnSpc>
                <a:spcPct val="90000"/>
              </a:lnSpc>
              <a:spcAft>
                <a:spcPts val="600"/>
              </a:spcAft>
              <a:buFont typeface="Arial" panose="020B0604020202020204" pitchFamily="34" charset="0"/>
              <a:buChar char="•"/>
            </a:pPr>
            <a:r>
              <a:rPr lang="en-US" b="1" i="0">
                <a:effectLst/>
              </a:rPr>
              <a:t>Familiar business environment</a:t>
            </a:r>
            <a:endParaRPr lang="en-US" b="1" i="0">
              <a:effectLst/>
              <a:ea typeface="Calibri"/>
              <a:cs typeface="Calibri"/>
            </a:endParaRPr>
          </a:p>
          <a:p>
            <a:pPr lvl="1" indent="-228600">
              <a:lnSpc>
                <a:spcPct val="90000"/>
              </a:lnSpc>
              <a:spcAft>
                <a:spcPts val="600"/>
              </a:spcAft>
              <a:buFont typeface="Arial" panose="020B0604020202020204" pitchFamily="34" charset="0"/>
              <a:buChar char="•"/>
            </a:pPr>
            <a:r>
              <a:rPr lang="en-US" b="0" i="0">
                <a:effectLst/>
              </a:rPr>
              <a:t>It’s very easy to learn for anyone used to Microsoft products, such as Office.</a:t>
            </a:r>
            <a:endParaRPr lang="en-US" b="0" i="0">
              <a:effectLst/>
              <a:ea typeface="Calibri"/>
              <a:cs typeface="Calibri"/>
            </a:endParaRPr>
          </a:p>
          <a:p>
            <a:pPr indent="-228600">
              <a:lnSpc>
                <a:spcPct val="90000"/>
              </a:lnSpc>
              <a:spcAft>
                <a:spcPts val="600"/>
              </a:spcAft>
              <a:buFont typeface="Arial" panose="020B0604020202020204" pitchFamily="34" charset="0"/>
              <a:buChar char="•"/>
            </a:pPr>
            <a:endParaRPr lang="en-US" b="0" i="0">
              <a:effectLst/>
            </a:endParaRPr>
          </a:p>
          <a:p>
            <a:pPr indent="-228600">
              <a:lnSpc>
                <a:spcPct val="90000"/>
              </a:lnSpc>
              <a:spcAft>
                <a:spcPts val="600"/>
              </a:spcAft>
              <a:buFont typeface="Arial" panose="020B0604020202020204" pitchFamily="34" charset="0"/>
              <a:buChar char="•"/>
            </a:pPr>
            <a:r>
              <a:rPr lang="en-US" b="1" i="0">
                <a:effectLst/>
              </a:rPr>
              <a:t>Touch optimized and responsive</a:t>
            </a:r>
            <a:endParaRPr lang="en-US" b="1" i="0">
              <a:effectLst/>
              <a:ea typeface="Calibri"/>
              <a:cs typeface="Calibri"/>
            </a:endParaRPr>
          </a:p>
          <a:p>
            <a:pPr lvl="1" indent="-228600">
              <a:lnSpc>
                <a:spcPct val="90000"/>
              </a:lnSpc>
              <a:spcAft>
                <a:spcPts val="600"/>
              </a:spcAft>
              <a:buFont typeface="Arial" panose="020B0604020202020204" pitchFamily="34" charset="0"/>
              <a:buChar char="•"/>
            </a:pPr>
            <a:r>
              <a:rPr lang="en-US" b="0" i="0">
                <a:effectLst/>
              </a:rPr>
              <a:t>Run it on your favorite web browser on mobile, tablet or computer.</a:t>
            </a:r>
            <a:endParaRPr lang="en-US" b="0" i="0">
              <a:effectLst/>
              <a:ea typeface="Calibri"/>
              <a:cs typeface="Calibri"/>
            </a:endParaRPr>
          </a:p>
          <a:p>
            <a:pPr indent="-228600">
              <a:lnSpc>
                <a:spcPct val="90000"/>
              </a:lnSpc>
              <a:spcAft>
                <a:spcPts val="600"/>
              </a:spcAft>
              <a:buFont typeface="Arial" panose="020B0604020202020204" pitchFamily="34" charset="0"/>
              <a:buChar char="•"/>
            </a:pPr>
            <a:endParaRPr lang="en-US" b="0" i="0">
              <a:effectLst/>
            </a:endParaRPr>
          </a:p>
          <a:p>
            <a:pPr indent="-228600">
              <a:lnSpc>
                <a:spcPct val="90000"/>
              </a:lnSpc>
              <a:spcAft>
                <a:spcPts val="600"/>
              </a:spcAft>
              <a:buFont typeface="Arial" panose="020B0604020202020204" pitchFamily="34" charset="0"/>
              <a:buChar char="•"/>
            </a:pPr>
            <a:r>
              <a:rPr lang="en-US" b="1" i="0">
                <a:effectLst/>
              </a:rPr>
              <a:t>Lower costs</a:t>
            </a:r>
            <a:endParaRPr lang="en-US" b="1" i="0">
              <a:effectLst/>
              <a:ea typeface="Calibri"/>
              <a:cs typeface="Calibri"/>
            </a:endParaRPr>
          </a:p>
          <a:p>
            <a:pPr lvl="1" indent="-228600">
              <a:lnSpc>
                <a:spcPct val="90000"/>
              </a:lnSpc>
              <a:spcAft>
                <a:spcPts val="600"/>
              </a:spcAft>
              <a:buFont typeface="Arial" panose="020B0604020202020204" pitchFamily="34" charset="0"/>
              <a:buChar char="•"/>
            </a:pPr>
            <a:r>
              <a:rPr lang="en-US" b="0" i="0">
                <a:effectLst/>
              </a:rPr>
              <a:t>Decrease your maintenance and startup costs with a cloud-based software solution.</a:t>
            </a:r>
            <a:endParaRPr lang="en-US" b="0" i="0">
              <a:effectLst/>
              <a:ea typeface="Calibri"/>
              <a:cs typeface="Calibri"/>
            </a:endParaRPr>
          </a:p>
          <a:p>
            <a:pPr indent="-228600">
              <a:lnSpc>
                <a:spcPct val="90000"/>
              </a:lnSpc>
              <a:spcAft>
                <a:spcPts val="600"/>
              </a:spcAft>
              <a:buFont typeface="Arial" panose="020B0604020202020204" pitchFamily="34" charset="0"/>
              <a:buChar char="•"/>
            </a:pPr>
            <a:endParaRPr lang="en-US" b="0" i="0">
              <a:effectLst/>
            </a:endParaRPr>
          </a:p>
          <a:p>
            <a:pPr indent="-228600">
              <a:lnSpc>
                <a:spcPct val="90000"/>
              </a:lnSpc>
              <a:spcAft>
                <a:spcPts val="600"/>
              </a:spcAft>
              <a:buFont typeface="Arial" panose="020B0604020202020204" pitchFamily="34" charset="0"/>
              <a:buChar char="•"/>
            </a:pPr>
            <a:endParaRPr lang="en-US" b="0" i="0">
              <a:effectLst/>
            </a:endParaRPr>
          </a:p>
        </p:txBody>
      </p:sp>
    </p:spTree>
    <p:extLst>
      <p:ext uri="{BB962C8B-B14F-4D97-AF65-F5344CB8AC3E}">
        <p14:creationId xmlns:p14="http://schemas.microsoft.com/office/powerpoint/2010/main" val="3371566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0FD767E-7BC8-EAFB-DCB5-C89C7B977FE6}"/>
              </a:ext>
            </a:extLst>
          </p:cNvPr>
          <p:cNvSpPr>
            <a:spLocks noGrp="1"/>
          </p:cNvSpPr>
          <p:nvPr>
            <p:ph type="title"/>
          </p:nvPr>
        </p:nvSpPr>
        <p:spPr>
          <a:xfrm>
            <a:off x="686834" y="1153572"/>
            <a:ext cx="3200400" cy="4461163"/>
          </a:xfrm>
        </p:spPr>
        <p:txBody>
          <a:bodyPr vert="horz" lIns="91440" tIns="45720" rIns="91440" bIns="45720" rtlCol="0" anchor="ctr" anchorCtr="0">
            <a:normAutofit/>
          </a:bodyPr>
          <a:lstStyle/>
          <a:p>
            <a:r>
              <a:rPr lang="en-US" sz="4400" kern="1200">
                <a:solidFill>
                  <a:srgbClr val="FFFFFF"/>
                </a:solidFill>
                <a:latin typeface="+mj-lt"/>
                <a:ea typeface="+mj-ea"/>
                <a:cs typeface="+mj-cs"/>
              </a:rPr>
              <a:t>Introducing an Easier Workday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a:extLst>
              <a:ext uri="{FF2B5EF4-FFF2-40B4-BE49-F238E27FC236}">
                <a16:creationId xmlns:a16="http://schemas.microsoft.com/office/drawing/2014/main" id="{0FBDA6AE-8A6B-28C2-7BF8-93708DD94DC9}"/>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b="1" i="0">
                <a:effectLst/>
              </a:rPr>
              <a:t>Always up to date</a:t>
            </a:r>
            <a:r>
              <a:rPr lang="en-US" b="1"/>
              <a:t>*</a:t>
            </a:r>
            <a:endParaRPr lang="en-US" b="1" i="0">
              <a:effectLst/>
            </a:endParaRPr>
          </a:p>
          <a:p>
            <a:pPr lvl="1" indent="-228600">
              <a:lnSpc>
                <a:spcPct val="90000"/>
              </a:lnSpc>
              <a:spcAft>
                <a:spcPts val="600"/>
              </a:spcAft>
              <a:buFont typeface="Arial" panose="020B0604020202020204" pitchFamily="34" charset="0"/>
              <a:buChar char="•"/>
            </a:pPr>
            <a:r>
              <a:rPr lang="en-US" b="0" i="0">
                <a:effectLst/>
              </a:rPr>
              <a:t>The system updates automatically at every new release.</a:t>
            </a:r>
            <a:endParaRPr lang="en-US" b="0" i="0">
              <a:effectLst/>
              <a:ea typeface="Calibri"/>
              <a:cs typeface="Calibri"/>
            </a:endParaRPr>
          </a:p>
          <a:p>
            <a:pPr indent="-228600">
              <a:lnSpc>
                <a:spcPct val="90000"/>
              </a:lnSpc>
              <a:spcAft>
                <a:spcPts val="600"/>
              </a:spcAft>
              <a:buFont typeface="Arial" panose="020B0604020202020204" pitchFamily="34" charset="0"/>
              <a:buChar char="•"/>
            </a:pPr>
            <a:endParaRPr lang="en-US" b="0" i="0">
              <a:effectLst/>
            </a:endParaRPr>
          </a:p>
          <a:p>
            <a:pPr indent="-228600">
              <a:lnSpc>
                <a:spcPct val="90000"/>
              </a:lnSpc>
              <a:spcAft>
                <a:spcPts val="600"/>
              </a:spcAft>
              <a:buFont typeface="Arial" panose="020B0604020202020204" pitchFamily="34" charset="0"/>
              <a:buChar char="•"/>
            </a:pPr>
            <a:r>
              <a:rPr lang="en-US" b="1" i="0">
                <a:effectLst/>
              </a:rPr>
              <a:t>Your business, anywhere, anytime</a:t>
            </a:r>
            <a:endParaRPr lang="en-US" b="1" i="0">
              <a:effectLst/>
              <a:ea typeface="Calibri"/>
              <a:cs typeface="Calibri"/>
            </a:endParaRPr>
          </a:p>
          <a:p>
            <a:pPr lvl="1" indent="-228600">
              <a:lnSpc>
                <a:spcPct val="90000"/>
              </a:lnSpc>
              <a:spcAft>
                <a:spcPts val="600"/>
              </a:spcAft>
              <a:buFont typeface="Arial" panose="020B0604020202020204" pitchFamily="34" charset="0"/>
              <a:buChar char="•"/>
            </a:pPr>
            <a:r>
              <a:rPr lang="en-US" b="0" i="0">
                <a:effectLst/>
              </a:rPr>
              <a:t>Access your data safely any time you need to, wherever you are.</a:t>
            </a:r>
            <a:endParaRPr lang="en-US" b="0" i="0">
              <a:effectLst/>
              <a:ea typeface="Calibri"/>
              <a:cs typeface="Calibri"/>
            </a:endParaRPr>
          </a:p>
          <a:p>
            <a:pPr indent="-228600">
              <a:lnSpc>
                <a:spcPct val="90000"/>
              </a:lnSpc>
              <a:spcAft>
                <a:spcPts val="600"/>
              </a:spcAft>
              <a:buFont typeface="Arial" panose="020B0604020202020204" pitchFamily="34" charset="0"/>
              <a:buChar char="•"/>
            </a:pPr>
            <a:endParaRPr lang="en-US" b="0" i="0">
              <a:effectLst/>
            </a:endParaRPr>
          </a:p>
          <a:p>
            <a:pPr indent="-228600">
              <a:lnSpc>
                <a:spcPct val="90000"/>
              </a:lnSpc>
              <a:spcAft>
                <a:spcPts val="600"/>
              </a:spcAft>
              <a:buFont typeface="Arial" panose="020B0604020202020204" pitchFamily="34" charset="0"/>
              <a:buChar char="•"/>
            </a:pPr>
            <a:r>
              <a:rPr lang="en-US" b="1" i="0">
                <a:effectLst/>
              </a:rPr>
              <a:t>Easily add LS Pay</a:t>
            </a:r>
            <a:endParaRPr lang="en-US" b="1" i="0">
              <a:effectLst/>
              <a:ea typeface="Calibri"/>
              <a:cs typeface="Calibri"/>
            </a:endParaRPr>
          </a:p>
          <a:p>
            <a:pPr lvl="1" indent="-228600">
              <a:lnSpc>
                <a:spcPct val="90000"/>
              </a:lnSpc>
              <a:spcAft>
                <a:spcPts val="600"/>
              </a:spcAft>
              <a:buFont typeface="Arial" panose="020B0604020202020204" pitchFamily="34" charset="0"/>
              <a:buChar char="•"/>
            </a:pPr>
            <a:r>
              <a:rPr lang="en-US" b="0" i="0">
                <a:effectLst/>
              </a:rPr>
              <a:t>Add the LS Pay module to your point of sale for extra security. </a:t>
            </a:r>
            <a:endParaRPr lang="en-US" b="0" i="0">
              <a:effectLst/>
              <a:ea typeface="Calibri"/>
              <a:cs typeface="Calibri"/>
            </a:endParaRPr>
          </a:p>
          <a:p>
            <a:pPr indent="-228600">
              <a:lnSpc>
                <a:spcPct val="90000"/>
              </a:lnSpc>
              <a:spcAft>
                <a:spcPts val="600"/>
              </a:spcAft>
              <a:buFont typeface="Arial" panose="020B0604020202020204" pitchFamily="34" charset="0"/>
              <a:buChar char="•"/>
            </a:pPr>
            <a:endParaRPr lang="en-US" b="0" i="0">
              <a:effectLst/>
            </a:endParaRPr>
          </a:p>
          <a:p>
            <a:pPr indent="-228600">
              <a:lnSpc>
                <a:spcPct val="90000"/>
              </a:lnSpc>
              <a:spcAft>
                <a:spcPts val="600"/>
              </a:spcAft>
              <a:buFont typeface="Arial" panose="020B0604020202020204" pitchFamily="34" charset="0"/>
              <a:buChar char="•"/>
            </a:pPr>
            <a:r>
              <a:rPr lang="en-US" b="1" i="0">
                <a:effectLst/>
              </a:rPr>
              <a:t>E-commerce with Shopify</a:t>
            </a:r>
            <a:endParaRPr lang="en-US" b="1" i="0">
              <a:effectLst/>
              <a:ea typeface="Calibri"/>
              <a:cs typeface="Calibri"/>
            </a:endParaRPr>
          </a:p>
          <a:p>
            <a:pPr lvl="1" indent="-228600">
              <a:lnSpc>
                <a:spcPct val="90000"/>
              </a:lnSpc>
              <a:spcAft>
                <a:spcPts val="600"/>
              </a:spcAft>
              <a:buFont typeface="Arial" panose="020B0604020202020204" pitchFamily="34" charset="0"/>
              <a:buChar char="•"/>
            </a:pPr>
            <a:r>
              <a:rPr lang="en-US" b="0" i="0">
                <a:effectLst/>
              </a:rPr>
              <a:t>LS Express comes with a built-in connector to Shopify.</a:t>
            </a:r>
            <a:r>
              <a:rPr lang="en-US"/>
              <a:t> </a:t>
            </a:r>
            <a:endParaRPr lang="en-US" b="0" i="0">
              <a:effectLst/>
              <a:ea typeface="Calibri"/>
              <a:cs typeface="Calibri"/>
            </a:endParaRPr>
          </a:p>
          <a:p>
            <a:pPr indent="-228600">
              <a:lnSpc>
                <a:spcPct val="90000"/>
              </a:lnSpc>
              <a:spcAft>
                <a:spcPts val="600"/>
              </a:spcAft>
              <a:buFont typeface="Arial" panose="020B0604020202020204" pitchFamily="34" charset="0"/>
              <a:buChar char="•"/>
            </a:pPr>
            <a:endParaRPr lang="en-US" b="0" i="0">
              <a:effectLst/>
            </a:endParaRPr>
          </a:p>
        </p:txBody>
      </p:sp>
    </p:spTree>
    <p:extLst>
      <p:ext uri="{BB962C8B-B14F-4D97-AF65-F5344CB8AC3E}">
        <p14:creationId xmlns:p14="http://schemas.microsoft.com/office/powerpoint/2010/main" val="848391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FD767E-7BC8-EAFB-DCB5-C89C7B977FE6}"/>
              </a:ext>
            </a:extLst>
          </p:cNvPr>
          <p:cNvSpPr>
            <a:spLocks noGrp="1"/>
          </p:cNvSpPr>
          <p:nvPr>
            <p:ph type="title"/>
          </p:nvPr>
        </p:nvSpPr>
        <p:spPr>
          <a:xfrm>
            <a:off x="340290" y="488601"/>
            <a:ext cx="6816055" cy="588637"/>
          </a:xfrm>
        </p:spPr>
        <p:txBody>
          <a:bodyPr vert="horz" lIns="91440" tIns="45720" rIns="91440" bIns="45720" rtlCol="0" anchor="t" anchorCtr="0">
            <a:normAutofit/>
          </a:bodyPr>
          <a:lstStyle/>
          <a:p>
            <a:r>
              <a:rPr lang="en-US" sz="2800"/>
              <a:t>Benefits </a:t>
            </a:r>
            <a:r>
              <a:rPr lang="en-US" sz="2800" err="1"/>
              <a:t>Benefits</a:t>
            </a:r>
            <a:r>
              <a:rPr lang="en-US" sz="2800"/>
              <a:t> </a:t>
            </a:r>
            <a:r>
              <a:rPr lang="en-US" sz="2800" err="1"/>
              <a:t>Benefits</a:t>
            </a:r>
            <a:r>
              <a:rPr lang="en-US" sz="2800"/>
              <a:t>!</a:t>
            </a:r>
          </a:p>
        </p:txBody>
      </p:sp>
      <p:sp>
        <p:nvSpPr>
          <p:cNvPr id="2" name="TextBox 1">
            <a:extLst>
              <a:ext uri="{FF2B5EF4-FFF2-40B4-BE49-F238E27FC236}">
                <a16:creationId xmlns:a16="http://schemas.microsoft.com/office/drawing/2014/main" id="{0FBDA6AE-8A6B-28C2-7BF8-93708DD94DC9}"/>
              </a:ext>
            </a:extLst>
          </p:cNvPr>
          <p:cNvSpPr txBox="1"/>
          <p:nvPr/>
        </p:nvSpPr>
        <p:spPr>
          <a:xfrm>
            <a:off x="340290" y="1352550"/>
            <a:ext cx="6816054" cy="4961162"/>
          </a:xfrm>
          <a:prstGeom prst="rect">
            <a:avLst/>
          </a:prstGeom>
        </p:spPr>
        <p:txBody>
          <a:bodyPr rtlCol="0">
            <a:normAutofit/>
          </a:bodyPr>
          <a:lstStyle/>
          <a:p>
            <a:pPr algn="l"/>
            <a:endParaRPr lang="en-US" sz="2000" b="0" i="0">
              <a:solidFill>
                <a:srgbClr val="444444"/>
              </a:solidFill>
              <a:effectLst/>
              <a:latin typeface="Segoe UI Variable Small Light" pitchFamily="2" charset="0"/>
            </a:endParaRPr>
          </a:p>
        </p:txBody>
      </p:sp>
      <p:sp>
        <p:nvSpPr>
          <p:cNvPr id="4" name="TextBox 3">
            <a:extLst>
              <a:ext uri="{FF2B5EF4-FFF2-40B4-BE49-F238E27FC236}">
                <a16:creationId xmlns:a16="http://schemas.microsoft.com/office/drawing/2014/main" id="{97095D17-E6D5-D7A4-4274-75486FEAC176}"/>
              </a:ext>
            </a:extLst>
          </p:cNvPr>
          <p:cNvSpPr txBox="1"/>
          <p:nvPr/>
        </p:nvSpPr>
        <p:spPr>
          <a:xfrm>
            <a:off x="941901" y="1705047"/>
            <a:ext cx="6407675" cy="4739759"/>
          </a:xfrm>
          <a:prstGeom prst="rect">
            <a:avLst/>
          </a:prstGeom>
          <a:noFill/>
        </p:spPr>
        <p:txBody>
          <a:bodyPr wrap="square" rtlCol="0">
            <a:spAutoFit/>
          </a:bodyPr>
          <a:lstStyle/>
          <a:p>
            <a:pPr marL="285750" indent="-285750">
              <a:buFont typeface="Arial" panose="020B0604020202020204" pitchFamily="34" charset="0"/>
              <a:buChar char="•"/>
            </a:pPr>
            <a:r>
              <a:rPr lang="en-US" sz="2000" b="1">
                <a:solidFill>
                  <a:srgbClr val="0A3C66"/>
                </a:solidFill>
                <a:latin typeface="Segoe UI Variable Small Light" pitchFamily="2" charset="0"/>
              </a:rPr>
              <a:t>Receipt Management</a:t>
            </a:r>
          </a:p>
          <a:p>
            <a:r>
              <a:rPr lang="en-US">
                <a:latin typeface="Segoe UI Variable Small Light" pitchFamily="2" charset="0"/>
              </a:rPr>
              <a:t>	Print or email your receipts and Invoices</a:t>
            </a:r>
          </a:p>
          <a:p>
            <a:endParaRPr lang="en-US">
              <a:latin typeface="Segoe UI Variable Small Light" pitchFamily="2" charset="0"/>
            </a:endParaRPr>
          </a:p>
          <a:p>
            <a:pPr marL="285750" indent="-285750">
              <a:buFont typeface="Arial" panose="020B0604020202020204" pitchFamily="34" charset="0"/>
              <a:buChar char="•"/>
            </a:pPr>
            <a:r>
              <a:rPr lang="en-US" sz="2000" b="1">
                <a:solidFill>
                  <a:srgbClr val="0A3C66"/>
                </a:solidFill>
                <a:latin typeface="Segoe UI Variable Small Light" pitchFamily="2" charset="0"/>
              </a:rPr>
              <a:t>Simple Returns</a:t>
            </a:r>
          </a:p>
          <a:p>
            <a:r>
              <a:rPr lang="en-US">
                <a:latin typeface="Segoe UI Variable Small Light" pitchFamily="2" charset="0"/>
              </a:rPr>
              <a:t>	Product replacements, refunds, vouchers, or store 	credit</a:t>
            </a:r>
          </a:p>
          <a:p>
            <a:endParaRPr lang="en-US">
              <a:latin typeface="Segoe UI Variable Small Light" pitchFamily="2" charset="0"/>
            </a:endParaRPr>
          </a:p>
          <a:p>
            <a:pPr marL="285750" indent="-285750">
              <a:buFont typeface="Arial" panose="020B0604020202020204" pitchFamily="34" charset="0"/>
              <a:buChar char="•"/>
            </a:pPr>
            <a:r>
              <a:rPr lang="en-US" sz="2000" b="1">
                <a:solidFill>
                  <a:srgbClr val="0A3C66"/>
                </a:solidFill>
                <a:latin typeface="Segoe UI Variable Small Light" pitchFamily="2" charset="0"/>
              </a:rPr>
              <a:t>Payment options</a:t>
            </a:r>
          </a:p>
          <a:p>
            <a:r>
              <a:rPr lang="en-US">
                <a:latin typeface="Segoe UI Variable Small Light" pitchFamily="2" charset="0"/>
              </a:rPr>
              <a:t>	Cash, vouchers, store credits, cards, coupons, and 	combinations</a:t>
            </a:r>
          </a:p>
          <a:p>
            <a:endParaRPr lang="en-US">
              <a:latin typeface="Segoe UI Variable Small Light" pitchFamily="2" charset="0"/>
            </a:endParaRPr>
          </a:p>
          <a:p>
            <a:pPr marL="285750" indent="-285750">
              <a:buFont typeface="Arial" panose="020B0604020202020204" pitchFamily="34" charset="0"/>
              <a:buChar char="•"/>
            </a:pPr>
            <a:r>
              <a:rPr lang="en-US" sz="2000" b="1">
                <a:solidFill>
                  <a:srgbClr val="0A3C66"/>
                </a:solidFill>
                <a:latin typeface="Segoe UI Variable Small Light" pitchFamily="2" charset="0"/>
              </a:rPr>
              <a:t>Suspend and retrieve transactions</a:t>
            </a:r>
          </a:p>
          <a:p>
            <a:endParaRPr lang="en-US">
              <a:latin typeface="Segoe UI Variable Small Light" pitchFamily="2" charset="0"/>
            </a:endParaRPr>
          </a:p>
          <a:p>
            <a:pPr marL="285750" indent="-285750">
              <a:buFont typeface="Arial" panose="020B0604020202020204" pitchFamily="34" charset="0"/>
              <a:buChar char="•"/>
            </a:pPr>
            <a:r>
              <a:rPr lang="en-US" sz="2000" b="1">
                <a:solidFill>
                  <a:srgbClr val="0A3C66"/>
                </a:solidFill>
                <a:latin typeface="Segoe UI Variable Small Light" pitchFamily="2" charset="0"/>
              </a:rPr>
              <a:t>Improve your accounting capabilities and get a complete overview of what is happening in your retail store</a:t>
            </a:r>
          </a:p>
        </p:txBody>
      </p:sp>
      <p:pic>
        <p:nvPicPr>
          <p:cNvPr id="6" name="Picture 6">
            <a:extLst>
              <a:ext uri="{FF2B5EF4-FFF2-40B4-BE49-F238E27FC236}">
                <a16:creationId xmlns:a16="http://schemas.microsoft.com/office/drawing/2014/main" id="{3E8C94A3-81E0-4C37-3045-FCF666AF372E}"/>
              </a:ext>
            </a:extLst>
          </p:cNvPr>
          <p:cNvPicPr>
            <a:picLocks noChangeAspect="1"/>
          </p:cNvPicPr>
          <p:nvPr/>
        </p:nvPicPr>
        <p:blipFill>
          <a:blip r:embed="rId2"/>
          <a:stretch>
            <a:fillRect/>
          </a:stretch>
        </p:blipFill>
        <p:spPr>
          <a:xfrm>
            <a:off x="7691536" y="1219200"/>
            <a:ext cx="3308339" cy="5091952"/>
          </a:xfrm>
          <a:prstGeom prst="rect">
            <a:avLst/>
          </a:prstGeom>
        </p:spPr>
      </p:pic>
    </p:spTree>
    <p:extLst>
      <p:ext uri="{BB962C8B-B14F-4D97-AF65-F5344CB8AC3E}">
        <p14:creationId xmlns:p14="http://schemas.microsoft.com/office/powerpoint/2010/main" val="602098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FD767E-7BC8-EAFB-DCB5-C89C7B977FE6}"/>
              </a:ext>
            </a:extLst>
          </p:cNvPr>
          <p:cNvSpPr>
            <a:spLocks noGrp="1"/>
          </p:cNvSpPr>
          <p:nvPr>
            <p:ph type="title"/>
          </p:nvPr>
        </p:nvSpPr>
        <p:spPr>
          <a:xfrm>
            <a:off x="340290" y="488601"/>
            <a:ext cx="6816055" cy="588637"/>
          </a:xfrm>
        </p:spPr>
        <p:txBody>
          <a:bodyPr vert="horz" lIns="91440" tIns="45720" rIns="91440" bIns="45720" rtlCol="0" anchor="t" anchorCtr="0">
            <a:normAutofit/>
          </a:bodyPr>
          <a:lstStyle/>
          <a:p>
            <a:r>
              <a:rPr lang="en-US" sz="2800">
                <a:cs typeface="Calibri Light"/>
              </a:rPr>
              <a:t>Benefits of Selling LS Express</a:t>
            </a:r>
          </a:p>
        </p:txBody>
      </p:sp>
      <p:sp>
        <p:nvSpPr>
          <p:cNvPr id="2" name="TextBox 1">
            <a:extLst>
              <a:ext uri="{FF2B5EF4-FFF2-40B4-BE49-F238E27FC236}">
                <a16:creationId xmlns:a16="http://schemas.microsoft.com/office/drawing/2014/main" id="{0FBDA6AE-8A6B-28C2-7BF8-93708DD94DC9}"/>
              </a:ext>
            </a:extLst>
          </p:cNvPr>
          <p:cNvSpPr txBox="1"/>
          <p:nvPr/>
        </p:nvSpPr>
        <p:spPr>
          <a:xfrm>
            <a:off x="438902" y="1253938"/>
            <a:ext cx="6816054" cy="4961162"/>
          </a:xfrm>
          <a:prstGeom prst="rect">
            <a:avLst/>
          </a:prstGeom>
        </p:spPr>
        <p:txBody>
          <a:bodyPr rtlCol="0">
            <a:normAutofit/>
          </a:bodyPr>
          <a:lstStyle/>
          <a:p>
            <a:pPr algn="l"/>
            <a:endParaRPr lang="en-US" sz="2000" b="0" i="0">
              <a:solidFill>
                <a:srgbClr val="444444"/>
              </a:solidFill>
              <a:effectLst/>
              <a:latin typeface="Segoe UI Variable Small Light" pitchFamily="2" charset="0"/>
            </a:endParaRPr>
          </a:p>
        </p:txBody>
      </p:sp>
      <p:sp>
        <p:nvSpPr>
          <p:cNvPr id="4" name="TextBox 3">
            <a:extLst>
              <a:ext uri="{FF2B5EF4-FFF2-40B4-BE49-F238E27FC236}">
                <a16:creationId xmlns:a16="http://schemas.microsoft.com/office/drawing/2014/main" id="{97095D17-E6D5-D7A4-4274-75486FEAC176}"/>
              </a:ext>
            </a:extLst>
          </p:cNvPr>
          <p:cNvSpPr txBox="1"/>
          <p:nvPr/>
        </p:nvSpPr>
        <p:spPr>
          <a:xfrm>
            <a:off x="663220" y="1863978"/>
            <a:ext cx="7451897" cy="270843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b="1" dirty="0">
                <a:solidFill>
                  <a:srgbClr val="0A3C66"/>
                </a:solidFill>
                <a:latin typeface="Segoe UI Variable Small Light"/>
              </a:rPr>
              <a:t>Expand your universe of opportunities</a:t>
            </a:r>
            <a:endParaRPr lang="en-US" sz="2000" b="1" dirty="0" err="1">
              <a:solidFill>
                <a:srgbClr val="0A3C66"/>
              </a:solidFill>
              <a:latin typeface="Segoe UI Variable Small Light"/>
            </a:endParaRPr>
          </a:p>
          <a:p>
            <a:pPr marL="457200" lvl="2"/>
            <a:r>
              <a:rPr lang="en-US" dirty="0">
                <a:latin typeface="Segoe UI Variable Small Light" pitchFamily="2" charset="0"/>
              </a:rPr>
              <a:t>Don’t limit yourself based on budget, timeline, customizations.</a:t>
            </a:r>
          </a:p>
          <a:p>
            <a:pPr marL="285750" indent="-285750">
              <a:buFont typeface="Arial" panose="020B0604020202020204" pitchFamily="34" charset="0"/>
              <a:buChar char="•"/>
            </a:pPr>
            <a:endParaRPr lang="en-US" sz="2000" b="1">
              <a:solidFill>
                <a:srgbClr val="0A3C66"/>
              </a:solidFill>
              <a:latin typeface="Segoe UI Variable Small Light" pitchFamily="2" charset="0"/>
            </a:endParaRPr>
          </a:p>
          <a:p>
            <a:pPr marL="285750" indent="-285750">
              <a:buFont typeface="Arial" panose="020B0604020202020204" pitchFamily="34" charset="0"/>
              <a:buChar char="•"/>
            </a:pPr>
            <a:r>
              <a:rPr lang="en-US" sz="2000" b="1" dirty="0">
                <a:solidFill>
                  <a:srgbClr val="0A3C66"/>
                </a:solidFill>
                <a:latin typeface="Segoe UI Variable Small Light"/>
              </a:rPr>
              <a:t>Fast Sales Cycles</a:t>
            </a:r>
          </a:p>
          <a:p>
            <a:pPr marL="457200" lvl="2"/>
            <a:r>
              <a:rPr lang="en-US" dirty="0">
                <a:latin typeface="Segoe UI Variable Small Light" pitchFamily="2" charset="0"/>
              </a:rPr>
              <a:t>LS Express is often closed in just a couple months or less</a:t>
            </a:r>
          </a:p>
          <a:p>
            <a:pPr marL="285750" indent="-285750">
              <a:buFont typeface="Arial" panose="020B0604020202020204" pitchFamily="34" charset="0"/>
              <a:buChar char="•"/>
            </a:pPr>
            <a:endParaRPr lang="en-US">
              <a:latin typeface="Segoe UI Variable Small Light" pitchFamily="2" charset="0"/>
            </a:endParaRPr>
          </a:p>
          <a:p>
            <a:pPr marL="285750" indent="-285750">
              <a:buFont typeface="Arial" panose="020B0604020202020204" pitchFamily="34" charset="0"/>
              <a:buChar char="•"/>
            </a:pPr>
            <a:r>
              <a:rPr lang="en-US" sz="2000" b="1" dirty="0">
                <a:solidFill>
                  <a:srgbClr val="0A3C66"/>
                </a:solidFill>
                <a:latin typeface="Segoe UI Variable Small Light"/>
              </a:rPr>
              <a:t> Keep busy and earn revenue while prospecting for LS Central</a:t>
            </a:r>
          </a:p>
          <a:p>
            <a:pPr marL="457200" lvl="2"/>
            <a:r>
              <a:rPr lang="en-US" dirty="0">
                <a:latin typeface="Segoe UI Variable Small Light" pitchFamily="2" charset="0"/>
              </a:rPr>
              <a:t>With fast turn around, you don’t need to be concerned with tying up your bandwidth</a:t>
            </a:r>
          </a:p>
        </p:txBody>
      </p:sp>
      <p:pic>
        <p:nvPicPr>
          <p:cNvPr id="5" name="Picture 5" descr="Icon&#10;&#10;Description automatically generated">
            <a:extLst>
              <a:ext uri="{FF2B5EF4-FFF2-40B4-BE49-F238E27FC236}">
                <a16:creationId xmlns:a16="http://schemas.microsoft.com/office/drawing/2014/main" id="{D0D2504F-843E-0F14-9215-4C05E5924246}"/>
              </a:ext>
            </a:extLst>
          </p:cNvPr>
          <p:cNvPicPr>
            <a:picLocks noChangeAspect="1"/>
          </p:cNvPicPr>
          <p:nvPr/>
        </p:nvPicPr>
        <p:blipFill>
          <a:blip r:embed="rId2"/>
          <a:stretch>
            <a:fillRect/>
          </a:stretch>
        </p:blipFill>
        <p:spPr>
          <a:xfrm>
            <a:off x="8094785" y="1998785"/>
            <a:ext cx="2743200" cy="2743200"/>
          </a:xfrm>
          <a:prstGeom prst="rect">
            <a:avLst/>
          </a:prstGeom>
        </p:spPr>
      </p:pic>
    </p:spTree>
    <p:extLst>
      <p:ext uri="{BB962C8B-B14F-4D97-AF65-F5344CB8AC3E}">
        <p14:creationId xmlns:p14="http://schemas.microsoft.com/office/powerpoint/2010/main" val="2236245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92E5C6-87E5-C639-7383-AAF66DF0281C}"/>
              </a:ext>
            </a:extLst>
          </p:cNvPr>
          <p:cNvSpPr>
            <a:spLocks noGrp="1"/>
          </p:cNvSpPr>
          <p:nvPr>
            <p:ph type="title"/>
          </p:nvPr>
        </p:nvSpPr>
        <p:spPr/>
        <p:txBody>
          <a:bodyPr>
            <a:normAutofit fontScale="90000"/>
          </a:bodyPr>
          <a:lstStyle/>
          <a:p>
            <a:r>
              <a:rPr lang="en-US"/>
              <a:t>LS Express Partner Program Benefits</a:t>
            </a:r>
          </a:p>
        </p:txBody>
      </p:sp>
      <p:sp>
        <p:nvSpPr>
          <p:cNvPr id="4" name="Text Placeholder 3">
            <a:extLst>
              <a:ext uri="{FF2B5EF4-FFF2-40B4-BE49-F238E27FC236}">
                <a16:creationId xmlns:a16="http://schemas.microsoft.com/office/drawing/2014/main" id="{06B106C2-3AA1-6A0A-8E17-CD5F51451B71}"/>
              </a:ext>
            </a:extLst>
          </p:cNvPr>
          <p:cNvSpPr>
            <a:spLocks noGrp="1"/>
          </p:cNvSpPr>
          <p:nvPr>
            <p:ph type="body" sz="quarter" idx="11"/>
          </p:nvPr>
        </p:nvSpPr>
        <p:spPr/>
        <p:txBody>
          <a:bodyPr/>
          <a:lstStyle/>
          <a:p>
            <a:r>
              <a:rPr lang="en-US" sz="1800"/>
              <a:t>Partner discounts on SaaS license sales</a:t>
            </a:r>
          </a:p>
          <a:p>
            <a:r>
              <a:rPr lang="en-US" sz="1800"/>
              <a:t>Service revenue opportunities:</a:t>
            </a:r>
          </a:p>
          <a:p>
            <a:pPr lvl="1"/>
            <a:r>
              <a:rPr lang="en-US" sz="1400"/>
              <a:t>Training</a:t>
            </a:r>
          </a:p>
          <a:p>
            <a:pPr lvl="1"/>
            <a:r>
              <a:rPr lang="en-US" sz="1400"/>
              <a:t>Support</a:t>
            </a:r>
          </a:p>
          <a:p>
            <a:pPr lvl="1"/>
            <a:r>
              <a:rPr lang="en-US" sz="1400"/>
              <a:t>Integration services</a:t>
            </a:r>
          </a:p>
          <a:p>
            <a:pPr lvl="1"/>
            <a:r>
              <a:rPr lang="en-US" sz="1400"/>
              <a:t>Hardware services</a:t>
            </a:r>
          </a:p>
          <a:p>
            <a:pPr lvl="1"/>
            <a:r>
              <a:rPr lang="en-US" sz="1400"/>
              <a:t>etc.</a:t>
            </a:r>
          </a:p>
          <a:p>
            <a:r>
              <a:rPr lang="en-US" sz="1800"/>
              <a:t>Early roadmap visibility</a:t>
            </a:r>
          </a:p>
          <a:p>
            <a:r>
              <a:rPr lang="en-US" sz="1800"/>
              <a:t>Access to technical resources and defined escalation process/path</a:t>
            </a:r>
          </a:p>
          <a:p>
            <a:r>
              <a:rPr lang="en-US" sz="1800"/>
              <a:t>Access to LS Retail Portal and marketing assets</a:t>
            </a:r>
          </a:p>
          <a:p>
            <a:r>
              <a:rPr lang="en-US" sz="1800"/>
              <a:t>Access to demo environment</a:t>
            </a:r>
          </a:p>
          <a:p>
            <a:r>
              <a:rPr lang="en-US" sz="1800"/>
              <a:t>Assigned sales contact</a:t>
            </a:r>
          </a:p>
          <a:p>
            <a:r>
              <a:rPr lang="en-US" sz="1800"/>
              <a:t>Sales planning and alignment</a:t>
            </a:r>
          </a:p>
          <a:p>
            <a:r>
              <a:rPr lang="en-US" sz="1800"/>
              <a:t>Access to LS Express specialists during sales engagement</a:t>
            </a:r>
          </a:p>
          <a:p>
            <a:r>
              <a:rPr lang="en-US" sz="1800"/>
              <a:t>Special LS Express partner badge</a:t>
            </a:r>
          </a:p>
        </p:txBody>
      </p:sp>
      <p:pic>
        <p:nvPicPr>
          <p:cNvPr id="10" name="Picture Placeholder 9" descr="A picture containing text, music, piano&#10;&#10;Description automatically generated">
            <a:extLst>
              <a:ext uri="{FF2B5EF4-FFF2-40B4-BE49-F238E27FC236}">
                <a16:creationId xmlns:a16="http://schemas.microsoft.com/office/drawing/2014/main" id="{216C5366-71A0-B05D-59D8-4F8A8991F9A7}"/>
              </a:ext>
            </a:extLst>
          </p:cNvPr>
          <p:cNvPicPr>
            <a:picLocks noGrp="1" noChangeAspect="1"/>
          </p:cNvPicPr>
          <p:nvPr>
            <p:ph type="pic" sz="quarter" idx="10"/>
          </p:nvPr>
        </p:nvPicPr>
        <p:blipFill>
          <a:blip r:embed="rId2"/>
          <a:srcRect l="5537" r="5537"/>
          <a:stretch>
            <a:fillRect/>
          </a:stretch>
        </p:blipFill>
        <p:spPr/>
      </p:pic>
    </p:spTree>
    <p:extLst>
      <p:ext uri="{BB962C8B-B14F-4D97-AF65-F5344CB8AC3E}">
        <p14:creationId xmlns:p14="http://schemas.microsoft.com/office/powerpoint/2010/main" val="56990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1074D4-9C61-70F2-B100-DFE4C9418736}"/>
              </a:ext>
            </a:extLst>
          </p:cNvPr>
          <p:cNvSpPr>
            <a:spLocks noGrp="1"/>
          </p:cNvSpPr>
          <p:nvPr>
            <p:ph type="title"/>
          </p:nvPr>
        </p:nvSpPr>
        <p:spPr/>
        <p:txBody>
          <a:bodyPr>
            <a:normAutofit fontScale="90000"/>
          </a:bodyPr>
          <a:lstStyle/>
          <a:p>
            <a:r>
              <a:rPr lang="en-US"/>
              <a:t>LS Express Training</a:t>
            </a:r>
          </a:p>
        </p:txBody>
      </p:sp>
      <p:sp>
        <p:nvSpPr>
          <p:cNvPr id="4" name="Text Placeholder 3">
            <a:extLst>
              <a:ext uri="{FF2B5EF4-FFF2-40B4-BE49-F238E27FC236}">
                <a16:creationId xmlns:a16="http://schemas.microsoft.com/office/drawing/2014/main" id="{097FE389-9E21-D5C3-0640-341A5BFF7D23}"/>
              </a:ext>
            </a:extLst>
          </p:cNvPr>
          <p:cNvSpPr>
            <a:spLocks noGrp="1"/>
          </p:cNvSpPr>
          <p:nvPr>
            <p:ph type="body" sz="quarter" idx="11"/>
          </p:nvPr>
        </p:nvSpPr>
        <p:spPr>
          <a:xfrm>
            <a:off x="3886200" y="1130754"/>
            <a:ext cx="7938370" cy="5295446"/>
          </a:xfrm>
        </p:spPr>
        <p:txBody>
          <a:bodyPr lIns="91440" tIns="45720" rIns="91440" bIns="45720" anchor="t"/>
          <a:lstStyle/>
          <a:p>
            <a:pPr marL="0" indent="0">
              <a:buNone/>
            </a:pPr>
            <a:r>
              <a:rPr lang="en-US" sz="1600"/>
              <a:t>Demo Tenant in the US, contact the licenses team for help with getting access. </a:t>
            </a:r>
          </a:p>
          <a:p>
            <a:pPr marL="0" indent="0">
              <a:buNone/>
            </a:pPr>
            <a:r>
              <a:rPr lang="en-US" sz="1600">
                <a:latin typeface="Segoe UI"/>
                <a:cs typeface="Segoe UI"/>
              </a:rPr>
              <a:t>Initial Orientation training.</a:t>
            </a:r>
          </a:p>
          <a:p>
            <a:pPr marL="0" indent="0">
              <a:buNone/>
            </a:pPr>
            <a:r>
              <a:rPr lang="en-US">
                <a:hlinkClick r:id="rId2"/>
              </a:rPr>
              <a:t>EF-100 Introduction to LS Express</a:t>
            </a:r>
            <a:endParaRPr lang="en-US"/>
          </a:p>
          <a:p>
            <a:r>
              <a:rPr lang="en-US" sz="1600"/>
              <a:t>LS Express introduction</a:t>
            </a:r>
          </a:p>
          <a:p>
            <a:r>
              <a:rPr lang="en-US" sz="1600"/>
              <a:t>Setup basics</a:t>
            </a:r>
          </a:p>
          <a:p>
            <a:r>
              <a:rPr lang="en-US" sz="1600"/>
              <a:t>POS operations, refund, and more</a:t>
            </a:r>
          </a:p>
          <a:p>
            <a:r>
              <a:rPr lang="en-US" sz="1600"/>
              <a:t>Additional configurations</a:t>
            </a:r>
          </a:p>
          <a:p>
            <a:r>
              <a:rPr lang="en-US" sz="1600"/>
              <a:t>Multiple stores setup</a:t>
            </a:r>
          </a:p>
          <a:p>
            <a:r>
              <a:rPr lang="en-US" sz="1600"/>
              <a:t>Payment methods</a:t>
            </a:r>
          </a:p>
          <a:p>
            <a:r>
              <a:rPr lang="en-US" sz="1600"/>
              <a:t>License management</a:t>
            </a:r>
          </a:p>
          <a:p>
            <a:r>
              <a:rPr lang="en-US" sz="1600"/>
              <a:t>Printing with </a:t>
            </a:r>
            <a:r>
              <a:rPr lang="en-US" sz="1600" err="1"/>
              <a:t>PrintNode</a:t>
            </a:r>
            <a:endParaRPr lang="en-US" sz="1600"/>
          </a:p>
          <a:p>
            <a:r>
              <a:rPr lang="en-US" sz="1600"/>
              <a:t>LS Pay app for LS Express</a:t>
            </a:r>
          </a:p>
          <a:p>
            <a:r>
              <a:rPr lang="en-US" sz="1600"/>
              <a:t>Connecting LS Express to Shopify</a:t>
            </a:r>
          </a:p>
          <a:p>
            <a:r>
              <a:rPr lang="en-US" sz="1600"/>
              <a:t>Permissions</a:t>
            </a:r>
          </a:p>
        </p:txBody>
      </p:sp>
      <p:pic>
        <p:nvPicPr>
          <p:cNvPr id="8" name="Graphic 7">
            <a:extLst>
              <a:ext uri="{FF2B5EF4-FFF2-40B4-BE49-F238E27FC236}">
                <a16:creationId xmlns:a16="http://schemas.microsoft.com/office/drawing/2014/main" id="{EEB9BCD4-55F8-4FC4-7B47-D37569A9D8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7169" y="1925858"/>
            <a:ext cx="2819708" cy="2368555"/>
          </a:xfrm>
          <a:prstGeom prst="rect">
            <a:avLst/>
          </a:prstGeom>
        </p:spPr>
      </p:pic>
    </p:spTree>
    <p:extLst>
      <p:ext uri="{BB962C8B-B14F-4D97-AF65-F5344CB8AC3E}">
        <p14:creationId xmlns:p14="http://schemas.microsoft.com/office/powerpoint/2010/main" val="185316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1074D4-9C61-70F2-B100-DFE4C9418736}"/>
              </a:ext>
            </a:extLst>
          </p:cNvPr>
          <p:cNvSpPr>
            <a:spLocks noGrp="1"/>
          </p:cNvSpPr>
          <p:nvPr>
            <p:ph type="title"/>
          </p:nvPr>
        </p:nvSpPr>
        <p:spPr/>
        <p:txBody>
          <a:bodyPr>
            <a:normAutofit fontScale="90000"/>
          </a:bodyPr>
          <a:lstStyle/>
          <a:p>
            <a:r>
              <a:rPr lang="en-US">
                <a:latin typeface="Segoe UI"/>
                <a:cs typeface="Segoe UI"/>
              </a:rPr>
              <a:t>LS Express Resources</a:t>
            </a:r>
            <a:endParaRPr lang="en-US"/>
          </a:p>
        </p:txBody>
      </p:sp>
      <p:sp>
        <p:nvSpPr>
          <p:cNvPr id="4" name="Text Placeholder 3">
            <a:extLst>
              <a:ext uri="{FF2B5EF4-FFF2-40B4-BE49-F238E27FC236}">
                <a16:creationId xmlns:a16="http://schemas.microsoft.com/office/drawing/2014/main" id="{097FE389-9E21-D5C3-0640-341A5BFF7D23}"/>
              </a:ext>
            </a:extLst>
          </p:cNvPr>
          <p:cNvSpPr>
            <a:spLocks noGrp="1"/>
          </p:cNvSpPr>
          <p:nvPr>
            <p:ph type="body" sz="quarter" idx="11"/>
          </p:nvPr>
        </p:nvSpPr>
        <p:spPr>
          <a:xfrm>
            <a:off x="3910200" y="1646754"/>
            <a:ext cx="7938370" cy="5295446"/>
          </a:xfrm>
        </p:spPr>
        <p:txBody>
          <a:bodyPr lIns="91440" tIns="45720" rIns="91440" bIns="45720" anchor="t"/>
          <a:lstStyle/>
          <a:p>
            <a:pPr marL="0" indent="0">
              <a:buNone/>
            </a:pPr>
            <a:r>
              <a:rPr lang="en-US" sz="1600">
                <a:latin typeface="Segoe UI"/>
                <a:cs typeface="Segoe UI"/>
              </a:rPr>
              <a:t>LS Express Demonstrations, general questions, setup help, partnership inquiries: </a:t>
            </a:r>
            <a:endParaRPr lang="en-US" sz="1600"/>
          </a:p>
          <a:p>
            <a:pPr marL="0" indent="0">
              <a:buNone/>
            </a:pPr>
            <a:r>
              <a:rPr lang="en-US" sz="1600">
                <a:latin typeface="Segoe UI"/>
                <a:cs typeface="Segoe UI"/>
              </a:rPr>
              <a:t>Stephen Ward – </a:t>
            </a:r>
            <a:r>
              <a:rPr lang="en-US" sz="1600">
                <a:latin typeface="Segoe UI"/>
                <a:cs typeface="Segoe UI"/>
                <a:hlinkClick r:id="rId2"/>
              </a:rPr>
              <a:t>Stephen.ward@lsretail.com</a:t>
            </a:r>
            <a:endParaRPr lang="en-US" sz="1600"/>
          </a:p>
          <a:p>
            <a:pPr marL="0" indent="0">
              <a:buNone/>
            </a:pPr>
            <a:endParaRPr lang="en-US" sz="1600"/>
          </a:p>
          <a:p>
            <a:pPr marL="0" indent="0">
              <a:buNone/>
            </a:pPr>
            <a:r>
              <a:rPr lang="en-US" sz="1600">
                <a:latin typeface="Segoe UI"/>
                <a:cs typeface="Segoe UI"/>
              </a:rPr>
              <a:t>Advanced online help, country availability, advanced setup, customizations, PSP lists, etc....  </a:t>
            </a:r>
            <a:endParaRPr lang="en-US" sz="1600"/>
          </a:p>
          <a:p>
            <a:pPr marL="0" indent="0">
              <a:buNone/>
            </a:pPr>
            <a:r>
              <a:rPr lang="en-US" sz="1600">
                <a:latin typeface="Segoe UI"/>
                <a:cs typeface="Segoe UI"/>
              </a:rPr>
              <a:t>LS Express Online Help – </a:t>
            </a:r>
            <a:r>
              <a:rPr lang="en-US" sz="1600">
                <a:latin typeface="Segoe UI"/>
                <a:cs typeface="Segoe UI"/>
                <a:hlinkClick r:id="rId3"/>
              </a:rPr>
              <a:t>www.help.lsexpress.lsretail.com</a:t>
            </a:r>
            <a:endParaRPr lang="en-US" sz="1600"/>
          </a:p>
          <a:p>
            <a:pPr marL="0" indent="0">
              <a:buNone/>
            </a:pPr>
            <a:endParaRPr lang="en-US" sz="1600"/>
          </a:p>
          <a:p>
            <a:pPr marL="0" indent="0">
              <a:buNone/>
            </a:pPr>
            <a:r>
              <a:rPr lang="en-US" sz="1600">
                <a:latin typeface="Segoe UI"/>
                <a:cs typeface="Segoe UI"/>
              </a:rPr>
              <a:t>LS Express capabilities, roadmap, advanced information:</a:t>
            </a:r>
            <a:endParaRPr lang="en-US" sz="1600"/>
          </a:p>
          <a:p>
            <a:pPr marL="0" indent="0">
              <a:buNone/>
            </a:pPr>
            <a:r>
              <a:rPr lang="en-US" sz="1600">
                <a:latin typeface="Segoe UI"/>
                <a:cs typeface="Segoe UI"/>
              </a:rPr>
              <a:t>Sigrun Marta – </a:t>
            </a:r>
            <a:r>
              <a:rPr lang="en-US" sz="1600">
                <a:latin typeface="Segoe UI"/>
                <a:cs typeface="Segoe UI"/>
                <a:hlinkClick r:id="rId4"/>
              </a:rPr>
              <a:t>Martasi@lsretail.com</a:t>
            </a:r>
            <a:endParaRPr lang="en-US" sz="1600"/>
          </a:p>
          <a:p>
            <a:pPr marL="0" indent="0">
              <a:buNone/>
            </a:pPr>
            <a:endParaRPr lang="en-US" sz="1600"/>
          </a:p>
          <a:p>
            <a:pPr marL="0" indent="0">
              <a:buNone/>
            </a:pPr>
            <a:endParaRPr lang="en-US" sz="1600"/>
          </a:p>
          <a:p>
            <a:pPr marL="0" indent="0">
              <a:buNone/>
            </a:pPr>
            <a:endParaRPr lang="en-US" sz="1600"/>
          </a:p>
        </p:txBody>
      </p:sp>
      <p:pic>
        <p:nvPicPr>
          <p:cNvPr id="8" name="Graphic 7">
            <a:extLst>
              <a:ext uri="{FF2B5EF4-FFF2-40B4-BE49-F238E27FC236}">
                <a16:creationId xmlns:a16="http://schemas.microsoft.com/office/drawing/2014/main" id="{EEB9BCD4-55F8-4FC4-7B47-D37569A9D8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7169" y="1925858"/>
            <a:ext cx="2819708" cy="2368555"/>
          </a:xfrm>
          <a:prstGeom prst="rect">
            <a:avLst/>
          </a:prstGeom>
        </p:spPr>
      </p:pic>
    </p:spTree>
    <p:extLst>
      <p:ext uri="{BB962C8B-B14F-4D97-AF65-F5344CB8AC3E}">
        <p14:creationId xmlns:p14="http://schemas.microsoft.com/office/powerpoint/2010/main" val="186771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AF3612-3551-8D03-4885-C758C8B09C53}"/>
              </a:ext>
            </a:extLst>
          </p:cNvPr>
          <p:cNvSpPr>
            <a:spLocks noGrp="1"/>
          </p:cNvSpPr>
          <p:nvPr>
            <p:ph type="title"/>
          </p:nvPr>
        </p:nvSpPr>
        <p:spPr>
          <a:xfrm>
            <a:off x="396734" y="1269416"/>
            <a:ext cx="6816055" cy="588637"/>
          </a:xfrm>
        </p:spPr>
        <p:txBody>
          <a:bodyPr/>
          <a:lstStyle/>
          <a:p>
            <a:r>
              <a:rPr lang="en-US" err="1">
                <a:cs typeface="Calibri Light"/>
              </a:rPr>
              <a:t>Blomahonnun</a:t>
            </a:r>
            <a:r>
              <a:rPr lang="en-US">
                <a:cs typeface="Calibri Light"/>
              </a:rPr>
              <a:t> (before)</a:t>
            </a:r>
            <a:endParaRPr lang="en-US"/>
          </a:p>
        </p:txBody>
      </p:sp>
      <p:sp>
        <p:nvSpPr>
          <p:cNvPr id="6" name="TextBox 5">
            <a:extLst>
              <a:ext uri="{FF2B5EF4-FFF2-40B4-BE49-F238E27FC236}">
                <a16:creationId xmlns:a16="http://schemas.microsoft.com/office/drawing/2014/main" id="{B6E310D3-866E-7389-7634-E1C2275DB9FE}"/>
              </a:ext>
            </a:extLst>
          </p:cNvPr>
          <p:cNvSpPr txBox="1"/>
          <p:nvPr/>
        </p:nvSpPr>
        <p:spPr>
          <a:xfrm>
            <a:off x="562370" y="1990519"/>
            <a:ext cx="65520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panose="020F0502020204030204"/>
              </a:rPr>
              <a:t>Orders managed via phone and email</a:t>
            </a:r>
          </a:p>
          <a:p>
            <a:pPr marL="285750" indent="-285750">
              <a:buFont typeface="Arial"/>
              <a:buChar char="•"/>
            </a:pPr>
            <a:r>
              <a:rPr lang="en-US">
                <a:cs typeface="Calibri" panose="020F0502020204030204"/>
              </a:rPr>
              <a:t>Outdated systems in place</a:t>
            </a:r>
          </a:p>
          <a:p>
            <a:pPr marL="285750" indent="-285750">
              <a:buFont typeface="Arial"/>
              <a:buChar char="•"/>
            </a:pPr>
            <a:r>
              <a:rPr lang="en-US">
                <a:cs typeface="Calibri" panose="020F0502020204030204"/>
              </a:rPr>
              <a:t>Inaccurate and slow inventory management</a:t>
            </a:r>
          </a:p>
          <a:p>
            <a:pPr marL="285750" indent="-285750">
              <a:buFont typeface="Arial"/>
              <a:buChar char="•"/>
            </a:pPr>
            <a:r>
              <a:rPr lang="en-US">
                <a:cs typeface="Calibri" panose="020F0502020204030204"/>
              </a:rPr>
              <a:t>No overview of store activities</a:t>
            </a:r>
          </a:p>
          <a:p>
            <a:pPr marL="285750" indent="-285750">
              <a:buFont typeface="Arial"/>
              <a:buChar char="•"/>
            </a:pPr>
            <a:r>
              <a:rPr lang="en-US">
                <a:cs typeface="Calibri" panose="020F0502020204030204"/>
              </a:rPr>
              <a:t>Time consuming, error ridden accounting</a:t>
            </a:r>
          </a:p>
        </p:txBody>
      </p:sp>
      <p:sp>
        <p:nvSpPr>
          <p:cNvPr id="8" name="Title 4">
            <a:extLst>
              <a:ext uri="{FF2B5EF4-FFF2-40B4-BE49-F238E27FC236}">
                <a16:creationId xmlns:a16="http://schemas.microsoft.com/office/drawing/2014/main" id="{7A33F7BD-CFC0-7ACD-B0E6-AE6A5D1E1101}"/>
              </a:ext>
            </a:extLst>
          </p:cNvPr>
          <p:cNvSpPr txBox="1">
            <a:spLocks/>
          </p:cNvSpPr>
          <p:nvPr/>
        </p:nvSpPr>
        <p:spPr>
          <a:xfrm>
            <a:off x="423283" y="4009445"/>
            <a:ext cx="6816055" cy="588637"/>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600" kern="1200">
                <a:solidFill>
                  <a:srgbClr val="361D5C"/>
                </a:solidFill>
                <a:latin typeface="+mj-lt"/>
                <a:ea typeface="+mj-ea"/>
                <a:cs typeface="+mj-cs"/>
              </a:defRPr>
            </a:lvl1pPr>
          </a:lstStyle>
          <a:p>
            <a:r>
              <a:rPr lang="en-US" err="1">
                <a:cs typeface="Calibri Light"/>
              </a:rPr>
              <a:t>Blomahonnun</a:t>
            </a:r>
            <a:r>
              <a:rPr lang="en-US">
                <a:cs typeface="Calibri Light"/>
              </a:rPr>
              <a:t> (after)</a:t>
            </a:r>
            <a:endParaRPr lang="en-US"/>
          </a:p>
        </p:txBody>
      </p:sp>
      <p:sp>
        <p:nvSpPr>
          <p:cNvPr id="9" name="TextBox 8">
            <a:extLst>
              <a:ext uri="{FF2B5EF4-FFF2-40B4-BE49-F238E27FC236}">
                <a16:creationId xmlns:a16="http://schemas.microsoft.com/office/drawing/2014/main" id="{EFCCACE0-60DC-4DF8-A87C-F5A616402660}"/>
              </a:ext>
            </a:extLst>
          </p:cNvPr>
          <p:cNvSpPr txBox="1"/>
          <p:nvPr/>
        </p:nvSpPr>
        <p:spPr>
          <a:xfrm>
            <a:off x="600000" y="4777778"/>
            <a:ext cx="42840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panose="020F0502020204030204"/>
              </a:rPr>
              <a:t>Quick implementation</a:t>
            </a:r>
          </a:p>
          <a:p>
            <a:pPr marL="285750" indent="-285750">
              <a:buFont typeface="Arial"/>
              <a:buChar char="•"/>
            </a:pPr>
            <a:r>
              <a:rPr lang="en-US">
                <a:cs typeface="Calibri" panose="020F0502020204030204"/>
              </a:rPr>
              <a:t>Current automated systems</a:t>
            </a:r>
          </a:p>
          <a:p>
            <a:pPr marL="285750" indent="-285750">
              <a:buFont typeface="Arial"/>
              <a:buChar char="•"/>
            </a:pPr>
            <a:r>
              <a:rPr lang="en-US">
                <a:cs typeface="Calibri" panose="020F0502020204030204"/>
              </a:rPr>
              <a:t>Rapid &amp; simple accounting</a:t>
            </a:r>
          </a:p>
          <a:p>
            <a:pPr marL="285750" indent="-285750">
              <a:buFont typeface="Arial"/>
              <a:buChar char="•"/>
            </a:pPr>
            <a:r>
              <a:rPr lang="en-US">
                <a:cs typeface="Calibri" panose="020F0502020204030204"/>
              </a:rPr>
              <a:t>Total visibility of inventory</a:t>
            </a:r>
          </a:p>
          <a:p>
            <a:pPr marL="285750" indent="-285750">
              <a:buFont typeface="Arial"/>
              <a:buChar char="•"/>
            </a:pPr>
            <a:r>
              <a:rPr lang="en-US">
                <a:cs typeface="Calibri" panose="020F0502020204030204"/>
              </a:rPr>
              <a:t>Saving time and money</a:t>
            </a:r>
          </a:p>
        </p:txBody>
      </p:sp>
      <p:sp>
        <p:nvSpPr>
          <p:cNvPr id="10" name="Speech Bubble: Rectangle with Corners Rounded 9">
            <a:extLst>
              <a:ext uri="{FF2B5EF4-FFF2-40B4-BE49-F238E27FC236}">
                <a16:creationId xmlns:a16="http://schemas.microsoft.com/office/drawing/2014/main" id="{D394E93A-982C-BB7A-A1A0-54E5BE0C0355}"/>
              </a:ext>
            </a:extLst>
          </p:cNvPr>
          <p:cNvSpPr/>
          <p:nvPr/>
        </p:nvSpPr>
        <p:spPr>
          <a:xfrm>
            <a:off x="7050222" y="696814"/>
            <a:ext cx="4311482" cy="2437556"/>
          </a:xfrm>
          <a:prstGeom prst="wedgeRoundRectCallout">
            <a:avLst/>
          </a:prstGeom>
          <a:solidFill>
            <a:schemeClr val="accent1">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0EB8CC4-CA09-41F0-F968-6F353662B065}"/>
              </a:ext>
            </a:extLst>
          </p:cNvPr>
          <p:cNvSpPr txBox="1"/>
          <p:nvPr/>
        </p:nvSpPr>
        <p:spPr>
          <a:xfrm>
            <a:off x="7248000" y="1080000"/>
            <a:ext cx="4188000"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7030A0"/>
                </a:solidFill>
                <a:latin typeface="+mj-lt"/>
                <a:ea typeface="+mj-ea"/>
                <a:cs typeface="Calibri Light"/>
              </a:rPr>
              <a:t> “LS Express has made our business more organized and professional. Since we implemented it, the system has saved us the amount of work of one whole staff member. This means we have a lot more spare time, which we can finally dedicate to creating new flower arrangements, and to serving our customers,” </a:t>
            </a:r>
          </a:p>
        </p:txBody>
      </p:sp>
      <p:pic>
        <p:nvPicPr>
          <p:cNvPr id="3" name="Picture 3">
            <a:extLst>
              <a:ext uri="{FF2B5EF4-FFF2-40B4-BE49-F238E27FC236}">
                <a16:creationId xmlns:a16="http://schemas.microsoft.com/office/drawing/2014/main" id="{47084D81-9D44-DE19-C3FF-528D09D317EE}"/>
              </a:ext>
            </a:extLst>
          </p:cNvPr>
          <p:cNvPicPr>
            <a:picLocks noChangeAspect="1"/>
          </p:cNvPicPr>
          <p:nvPr/>
        </p:nvPicPr>
        <p:blipFill>
          <a:blip r:embed="rId2"/>
          <a:stretch>
            <a:fillRect/>
          </a:stretch>
        </p:blipFill>
        <p:spPr>
          <a:xfrm>
            <a:off x="6877610" y="3975847"/>
            <a:ext cx="2919132" cy="1864659"/>
          </a:xfrm>
          <a:prstGeom prst="rect">
            <a:avLst/>
          </a:prstGeom>
        </p:spPr>
      </p:pic>
      <p:pic>
        <p:nvPicPr>
          <p:cNvPr id="2" name="Picture 3" descr="A picture containing text, indoor, computer, cluttered&#10;&#10;Description automatically generated">
            <a:extLst>
              <a:ext uri="{FF2B5EF4-FFF2-40B4-BE49-F238E27FC236}">
                <a16:creationId xmlns:a16="http://schemas.microsoft.com/office/drawing/2014/main" id="{0E883CCD-82A0-2456-56AF-CDF75E4FB550}"/>
              </a:ext>
            </a:extLst>
          </p:cNvPr>
          <p:cNvPicPr>
            <a:picLocks noChangeAspect="1"/>
          </p:cNvPicPr>
          <p:nvPr/>
        </p:nvPicPr>
        <p:blipFill>
          <a:blip r:embed="rId3"/>
          <a:stretch>
            <a:fillRect/>
          </a:stretch>
        </p:blipFill>
        <p:spPr>
          <a:xfrm>
            <a:off x="6229585" y="3600245"/>
            <a:ext cx="5170311" cy="3072399"/>
          </a:xfrm>
          <a:prstGeom prst="rect">
            <a:avLst/>
          </a:prstGeom>
        </p:spPr>
      </p:pic>
      <p:sp>
        <p:nvSpPr>
          <p:cNvPr id="12" name="Title 2">
            <a:extLst>
              <a:ext uri="{FF2B5EF4-FFF2-40B4-BE49-F238E27FC236}">
                <a16:creationId xmlns:a16="http://schemas.microsoft.com/office/drawing/2014/main" id="{CD335CFA-A8CB-3113-0F1B-D53E03525736}"/>
              </a:ext>
            </a:extLst>
          </p:cNvPr>
          <p:cNvSpPr txBox="1">
            <a:spLocks/>
          </p:cNvSpPr>
          <p:nvPr/>
        </p:nvSpPr>
        <p:spPr>
          <a:xfrm>
            <a:off x="4698059" y="187564"/>
            <a:ext cx="2346465" cy="588637"/>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3600" kern="1200">
                <a:solidFill>
                  <a:srgbClr val="361D5C"/>
                </a:solidFill>
                <a:latin typeface="+mj-lt"/>
                <a:ea typeface="+mj-ea"/>
                <a:cs typeface="+mj-cs"/>
              </a:defRPr>
            </a:lvl1pPr>
          </a:lstStyle>
          <a:p>
            <a:r>
              <a:rPr lang="en-US">
                <a:latin typeface="Segoe UI"/>
                <a:cs typeface="Segoe UI"/>
              </a:rPr>
              <a:t>Case Study</a:t>
            </a:r>
            <a:endParaRPr lang="en-US"/>
          </a:p>
        </p:txBody>
      </p:sp>
    </p:spTree>
    <p:extLst>
      <p:ext uri="{BB962C8B-B14F-4D97-AF65-F5344CB8AC3E}">
        <p14:creationId xmlns:p14="http://schemas.microsoft.com/office/powerpoint/2010/main" val="163988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FD767E-7BC8-EAFB-DCB5-C89C7B977FE6}"/>
              </a:ext>
            </a:extLst>
          </p:cNvPr>
          <p:cNvSpPr>
            <a:spLocks noGrp="1"/>
          </p:cNvSpPr>
          <p:nvPr>
            <p:ph type="title"/>
          </p:nvPr>
        </p:nvSpPr>
        <p:spPr>
          <a:xfrm>
            <a:off x="340290" y="488601"/>
            <a:ext cx="6816055" cy="588637"/>
          </a:xfrm>
        </p:spPr>
        <p:txBody>
          <a:bodyPr vert="horz" lIns="91440" tIns="45720" rIns="91440" bIns="45720" rtlCol="0" anchor="t" anchorCtr="0">
            <a:normAutofit/>
          </a:bodyPr>
          <a:lstStyle/>
          <a:p>
            <a:r>
              <a:rPr lang="en-US"/>
              <a:t>Table of Contents</a:t>
            </a:r>
          </a:p>
        </p:txBody>
      </p:sp>
      <p:sp>
        <p:nvSpPr>
          <p:cNvPr id="7" name="TextBox 6">
            <a:extLst>
              <a:ext uri="{FF2B5EF4-FFF2-40B4-BE49-F238E27FC236}">
                <a16:creationId xmlns:a16="http://schemas.microsoft.com/office/drawing/2014/main" id="{4C0C345A-4C3F-2787-3440-0C16C256369E}"/>
              </a:ext>
            </a:extLst>
          </p:cNvPr>
          <p:cNvSpPr txBox="1"/>
          <p:nvPr/>
        </p:nvSpPr>
        <p:spPr>
          <a:xfrm>
            <a:off x="340290" y="2192550"/>
            <a:ext cx="6816054" cy="4961162"/>
          </a:xfrm>
          <a:prstGeom prst="rect">
            <a:avLst/>
          </a:prstGeom>
        </p:spPr>
        <p:txBody>
          <a:bodyPr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a:solidFill>
                  <a:srgbClr val="323133"/>
                </a:solidFill>
                <a:latin typeface="Segoe UI Variable Small Light"/>
                <a:cs typeface="Segoe UI"/>
              </a:rPr>
              <a:t>What </a:t>
            </a:r>
            <a:r>
              <a:rPr lang="en-US" sz="2000" b="0" i="0">
                <a:solidFill>
                  <a:srgbClr val="323133"/>
                </a:solidFill>
                <a:effectLst/>
                <a:latin typeface="Segoe UI Variable Small Light"/>
                <a:cs typeface="Segoe UI"/>
              </a:rPr>
              <a:t>is</a:t>
            </a:r>
            <a:r>
              <a:rPr lang="en-US" sz="2000">
                <a:solidFill>
                  <a:srgbClr val="323133"/>
                </a:solidFill>
                <a:latin typeface="Segoe UI Variable Small Light"/>
                <a:cs typeface="Segoe UI"/>
              </a:rPr>
              <a:t> LS Express</a:t>
            </a:r>
            <a:endParaRPr lang="en-US" sz="2000" b="0" i="0">
              <a:solidFill>
                <a:srgbClr val="323133"/>
              </a:solidFill>
              <a:effectLst/>
              <a:latin typeface="Segoe UI Variable Small Light" pitchFamily="2" charset="0"/>
              <a:cs typeface="Segoe UI" panose="020B0502040204020203" pitchFamily="34" charset="0"/>
            </a:endParaRPr>
          </a:p>
          <a:p>
            <a:pPr indent="-228600">
              <a:lnSpc>
                <a:spcPct val="90000"/>
              </a:lnSpc>
              <a:spcAft>
                <a:spcPts val="600"/>
              </a:spcAft>
              <a:buFont typeface="Arial" panose="020B0604020202020204" pitchFamily="34" charset="0"/>
              <a:buChar char="•"/>
            </a:pPr>
            <a:r>
              <a:rPr lang="en-US" sz="2000">
                <a:solidFill>
                  <a:srgbClr val="323133"/>
                </a:solidFill>
                <a:latin typeface="Segoe UI Variable Small Light"/>
                <a:cs typeface="Segoe UI"/>
              </a:rPr>
              <a:t>What are the Benefits of the platform</a:t>
            </a:r>
            <a:endParaRPr lang="en-US" sz="2000">
              <a:solidFill>
                <a:srgbClr val="323133"/>
              </a:solidFill>
              <a:latin typeface="Segoe UI Variable Small Light" pitchFamily="2" charset="0"/>
              <a:cs typeface="Segoe UI" panose="020B0502040204020203" pitchFamily="34" charset="0"/>
            </a:endParaRPr>
          </a:p>
          <a:p>
            <a:pPr indent="-228600">
              <a:lnSpc>
                <a:spcPct val="90000"/>
              </a:lnSpc>
              <a:spcAft>
                <a:spcPts val="600"/>
              </a:spcAft>
              <a:buFont typeface="Arial" panose="020B0604020202020204" pitchFamily="34" charset="0"/>
              <a:buChar char="•"/>
            </a:pPr>
            <a:r>
              <a:rPr lang="en-US" sz="2000">
                <a:solidFill>
                  <a:srgbClr val="323133"/>
                </a:solidFill>
                <a:latin typeface="Segoe UI Variable Small Light"/>
                <a:cs typeface="Segoe UI"/>
              </a:rPr>
              <a:t>What sets it apart</a:t>
            </a:r>
            <a:endParaRPr lang="en-US" sz="2000" b="0" i="0">
              <a:solidFill>
                <a:srgbClr val="323133"/>
              </a:solidFill>
              <a:effectLst/>
              <a:latin typeface="Segoe UI Variable Small Light" pitchFamily="2" charset="0"/>
              <a:cs typeface="Segoe UI" panose="020B0502040204020203" pitchFamily="34" charset="0"/>
            </a:endParaRPr>
          </a:p>
          <a:p>
            <a:pPr indent="-228600">
              <a:lnSpc>
                <a:spcPct val="90000"/>
              </a:lnSpc>
              <a:spcAft>
                <a:spcPts val="600"/>
              </a:spcAft>
              <a:buFont typeface="Arial" panose="020B0604020202020204" pitchFamily="34" charset="0"/>
              <a:buChar char="•"/>
            </a:pPr>
            <a:r>
              <a:rPr lang="en-US" sz="2000">
                <a:solidFill>
                  <a:srgbClr val="323133"/>
                </a:solidFill>
                <a:latin typeface="Segoe UI Variable Small Light"/>
                <a:cs typeface="Segoe UI"/>
              </a:rPr>
              <a:t>Feature overview</a:t>
            </a:r>
            <a:endParaRPr lang="en-US" sz="2000">
              <a:solidFill>
                <a:srgbClr val="323133"/>
              </a:solidFill>
              <a:latin typeface="Segoe UI Variable Small Light" pitchFamily="2" charset="0"/>
              <a:cs typeface="Segoe UI" panose="020B0502040204020203" pitchFamily="34" charset="0"/>
            </a:endParaRPr>
          </a:p>
          <a:p>
            <a:pPr indent="-228600">
              <a:lnSpc>
                <a:spcPct val="90000"/>
              </a:lnSpc>
              <a:spcAft>
                <a:spcPts val="600"/>
              </a:spcAft>
              <a:buFont typeface="Arial" panose="020B0604020202020204" pitchFamily="34" charset="0"/>
              <a:buChar char="•"/>
            </a:pPr>
            <a:r>
              <a:rPr lang="en-US" sz="2000">
                <a:solidFill>
                  <a:srgbClr val="323133"/>
                </a:solidFill>
                <a:latin typeface="Segoe UI Variable Small Light"/>
                <a:cs typeface="Segoe UI"/>
              </a:rPr>
              <a:t>How you can use LS Express to grow as a partner</a:t>
            </a:r>
          </a:p>
          <a:p>
            <a:pPr indent="-228600">
              <a:lnSpc>
                <a:spcPct val="90000"/>
              </a:lnSpc>
              <a:spcAft>
                <a:spcPts val="600"/>
              </a:spcAft>
              <a:buFont typeface="Arial" panose="020B0604020202020204" pitchFamily="34" charset="0"/>
              <a:buChar char="•"/>
            </a:pPr>
            <a:r>
              <a:rPr lang="en-US" sz="2000">
                <a:solidFill>
                  <a:srgbClr val="323133"/>
                </a:solidFill>
                <a:latin typeface="Segoe UI Variable Small Light"/>
                <a:cs typeface="Segoe UI"/>
              </a:rPr>
              <a:t>How to become an LS Express Partner</a:t>
            </a:r>
            <a:endParaRPr lang="en-US" sz="2000">
              <a:solidFill>
                <a:srgbClr val="323133"/>
              </a:solidFill>
              <a:latin typeface="Segoe UI Variable Small Light" pitchFamily="2" charset="0"/>
              <a:cs typeface="Segoe UI" panose="020B0502040204020203" pitchFamily="34" charset="0"/>
            </a:endParaRPr>
          </a:p>
          <a:p>
            <a:pPr indent="-228600">
              <a:lnSpc>
                <a:spcPct val="90000"/>
              </a:lnSpc>
              <a:spcAft>
                <a:spcPts val="600"/>
              </a:spcAft>
              <a:buFont typeface="Arial" panose="020B0604020202020204" pitchFamily="34" charset="0"/>
              <a:buChar char="•"/>
            </a:pPr>
            <a:r>
              <a:rPr lang="en-US" sz="2000">
                <a:solidFill>
                  <a:srgbClr val="323133"/>
                </a:solidFill>
                <a:latin typeface="Segoe UI Variable Small Light"/>
                <a:cs typeface="Segoe UI"/>
              </a:rPr>
              <a:t>Closing thoughts</a:t>
            </a:r>
            <a:endParaRPr lang="en-US" sz="2000">
              <a:solidFill>
                <a:srgbClr val="323133"/>
              </a:solidFill>
              <a:latin typeface="Segoe UI Variable Small Light" pitchFamily="2" charset="0"/>
              <a:cs typeface="Segoe UI" panose="020B0502040204020203" pitchFamily="34" charset="0"/>
            </a:endParaRPr>
          </a:p>
          <a:p>
            <a:pPr indent="-228600">
              <a:lnSpc>
                <a:spcPct val="90000"/>
              </a:lnSpc>
              <a:spcAft>
                <a:spcPts val="600"/>
              </a:spcAft>
              <a:buFont typeface="Arial" panose="020B0604020202020204" pitchFamily="34" charset="0"/>
              <a:buChar char="•"/>
            </a:pPr>
            <a:endParaRPr lang="en-US" sz="2000">
              <a:solidFill>
                <a:srgbClr val="323133"/>
              </a:solidFill>
              <a:latin typeface="Segoe UI Variable Small Light" pitchFamily="2" charset="0"/>
              <a:cs typeface="Segoe UI" panose="020B0502040204020203" pitchFamily="34" charset="0"/>
            </a:endParaRPr>
          </a:p>
          <a:p>
            <a:pPr>
              <a:lnSpc>
                <a:spcPct val="90000"/>
              </a:lnSpc>
              <a:spcAft>
                <a:spcPts val="600"/>
              </a:spcAft>
            </a:pPr>
            <a:br>
              <a:rPr lang="en-US" sz="2000">
                <a:solidFill>
                  <a:srgbClr val="323133"/>
                </a:solidFill>
                <a:latin typeface="Segoe UI Variable Small Light" pitchFamily="2" charset="0"/>
                <a:cs typeface="Segoe UI" panose="020B0502040204020203" pitchFamily="34" charset="0"/>
              </a:rPr>
            </a:br>
            <a:endParaRPr lang="en-US" sz="2000">
              <a:solidFill>
                <a:srgbClr val="323133"/>
              </a:solidFill>
              <a:latin typeface="Segoe UI Variable Small Light" pitchFamily="2" charset="0"/>
              <a:cs typeface="Segoe UI" panose="020B0502040204020203" pitchFamily="34" charset="0"/>
            </a:endParaRPr>
          </a:p>
        </p:txBody>
      </p:sp>
      <p:pic>
        <p:nvPicPr>
          <p:cNvPr id="11" name="Picture 12" descr="A picture containing text&#10;&#10;Description automatically generated">
            <a:extLst>
              <a:ext uri="{FF2B5EF4-FFF2-40B4-BE49-F238E27FC236}">
                <a16:creationId xmlns:a16="http://schemas.microsoft.com/office/drawing/2014/main" id="{1BEC9FC4-C338-1256-321B-EFB96C0193A1}"/>
              </a:ext>
            </a:extLst>
          </p:cNvPr>
          <p:cNvPicPr>
            <a:picLocks noChangeAspect="1"/>
          </p:cNvPicPr>
          <p:nvPr/>
        </p:nvPicPr>
        <p:blipFill>
          <a:blip r:embed="rId2"/>
          <a:stretch>
            <a:fillRect/>
          </a:stretch>
        </p:blipFill>
        <p:spPr>
          <a:xfrm>
            <a:off x="7872676" y="2195110"/>
            <a:ext cx="3802993" cy="1735229"/>
          </a:xfrm>
          <a:prstGeom prst="rect">
            <a:avLst/>
          </a:prstGeom>
        </p:spPr>
      </p:pic>
    </p:spTree>
    <p:extLst>
      <p:ext uri="{BB962C8B-B14F-4D97-AF65-F5344CB8AC3E}">
        <p14:creationId xmlns:p14="http://schemas.microsoft.com/office/powerpoint/2010/main" val="3605554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CD335CFA-A8CB-3113-0F1B-D53E03525736}"/>
              </a:ext>
            </a:extLst>
          </p:cNvPr>
          <p:cNvSpPr txBox="1">
            <a:spLocks/>
          </p:cNvSpPr>
          <p:nvPr/>
        </p:nvSpPr>
        <p:spPr>
          <a:xfrm>
            <a:off x="4698059" y="187564"/>
            <a:ext cx="2346465" cy="588637"/>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3600" kern="1200">
                <a:solidFill>
                  <a:srgbClr val="361D5C"/>
                </a:solidFill>
                <a:latin typeface="+mj-lt"/>
                <a:ea typeface="+mj-ea"/>
                <a:cs typeface="+mj-cs"/>
              </a:defRPr>
            </a:lvl1pPr>
          </a:lstStyle>
          <a:p>
            <a:r>
              <a:rPr lang="en-US" dirty="0">
                <a:latin typeface="Segoe UI"/>
                <a:cs typeface="Segoe UI"/>
              </a:rPr>
              <a:t>Thank You</a:t>
            </a:r>
            <a:endParaRPr lang="en-US" dirty="0"/>
          </a:p>
        </p:txBody>
      </p:sp>
      <p:pic>
        <p:nvPicPr>
          <p:cNvPr id="13" name="Picture 13" descr="Qr code&#10;&#10;Description automatically generated">
            <a:extLst>
              <a:ext uri="{FF2B5EF4-FFF2-40B4-BE49-F238E27FC236}">
                <a16:creationId xmlns:a16="http://schemas.microsoft.com/office/drawing/2014/main" id="{334265F8-33ED-8AFF-BBEF-98D7DDB7F20C}"/>
              </a:ext>
            </a:extLst>
          </p:cNvPr>
          <p:cNvPicPr>
            <a:picLocks noChangeAspect="1"/>
          </p:cNvPicPr>
          <p:nvPr/>
        </p:nvPicPr>
        <p:blipFill>
          <a:blip r:embed="rId2"/>
          <a:stretch>
            <a:fillRect/>
          </a:stretch>
        </p:blipFill>
        <p:spPr>
          <a:xfrm>
            <a:off x="3943585" y="2405474"/>
            <a:ext cx="3853274" cy="3853274"/>
          </a:xfrm>
          <a:prstGeom prst="rect">
            <a:avLst/>
          </a:prstGeom>
        </p:spPr>
      </p:pic>
      <p:pic>
        <p:nvPicPr>
          <p:cNvPr id="15" name="Picture 15" descr="A picture containing text, sign&#10;&#10;Description automatically generated">
            <a:extLst>
              <a:ext uri="{FF2B5EF4-FFF2-40B4-BE49-F238E27FC236}">
                <a16:creationId xmlns:a16="http://schemas.microsoft.com/office/drawing/2014/main" id="{4DDC38D6-A7FC-785D-F597-3EA4E5991B58}"/>
              </a:ext>
            </a:extLst>
          </p:cNvPr>
          <p:cNvPicPr>
            <a:picLocks noChangeAspect="1"/>
          </p:cNvPicPr>
          <p:nvPr/>
        </p:nvPicPr>
        <p:blipFill>
          <a:blip r:embed="rId3"/>
          <a:stretch>
            <a:fillRect/>
          </a:stretch>
        </p:blipFill>
        <p:spPr>
          <a:xfrm>
            <a:off x="4178771" y="1234065"/>
            <a:ext cx="3382903" cy="1398315"/>
          </a:xfrm>
          <a:prstGeom prst="rect">
            <a:avLst/>
          </a:prstGeom>
        </p:spPr>
      </p:pic>
    </p:spTree>
    <p:extLst>
      <p:ext uri="{BB962C8B-B14F-4D97-AF65-F5344CB8AC3E}">
        <p14:creationId xmlns:p14="http://schemas.microsoft.com/office/powerpoint/2010/main" val="655533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FD767E-7BC8-EAFB-DCB5-C89C7B977FE6}"/>
              </a:ext>
            </a:extLst>
          </p:cNvPr>
          <p:cNvSpPr>
            <a:spLocks noGrp="1"/>
          </p:cNvSpPr>
          <p:nvPr>
            <p:ph type="title"/>
          </p:nvPr>
        </p:nvSpPr>
        <p:spPr>
          <a:xfrm>
            <a:off x="340290" y="488601"/>
            <a:ext cx="6816055" cy="588637"/>
          </a:xfrm>
        </p:spPr>
        <p:txBody>
          <a:bodyPr vert="horz" lIns="91440" tIns="45720" rIns="91440" bIns="45720" rtlCol="0" anchor="t" anchorCtr="0">
            <a:normAutofit/>
          </a:bodyPr>
          <a:lstStyle/>
          <a:p>
            <a:r>
              <a:rPr lang="en-US"/>
              <a:t>What is LS Express</a:t>
            </a:r>
          </a:p>
        </p:txBody>
      </p:sp>
      <p:sp>
        <p:nvSpPr>
          <p:cNvPr id="7" name="TextBox 6">
            <a:extLst>
              <a:ext uri="{FF2B5EF4-FFF2-40B4-BE49-F238E27FC236}">
                <a16:creationId xmlns:a16="http://schemas.microsoft.com/office/drawing/2014/main" id="{4C0C345A-4C3F-2787-3440-0C16C256369E}"/>
              </a:ext>
            </a:extLst>
          </p:cNvPr>
          <p:cNvSpPr txBox="1"/>
          <p:nvPr/>
        </p:nvSpPr>
        <p:spPr>
          <a:xfrm>
            <a:off x="340290" y="1712550"/>
            <a:ext cx="6816054" cy="4961162"/>
          </a:xfrm>
          <a:prstGeom prst="rect">
            <a:avLst/>
          </a:prstGeom>
        </p:spPr>
        <p:txBody>
          <a:bodyPr rtlCol="0">
            <a:normAutofit/>
          </a:bodyPr>
          <a:lstStyle/>
          <a:p>
            <a:pPr indent="-228600">
              <a:lnSpc>
                <a:spcPct val="90000"/>
              </a:lnSpc>
              <a:spcAft>
                <a:spcPts val="600"/>
              </a:spcAft>
              <a:buFont typeface="Arial" panose="020B0604020202020204" pitchFamily="34" charset="0"/>
              <a:buChar char="•"/>
            </a:pPr>
            <a:r>
              <a:rPr lang="en-US" sz="2000" b="0" i="0">
                <a:solidFill>
                  <a:srgbClr val="323133"/>
                </a:solidFill>
                <a:effectLst/>
                <a:latin typeface="Segoe UI Variable Small Light" pitchFamily="2" charset="0"/>
                <a:cs typeface="Segoe UI" panose="020B0502040204020203" pitchFamily="34" charset="0"/>
              </a:rPr>
              <a:t>LS Express is an online Point of Sale (POS) system for small retailers using Microsoft Dynamics 365 Business Central. This retail POS extension is integrated with the Microsoft suite of products, which means no more switching in and out of applications: </a:t>
            </a:r>
          </a:p>
          <a:p>
            <a:pPr indent="-228600">
              <a:lnSpc>
                <a:spcPct val="90000"/>
              </a:lnSpc>
              <a:spcAft>
                <a:spcPts val="600"/>
              </a:spcAft>
              <a:buFont typeface="Arial" panose="020B0604020202020204" pitchFamily="34" charset="0"/>
              <a:buChar char="•"/>
            </a:pPr>
            <a:endParaRPr lang="en-US" sz="2000">
              <a:solidFill>
                <a:srgbClr val="323133"/>
              </a:solidFill>
              <a:latin typeface="Segoe UI Variable Small Light" pitchFamily="2" charset="0"/>
              <a:cs typeface="Segoe UI" panose="020B0502040204020203" pitchFamily="34" charset="0"/>
            </a:endParaRPr>
          </a:p>
          <a:p>
            <a:pPr indent="-228600">
              <a:lnSpc>
                <a:spcPct val="90000"/>
              </a:lnSpc>
              <a:spcAft>
                <a:spcPts val="600"/>
              </a:spcAft>
              <a:buFont typeface="Arial" panose="020B0604020202020204" pitchFamily="34" charset="0"/>
              <a:buChar char="•"/>
            </a:pPr>
            <a:endParaRPr lang="en-US" sz="2000" b="0" i="0">
              <a:solidFill>
                <a:srgbClr val="323133"/>
              </a:solidFill>
              <a:effectLst/>
              <a:latin typeface="Segoe UI Variable Small Light" pitchFamily="2" charset="0"/>
              <a:cs typeface="Segoe UI" panose="020B0502040204020203" pitchFamily="34" charset="0"/>
            </a:endParaRPr>
          </a:p>
          <a:p>
            <a:pPr indent="-228600">
              <a:lnSpc>
                <a:spcPct val="90000"/>
              </a:lnSpc>
              <a:spcAft>
                <a:spcPts val="600"/>
              </a:spcAft>
              <a:buFont typeface="Arial" panose="020B0604020202020204" pitchFamily="34" charset="0"/>
              <a:buChar char="•"/>
            </a:pPr>
            <a:r>
              <a:rPr lang="en-US" sz="2000">
                <a:solidFill>
                  <a:srgbClr val="323133"/>
                </a:solidFill>
                <a:latin typeface="Segoe UI Variable Small Light" pitchFamily="2" charset="0"/>
                <a:cs typeface="Segoe UI" panose="020B0502040204020203" pitchFamily="34" charset="0"/>
              </a:rPr>
              <a:t>Y</a:t>
            </a:r>
            <a:r>
              <a:rPr lang="en-US" sz="2000" b="0" i="0">
                <a:solidFill>
                  <a:srgbClr val="323133"/>
                </a:solidFill>
                <a:effectLst/>
                <a:latin typeface="Segoe UI Variable Small Light" pitchFamily="2" charset="0"/>
                <a:cs typeface="Segoe UI" panose="020B0502040204020203" pitchFamily="34" charset="0"/>
              </a:rPr>
              <a:t>ou can now do everything in one, single system </a:t>
            </a:r>
            <a:r>
              <a:rPr lang="en-US" sz="2000">
                <a:solidFill>
                  <a:srgbClr val="323133"/>
                </a:solidFill>
                <a:latin typeface="Segoe UI Variable Small Light" pitchFamily="2" charset="0"/>
                <a:cs typeface="Segoe UI" panose="020B0502040204020203" pitchFamily="34" charset="0"/>
              </a:rPr>
              <a:t>a</a:t>
            </a:r>
            <a:r>
              <a:rPr lang="en-US" sz="2000" b="0" i="0">
                <a:solidFill>
                  <a:srgbClr val="323133"/>
                </a:solidFill>
                <a:effectLst/>
                <a:latin typeface="Segoe UI Variable Small Light" pitchFamily="2" charset="0"/>
                <a:cs typeface="Segoe UI" panose="020B0502040204020203" pitchFamily="34" charset="0"/>
              </a:rPr>
              <a:t>nd as it is cloud-based, LS Express costs a </a:t>
            </a:r>
            <a:r>
              <a:rPr lang="en-US" sz="2000" b="1" i="0">
                <a:solidFill>
                  <a:srgbClr val="323133"/>
                </a:solidFill>
                <a:effectLst/>
                <a:latin typeface="Segoe UI Variable Small Light" pitchFamily="2" charset="0"/>
                <a:cs typeface="Segoe UI" panose="020B0502040204020203" pitchFamily="34" charset="0"/>
              </a:rPr>
              <a:t>fraction of the price</a:t>
            </a:r>
            <a:r>
              <a:rPr lang="en-US" sz="2000" b="0" i="0">
                <a:solidFill>
                  <a:srgbClr val="323133"/>
                </a:solidFill>
                <a:effectLst/>
                <a:latin typeface="Segoe UI Variable Small Light" pitchFamily="2" charset="0"/>
                <a:cs typeface="Segoe UI" panose="020B0502040204020203" pitchFamily="34" charset="0"/>
              </a:rPr>
              <a:t> of an offline POS.</a:t>
            </a:r>
          </a:p>
          <a:p>
            <a:pPr>
              <a:lnSpc>
                <a:spcPct val="90000"/>
              </a:lnSpc>
              <a:spcAft>
                <a:spcPts val="600"/>
              </a:spcAft>
            </a:pPr>
            <a:br>
              <a:rPr lang="en-US" sz="2000">
                <a:solidFill>
                  <a:srgbClr val="323133"/>
                </a:solidFill>
                <a:latin typeface="Segoe UI Variable Small Light" pitchFamily="2" charset="0"/>
                <a:cs typeface="Segoe UI" panose="020B0502040204020203" pitchFamily="34" charset="0"/>
              </a:rPr>
            </a:br>
            <a:endParaRPr lang="en-US" sz="2000">
              <a:solidFill>
                <a:srgbClr val="323133"/>
              </a:solidFill>
              <a:latin typeface="Segoe UI Variable Small Light" pitchFamily="2" charset="0"/>
              <a:cs typeface="Segoe UI" panose="020B0502040204020203" pitchFamily="34" charset="0"/>
            </a:endParaRPr>
          </a:p>
        </p:txBody>
      </p:sp>
      <p:pic>
        <p:nvPicPr>
          <p:cNvPr id="6" name="Picture 7" descr="Diagram&#10;&#10;Description automatically generated">
            <a:extLst>
              <a:ext uri="{FF2B5EF4-FFF2-40B4-BE49-F238E27FC236}">
                <a16:creationId xmlns:a16="http://schemas.microsoft.com/office/drawing/2014/main" id="{036DFA82-A2D4-E9A5-EC3C-9DD32173837B}"/>
              </a:ext>
            </a:extLst>
          </p:cNvPr>
          <p:cNvPicPr>
            <a:picLocks noChangeAspect="1"/>
          </p:cNvPicPr>
          <p:nvPr/>
        </p:nvPicPr>
        <p:blipFill>
          <a:blip r:embed="rId2"/>
          <a:stretch>
            <a:fillRect/>
          </a:stretch>
        </p:blipFill>
        <p:spPr>
          <a:xfrm>
            <a:off x="8315434" y="1078593"/>
            <a:ext cx="2743200" cy="4035159"/>
          </a:xfrm>
          <a:prstGeom prst="rect">
            <a:avLst/>
          </a:prstGeom>
        </p:spPr>
      </p:pic>
    </p:spTree>
    <p:extLst>
      <p:ext uri="{BB962C8B-B14F-4D97-AF65-F5344CB8AC3E}">
        <p14:creationId xmlns:p14="http://schemas.microsoft.com/office/powerpoint/2010/main" val="1927785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B LS Express Powerful-sales-tools-in-the-familiar-Microsoft-environment-may-2018">
            <a:extLst>
              <a:ext uri="{FF2B5EF4-FFF2-40B4-BE49-F238E27FC236}">
                <a16:creationId xmlns:a16="http://schemas.microsoft.com/office/drawing/2014/main" id="{BEBC64EE-1799-267C-974A-C2C63C4F622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63020" y="1683346"/>
            <a:ext cx="5828979" cy="3446485"/>
          </a:xfrm>
          <a:prstGeom prst="rect">
            <a:avLst/>
          </a:prstGeom>
          <a:solidFill>
            <a:srgbClr val="FFFFFF"/>
          </a:solidFill>
        </p:spPr>
      </p:pic>
      <p:sp>
        <p:nvSpPr>
          <p:cNvPr id="3" name="Title 2">
            <a:extLst>
              <a:ext uri="{FF2B5EF4-FFF2-40B4-BE49-F238E27FC236}">
                <a16:creationId xmlns:a16="http://schemas.microsoft.com/office/drawing/2014/main" id="{C0FD767E-7BC8-EAFB-DCB5-C89C7B977FE6}"/>
              </a:ext>
            </a:extLst>
          </p:cNvPr>
          <p:cNvSpPr>
            <a:spLocks noGrp="1"/>
          </p:cNvSpPr>
          <p:nvPr>
            <p:ph type="title"/>
          </p:nvPr>
        </p:nvSpPr>
        <p:spPr>
          <a:xfrm>
            <a:off x="340290" y="488601"/>
            <a:ext cx="6816055" cy="588637"/>
          </a:xfrm>
        </p:spPr>
        <p:txBody>
          <a:bodyPr vert="horz" lIns="91440" tIns="45720" rIns="91440" bIns="45720" rtlCol="0" anchor="t" anchorCtr="0">
            <a:normAutofit/>
          </a:bodyPr>
          <a:lstStyle/>
          <a:p>
            <a:r>
              <a:rPr lang="en-US"/>
              <a:t>What is LS Express</a:t>
            </a:r>
          </a:p>
        </p:txBody>
      </p:sp>
      <p:sp>
        <p:nvSpPr>
          <p:cNvPr id="2" name="TextBox 1">
            <a:extLst>
              <a:ext uri="{FF2B5EF4-FFF2-40B4-BE49-F238E27FC236}">
                <a16:creationId xmlns:a16="http://schemas.microsoft.com/office/drawing/2014/main" id="{0FBDA6AE-8A6B-28C2-7BF8-93708DD94DC9}"/>
              </a:ext>
            </a:extLst>
          </p:cNvPr>
          <p:cNvSpPr txBox="1"/>
          <p:nvPr/>
        </p:nvSpPr>
        <p:spPr>
          <a:xfrm>
            <a:off x="340290" y="1352550"/>
            <a:ext cx="6816054" cy="4961162"/>
          </a:xfrm>
          <a:prstGeom prst="rect">
            <a:avLst/>
          </a:prstGeom>
        </p:spPr>
        <p:txBody>
          <a:bodyPr rtlCol="0">
            <a:normAutofit/>
          </a:bodyPr>
          <a:lstStyle/>
          <a:p>
            <a:pPr marL="285750" indent="-228600">
              <a:lnSpc>
                <a:spcPct val="90000"/>
              </a:lnSpc>
              <a:spcAft>
                <a:spcPts val="600"/>
              </a:spcAft>
              <a:buFont typeface="Arial" panose="020B0604020202020204" pitchFamily="34" charset="0"/>
              <a:buChar char="•"/>
            </a:pPr>
            <a:r>
              <a:rPr lang="en-US" sz="2000" b="0" i="0">
                <a:solidFill>
                  <a:srgbClr val="323133"/>
                </a:solidFill>
                <a:effectLst/>
                <a:latin typeface="Segoe UI Variable Small Light" pitchFamily="2" charset="0"/>
                <a:cs typeface="Segoe UI" panose="020B0502040204020203" pitchFamily="34" charset="0"/>
              </a:rPr>
              <a:t>LS Express extends the capabilities of Microsoft Dynamics 365 Business Central by adding the retail functionality. It also shares the familiar Microsoft look and feel and business logic. Manage your inventory, sales, and accounting in the same environment, without having to switch in and out of different applications.</a:t>
            </a:r>
          </a:p>
          <a:p>
            <a:pPr indent="-228600">
              <a:lnSpc>
                <a:spcPct val="90000"/>
              </a:lnSpc>
              <a:spcAft>
                <a:spcPts val="600"/>
              </a:spcAft>
              <a:buFont typeface="Arial" panose="020B0604020202020204" pitchFamily="34" charset="0"/>
              <a:buChar char="•"/>
            </a:pPr>
            <a:endParaRPr lang="en-US" sz="2000">
              <a:solidFill>
                <a:srgbClr val="323133"/>
              </a:solidFill>
              <a:latin typeface="Segoe UI Variable Small Light" pitchFamily="2" charset="0"/>
              <a:cs typeface="Segoe UI" panose="020B0502040204020203" pitchFamily="34" charset="0"/>
            </a:endParaRPr>
          </a:p>
          <a:p>
            <a:pPr indent="-228600">
              <a:lnSpc>
                <a:spcPct val="90000"/>
              </a:lnSpc>
              <a:spcAft>
                <a:spcPts val="600"/>
              </a:spcAft>
              <a:buFont typeface="Arial" panose="020B0604020202020204" pitchFamily="34" charset="0"/>
              <a:buChar char="•"/>
            </a:pPr>
            <a:endParaRPr lang="en-US" sz="2000">
              <a:solidFill>
                <a:srgbClr val="323133"/>
              </a:solidFill>
              <a:latin typeface="Segoe UI Variable Small Light" pitchFamily="2" charset="0"/>
              <a:cs typeface="Segoe UI" panose="020B0502040204020203" pitchFamily="34" charset="0"/>
            </a:endParaRPr>
          </a:p>
          <a:p>
            <a:pPr marL="285750" indent="-228600">
              <a:lnSpc>
                <a:spcPct val="90000"/>
              </a:lnSpc>
              <a:spcAft>
                <a:spcPts val="600"/>
              </a:spcAft>
              <a:buFont typeface="Arial" panose="020B0604020202020204" pitchFamily="34" charset="0"/>
              <a:buChar char="•"/>
            </a:pPr>
            <a:r>
              <a:rPr lang="en-US" sz="2000" b="0" i="0">
                <a:solidFill>
                  <a:srgbClr val="323133"/>
                </a:solidFill>
                <a:effectLst/>
                <a:latin typeface="Segoe UI Variable Small Light" pitchFamily="2" charset="0"/>
                <a:cs typeface="Segoe UI" panose="020B0502040204020203" pitchFamily="34" charset="0"/>
              </a:rPr>
              <a:t>The total integration to the Microsoft suite gives you many possibilities to improve service and increase profitability: customize your sales receipts adding your logo or greetings in Microsoft Word, or run your customer sales history through Microsoft’s Power BI to optimize your purchasing.</a:t>
            </a:r>
            <a:endParaRPr lang="en-US" sz="2000">
              <a:solidFill>
                <a:srgbClr val="323133"/>
              </a:solidFill>
              <a:latin typeface="Segoe UI Variable Small Light" pitchFamily="2" charset="0"/>
              <a:cs typeface="Segoe UI" panose="020B0502040204020203" pitchFamily="34" charset="0"/>
            </a:endParaRPr>
          </a:p>
        </p:txBody>
      </p:sp>
    </p:spTree>
    <p:extLst>
      <p:ext uri="{BB962C8B-B14F-4D97-AF65-F5344CB8AC3E}">
        <p14:creationId xmlns:p14="http://schemas.microsoft.com/office/powerpoint/2010/main" val="3122860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Graphical user interface&#10;&#10;Description automatically generated">
            <a:extLst>
              <a:ext uri="{FF2B5EF4-FFF2-40B4-BE49-F238E27FC236}">
                <a16:creationId xmlns:a16="http://schemas.microsoft.com/office/drawing/2014/main" id="{A91FFA5E-6903-2133-5BA4-C0542384F82B}"/>
              </a:ext>
            </a:extLst>
          </p:cNvPr>
          <p:cNvPicPr>
            <a:picLocks noChangeAspect="1"/>
          </p:cNvPicPr>
          <p:nvPr/>
        </p:nvPicPr>
        <p:blipFill>
          <a:blip r:embed="rId2"/>
          <a:stretch>
            <a:fillRect/>
          </a:stretch>
        </p:blipFill>
        <p:spPr>
          <a:xfrm>
            <a:off x="950707" y="561831"/>
            <a:ext cx="8929704" cy="5371554"/>
          </a:xfrm>
          <a:prstGeom prst="rect">
            <a:avLst/>
          </a:prstGeom>
        </p:spPr>
      </p:pic>
      <p:pic>
        <p:nvPicPr>
          <p:cNvPr id="3" name="Picture 3" descr="A picture containing shape&#10;&#10;Description automatically generated">
            <a:extLst>
              <a:ext uri="{FF2B5EF4-FFF2-40B4-BE49-F238E27FC236}">
                <a16:creationId xmlns:a16="http://schemas.microsoft.com/office/drawing/2014/main" id="{06EF7A1F-E793-8EF5-621B-F4E8F281B7CE}"/>
              </a:ext>
            </a:extLst>
          </p:cNvPr>
          <p:cNvPicPr>
            <a:picLocks noChangeAspect="1"/>
          </p:cNvPicPr>
          <p:nvPr/>
        </p:nvPicPr>
        <p:blipFill>
          <a:blip r:embed="rId3"/>
          <a:stretch>
            <a:fillRect/>
          </a:stretch>
        </p:blipFill>
        <p:spPr>
          <a:xfrm>
            <a:off x="312652" y="35774"/>
            <a:ext cx="10261128" cy="6796548"/>
          </a:xfrm>
          <a:prstGeom prst="rect">
            <a:avLst/>
          </a:prstGeom>
        </p:spPr>
      </p:pic>
    </p:spTree>
    <p:extLst>
      <p:ext uri="{BB962C8B-B14F-4D97-AF65-F5344CB8AC3E}">
        <p14:creationId xmlns:p14="http://schemas.microsoft.com/office/powerpoint/2010/main" val="3907541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picture containing shape&#10;&#10;Description automatically generated">
            <a:extLst>
              <a:ext uri="{FF2B5EF4-FFF2-40B4-BE49-F238E27FC236}">
                <a16:creationId xmlns:a16="http://schemas.microsoft.com/office/drawing/2014/main" id="{05E90212-5734-A8D3-79A3-30548F7E9E84}"/>
              </a:ext>
            </a:extLst>
          </p:cNvPr>
          <p:cNvPicPr>
            <a:picLocks noChangeAspect="1"/>
          </p:cNvPicPr>
          <p:nvPr/>
        </p:nvPicPr>
        <p:blipFill>
          <a:blip r:embed="rId2"/>
          <a:stretch>
            <a:fillRect/>
          </a:stretch>
        </p:blipFill>
        <p:spPr>
          <a:xfrm>
            <a:off x="180949" y="-1855"/>
            <a:ext cx="10044759" cy="6203882"/>
          </a:xfrm>
          <a:prstGeom prst="rect">
            <a:avLst/>
          </a:prstGeom>
        </p:spPr>
      </p:pic>
      <p:pic>
        <p:nvPicPr>
          <p:cNvPr id="4" name="Picture 4">
            <a:extLst>
              <a:ext uri="{FF2B5EF4-FFF2-40B4-BE49-F238E27FC236}">
                <a16:creationId xmlns:a16="http://schemas.microsoft.com/office/drawing/2014/main" id="{F7BC33A6-FCFC-FF3A-C6C5-9477E2CCE8ED}"/>
              </a:ext>
            </a:extLst>
          </p:cNvPr>
          <p:cNvPicPr>
            <a:picLocks noChangeAspect="1"/>
          </p:cNvPicPr>
          <p:nvPr/>
        </p:nvPicPr>
        <p:blipFill>
          <a:blip r:embed="rId3"/>
          <a:stretch>
            <a:fillRect/>
          </a:stretch>
        </p:blipFill>
        <p:spPr>
          <a:xfrm>
            <a:off x="3554971" y="3183341"/>
            <a:ext cx="1559207" cy="1072639"/>
          </a:xfrm>
          <a:prstGeom prst="rect">
            <a:avLst/>
          </a:prstGeom>
        </p:spPr>
      </p:pic>
      <p:pic>
        <p:nvPicPr>
          <p:cNvPr id="3" name="Picture 4" descr="Table&#10;&#10;Description automatically generated">
            <a:extLst>
              <a:ext uri="{FF2B5EF4-FFF2-40B4-BE49-F238E27FC236}">
                <a16:creationId xmlns:a16="http://schemas.microsoft.com/office/drawing/2014/main" id="{9FB8E487-C17F-693A-B128-23CDF6DB3C0D}"/>
              </a:ext>
            </a:extLst>
          </p:cNvPr>
          <p:cNvPicPr>
            <a:picLocks noChangeAspect="1"/>
          </p:cNvPicPr>
          <p:nvPr/>
        </p:nvPicPr>
        <p:blipFill>
          <a:blip r:embed="rId4"/>
          <a:stretch>
            <a:fillRect/>
          </a:stretch>
        </p:blipFill>
        <p:spPr>
          <a:xfrm>
            <a:off x="810918" y="481233"/>
            <a:ext cx="8688680" cy="5199386"/>
          </a:xfrm>
          <a:prstGeom prst="rect">
            <a:avLst/>
          </a:prstGeom>
        </p:spPr>
      </p:pic>
    </p:spTree>
    <p:extLst>
      <p:ext uri="{BB962C8B-B14F-4D97-AF65-F5344CB8AC3E}">
        <p14:creationId xmlns:p14="http://schemas.microsoft.com/office/powerpoint/2010/main" val="2810751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picture containing shape&#10;&#10;Description automatically generated">
            <a:extLst>
              <a:ext uri="{FF2B5EF4-FFF2-40B4-BE49-F238E27FC236}">
                <a16:creationId xmlns:a16="http://schemas.microsoft.com/office/drawing/2014/main" id="{051FEE6A-4BE6-2595-F6B3-F7E7535EA34C}"/>
              </a:ext>
            </a:extLst>
          </p:cNvPr>
          <p:cNvPicPr>
            <a:picLocks noChangeAspect="1"/>
          </p:cNvPicPr>
          <p:nvPr/>
        </p:nvPicPr>
        <p:blipFill>
          <a:blip r:embed="rId2"/>
          <a:stretch>
            <a:fillRect/>
          </a:stretch>
        </p:blipFill>
        <p:spPr>
          <a:xfrm>
            <a:off x="788710" y="516905"/>
            <a:ext cx="9927751" cy="5987211"/>
          </a:xfrm>
          <a:prstGeom prst="rect">
            <a:avLst/>
          </a:prstGeom>
        </p:spPr>
      </p:pic>
      <p:pic>
        <p:nvPicPr>
          <p:cNvPr id="3" name="Picture 4" descr="Graphical user interface&#10;&#10;Description automatically generated">
            <a:extLst>
              <a:ext uri="{FF2B5EF4-FFF2-40B4-BE49-F238E27FC236}">
                <a16:creationId xmlns:a16="http://schemas.microsoft.com/office/drawing/2014/main" id="{D40FDAB7-C978-8FE1-2D8D-B7E243D17EB9}"/>
              </a:ext>
            </a:extLst>
          </p:cNvPr>
          <p:cNvPicPr>
            <a:picLocks noChangeAspect="1"/>
          </p:cNvPicPr>
          <p:nvPr/>
        </p:nvPicPr>
        <p:blipFill>
          <a:blip r:embed="rId3"/>
          <a:stretch>
            <a:fillRect/>
          </a:stretch>
        </p:blipFill>
        <p:spPr>
          <a:xfrm>
            <a:off x="1441215" y="997269"/>
            <a:ext cx="8594606" cy="5023385"/>
          </a:xfrm>
          <a:prstGeom prst="rect">
            <a:avLst/>
          </a:prstGeom>
        </p:spPr>
      </p:pic>
    </p:spTree>
    <p:extLst>
      <p:ext uri="{BB962C8B-B14F-4D97-AF65-F5344CB8AC3E}">
        <p14:creationId xmlns:p14="http://schemas.microsoft.com/office/powerpoint/2010/main" val="3635104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CB7F95-CF29-1B6A-2A6D-24CEF4D47D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900" y="231321"/>
            <a:ext cx="2362200" cy="57816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CC4B542-F198-E2E6-D43A-37177103BCE1}"/>
              </a:ext>
            </a:extLst>
          </p:cNvPr>
          <p:cNvSpPr/>
          <p:nvPr/>
        </p:nvSpPr>
        <p:spPr>
          <a:xfrm>
            <a:off x="4772025" y="6192611"/>
            <a:ext cx="2673804" cy="665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19B4FB9E-BBE4-7E30-64DD-EB134120E180}"/>
              </a:ext>
            </a:extLst>
          </p:cNvPr>
          <p:cNvSpPr/>
          <p:nvPr/>
        </p:nvSpPr>
        <p:spPr>
          <a:xfrm>
            <a:off x="4865234" y="5000624"/>
            <a:ext cx="2461532" cy="1751239"/>
          </a:xfrm>
          <a:prstGeom prst="roundRect">
            <a:avLst>
              <a:gd name="adj" fmla="val 4023"/>
            </a:avLst>
          </a:prstGeom>
          <a:scene3d>
            <a:camera prst="orthographicFront"/>
            <a:lightRig rig="threePt" dir="t"/>
          </a:scene3d>
          <a:sp3d>
            <a:bevelT/>
          </a:sp3d>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DC5E879A-E8BF-5A43-85C0-3F4F2DF1B80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264457" y="5383867"/>
            <a:ext cx="1663085" cy="985532"/>
          </a:xfrm>
          <a:prstGeom prst="rect">
            <a:avLst/>
          </a:prstGeom>
        </p:spPr>
      </p:pic>
    </p:spTree>
    <p:extLst>
      <p:ext uri="{BB962C8B-B14F-4D97-AF65-F5344CB8AC3E}">
        <p14:creationId xmlns:p14="http://schemas.microsoft.com/office/powerpoint/2010/main" val="68181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anim calcmode="lin" valueType="num">
                                      <p:cBhvr>
                                        <p:cTn id="8" dur="3000" fill="hold"/>
                                        <p:tgtEl>
                                          <p:spTgt spid="7"/>
                                        </p:tgtEl>
                                        <p:attrNameLst>
                                          <p:attrName>ppt_x</p:attrName>
                                        </p:attrNameLst>
                                      </p:cBhvr>
                                      <p:tavLst>
                                        <p:tav tm="0">
                                          <p:val>
                                            <p:strVal val="#ppt_x"/>
                                          </p:val>
                                        </p:tav>
                                        <p:tav tm="100000">
                                          <p:val>
                                            <p:strVal val="#ppt_x"/>
                                          </p:val>
                                        </p:tav>
                                      </p:tavLst>
                                    </p:anim>
                                    <p:anim calcmode="lin" valueType="num">
                                      <p:cBhvr>
                                        <p:cTn id="9" dur="2700" decel="100000" fill="hold"/>
                                        <p:tgtEl>
                                          <p:spTgt spid="7"/>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3.05.2023_15.44.42_REC">
            <a:hlinkClick r:id="" action="ppaction://media"/>
            <a:extLst>
              <a:ext uri="{FF2B5EF4-FFF2-40B4-BE49-F238E27FC236}">
                <a16:creationId xmlns:a16="http://schemas.microsoft.com/office/drawing/2014/main" id="{7FAF1618-8253-5367-4B91-86228BCCE13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91200" y="77813"/>
            <a:ext cx="10305600" cy="6450375"/>
          </a:xfrm>
          <a:prstGeom prst="rect">
            <a:avLst/>
          </a:prstGeom>
        </p:spPr>
      </p:pic>
    </p:spTree>
    <p:extLst>
      <p:ext uri="{BB962C8B-B14F-4D97-AF65-F5344CB8AC3E}">
        <p14:creationId xmlns:p14="http://schemas.microsoft.com/office/powerpoint/2010/main" val="390957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product slides">
  <a:themeElements>
    <a:clrScheme name="LS Retail theme colours 2022">
      <a:dk1>
        <a:srgbClr val="242C2F"/>
      </a:dk1>
      <a:lt1>
        <a:srgbClr val="FFFFFF"/>
      </a:lt1>
      <a:dk2>
        <a:srgbClr val="0A3C66"/>
      </a:dk2>
      <a:lt2>
        <a:srgbClr val="FFFFFF"/>
      </a:lt2>
      <a:accent1>
        <a:srgbClr val="43B3E6"/>
      </a:accent1>
      <a:accent2>
        <a:srgbClr val="E37D24"/>
      </a:accent2>
      <a:accent3>
        <a:srgbClr val="F05351"/>
      </a:accent3>
      <a:accent4>
        <a:srgbClr val="55BE8C"/>
      </a:accent4>
      <a:accent5>
        <a:srgbClr val="F5BE3C"/>
      </a:accent5>
      <a:accent6>
        <a:srgbClr val="B8C0C2"/>
      </a:accent6>
      <a:hlink>
        <a:srgbClr val="006FFF"/>
      </a:hlink>
      <a:folHlink>
        <a:srgbClr val="8A41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9C9D27E9-1755-FF4E-8D07-86C106A429D4}" vid="{A6C113AF-36AF-2C45-85F0-9E2B8510DAE0}"/>
    </a:ext>
  </a:extLst>
</a:theme>
</file>

<file path=ppt/theme/theme3.xml><?xml version="1.0" encoding="utf-8"?>
<a:theme xmlns:a="http://schemas.openxmlformats.org/drawingml/2006/main" name="Purple product slides">
  <a:themeElements>
    <a:clrScheme name="LS Retail theme colours 2022">
      <a:dk1>
        <a:srgbClr val="242C2F"/>
      </a:dk1>
      <a:lt1>
        <a:srgbClr val="FFFFFF"/>
      </a:lt1>
      <a:dk2>
        <a:srgbClr val="0A3C66"/>
      </a:dk2>
      <a:lt2>
        <a:srgbClr val="FFFFFF"/>
      </a:lt2>
      <a:accent1>
        <a:srgbClr val="43B3E6"/>
      </a:accent1>
      <a:accent2>
        <a:srgbClr val="E37D24"/>
      </a:accent2>
      <a:accent3>
        <a:srgbClr val="F05351"/>
      </a:accent3>
      <a:accent4>
        <a:srgbClr val="55BE8C"/>
      </a:accent4>
      <a:accent5>
        <a:srgbClr val="F5BE3C"/>
      </a:accent5>
      <a:accent6>
        <a:srgbClr val="B8C0C2"/>
      </a:accent6>
      <a:hlink>
        <a:srgbClr val="006FFF"/>
      </a:hlink>
      <a:folHlink>
        <a:srgbClr val="8A41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9C9D27E9-1755-FF4E-8D07-86C106A429D4}" vid="{584B96C7-8242-5949-B8D7-582591AFFF0E}"/>
    </a:ext>
  </a:extLst>
</a:theme>
</file>

<file path=ppt/theme/theme4.xml><?xml version="1.0" encoding="utf-8"?>
<a:theme xmlns:a="http://schemas.openxmlformats.org/drawingml/2006/main" name="1_White product slides">
  <a:themeElements>
    <a:clrScheme name="LS Retail theme colours 2022">
      <a:dk1>
        <a:srgbClr val="242C2F"/>
      </a:dk1>
      <a:lt1>
        <a:srgbClr val="FFFFFF"/>
      </a:lt1>
      <a:dk2>
        <a:srgbClr val="0A3C66"/>
      </a:dk2>
      <a:lt2>
        <a:srgbClr val="FFFFFF"/>
      </a:lt2>
      <a:accent1>
        <a:srgbClr val="43B3E6"/>
      </a:accent1>
      <a:accent2>
        <a:srgbClr val="E37D24"/>
      </a:accent2>
      <a:accent3>
        <a:srgbClr val="F05351"/>
      </a:accent3>
      <a:accent4>
        <a:srgbClr val="55BE8C"/>
      </a:accent4>
      <a:accent5>
        <a:srgbClr val="F5BE3C"/>
      </a:accent5>
      <a:accent6>
        <a:srgbClr val="B8C0C2"/>
      </a:accent6>
      <a:hlink>
        <a:srgbClr val="006FFF"/>
      </a:hlink>
      <a:folHlink>
        <a:srgbClr val="8A41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X Americas - Reselling SaaS - Value Proposition - John Baker" id="{5F8A303F-783E-4667-936E-913ACA7B5ECE}" vid="{560720DC-0C12-45C7-B599-E1251169EB4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F778840D0E4448A76F7E32A9FBEAD5" ma:contentTypeVersion="13" ma:contentTypeDescription="Create a new document." ma:contentTypeScope="" ma:versionID="9aca5eb1bfdd2e13153c7ab7c9c59fe1">
  <xsd:schema xmlns:xsd="http://www.w3.org/2001/XMLSchema" xmlns:xs="http://www.w3.org/2001/XMLSchema" xmlns:p="http://schemas.microsoft.com/office/2006/metadata/properties" xmlns:ns2="0ec22545-32f7-47c8-afbd-c0084660662b" xmlns:ns3="a1a525c2-d4eb-46fe-9b09-8f8634d7947d" targetNamespace="http://schemas.microsoft.com/office/2006/metadata/properties" ma:root="true" ma:fieldsID="2fc9f7f1d559baa33c354898c7e47feb" ns2:_="" ns3:_="">
    <xsd:import namespace="0ec22545-32f7-47c8-afbd-c0084660662b"/>
    <xsd:import namespace="a1a525c2-d4eb-46fe-9b09-8f8634d7947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22545-32f7-47c8-afbd-c008466066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8b5d8dc-d837-4d45-bdf0-88d0e4b2b8c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a525c2-d4eb-46fe-9b09-8f8634d7947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3107078-99da-4c67-8587-993427b28979}" ma:internalName="TaxCatchAll" ma:showField="CatchAllData" ma:web="a1a525c2-d4eb-46fe-9b09-8f8634d794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1a525c2-d4eb-46fe-9b09-8f8634d7947d" xsi:nil="true"/>
    <lcf76f155ced4ddcb4097134ff3c332f xmlns="0ec22545-32f7-47c8-afbd-c0084660662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EC92AA-2A22-4902-B6F9-64EA2FF8B343}">
  <ds:schemaRefs>
    <ds:schemaRef ds:uri="0ec22545-32f7-47c8-afbd-c0084660662b"/>
    <ds:schemaRef ds:uri="a1a525c2-d4eb-46fe-9b09-8f8634d794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E1BD572-F37C-411C-A189-0084764359D6}">
  <ds:schemaRefs>
    <ds:schemaRef ds:uri="0ec22545-32f7-47c8-afbd-c0084660662b"/>
    <ds:schemaRef ds:uri="a1a525c2-d4eb-46fe-9b09-8f8634d7947d"/>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ACA806E-91E5-434E-8AEC-18F8594B03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1052</Words>
  <Application>Microsoft Office PowerPoint</Application>
  <PresentationFormat>Widescreen</PresentationFormat>
  <Paragraphs>141</Paragraphs>
  <Slides>20</Slides>
  <Notes>0</Notes>
  <HiddenSlides>0</HiddenSlides>
  <MMClips>1</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20</vt:i4>
      </vt:variant>
    </vt:vector>
  </HeadingPairs>
  <TitlesOfParts>
    <vt:vector size="30" baseType="lpstr">
      <vt:lpstr>Arial</vt:lpstr>
      <vt:lpstr>Calibri</vt:lpstr>
      <vt:lpstr>Calibri Light</vt:lpstr>
      <vt:lpstr>Segoe UI</vt:lpstr>
      <vt:lpstr>Segoe UI Semibold</vt:lpstr>
      <vt:lpstr>Segoe UI Variable Small Light</vt:lpstr>
      <vt:lpstr>Office Theme</vt:lpstr>
      <vt:lpstr>White product slides</vt:lpstr>
      <vt:lpstr>Purple product slides</vt:lpstr>
      <vt:lpstr>1_White product slides</vt:lpstr>
      <vt:lpstr>PowerPoint Presentation</vt:lpstr>
      <vt:lpstr>Table of Contents</vt:lpstr>
      <vt:lpstr>What is LS Express</vt:lpstr>
      <vt:lpstr>What is LS Express</vt:lpstr>
      <vt:lpstr>PowerPoint Presentation</vt:lpstr>
      <vt:lpstr>PowerPoint Presentation</vt:lpstr>
      <vt:lpstr>PowerPoint Presentation</vt:lpstr>
      <vt:lpstr>PowerPoint Presentation</vt:lpstr>
      <vt:lpstr>PowerPoint Presentation</vt:lpstr>
      <vt:lpstr>Scale Your Investment to Meet Your Needs</vt:lpstr>
      <vt:lpstr>The Hardware-Independent Solution</vt:lpstr>
      <vt:lpstr>Introducing an Easier Workday</vt:lpstr>
      <vt:lpstr>Introducing an Easier Workday</vt:lpstr>
      <vt:lpstr>Benefits Benefits Benefits!</vt:lpstr>
      <vt:lpstr>Benefits of Selling LS Express</vt:lpstr>
      <vt:lpstr>LS Express Partner Program Benefits</vt:lpstr>
      <vt:lpstr>LS Express Training</vt:lpstr>
      <vt:lpstr>LS Express Resources</vt:lpstr>
      <vt:lpstr>Blomahonnun (before)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C.Ward</dc:creator>
  <cp:lastModifiedBy>Bjorn Jonsson</cp:lastModifiedBy>
  <cp:revision>24</cp:revision>
  <dcterms:created xsi:type="dcterms:W3CDTF">2023-04-16T22:52:42Z</dcterms:created>
  <dcterms:modified xsi:type="dcterms:W3CDTF">2023-05-08T09:21:05Z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0x01010069F778840D0E4448A76F7E32A9FBEAD5</vt:lpwstr>
  </property>
  <property fmtid="{D5CDD505-2E9C-101B-9397-08002B2CF9AE}" pid="3" name="MediaServiceImageTags">
    <vt:lpwstr/>
  </property>
</Properties>
</file>