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AA_2C916E25.xml" ContentType="application/vnd.ms-powerpoint.comments+xml"/>
  <Override PartName="/ppt/comments/modernComment_19B_2A758B3A.xml" ContentType="application/vnd.ms-powerpoint.comments+xml"/>
  <Override PartName="/ppt/comments/modernComment_1A4_24CD0E88.xml" ContentType="application/vnd.ms-powerpoint.comments+xml"/>
  <Override PartName="/ppt/comments/modernComment_1A8_DB59ADAE.xml" ContentType="application/vnd.ms-powerpoint.comments+xml"/>
  <Override PartName="/ppt/comments/modernComment_1B7_C9DB6EA.xml" ContentType="application/vnd.ms-powerpoint.comments+xml"/>
  <Override PartName="/ppt/comments/modernComment_1A2_D7504DB6.xml" ContentType="application/vnd.ms-powerpoint.comments+xml"/>
  <Override PartName="/ppt/comments/modernComment_1ED_226AD09E.xml" ContentType="application/vnd.ms-powerpoint.comments+xml"/>
  <Override PartName="/ppt/comments/modernComment_1E9_E9FC49AD.xml" ContentType="application/vnd.ms-powerpoint.comments+xml"/>
  <Override PartName="/ppt/comments/modernComment_186_F97662A5.xml" ContentType="application/vnd.ms-powerpoint.comment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46"/>
  </p:notesMasterIdLst>
  <p:handoutMasterIdLst>
    <p:handoutMasterId r:id="rId47"/>
  </p:handoutMasterIdLst>
  <p:sldIdLst>
    <p:sldId id="469" r:id="rId8"/>
    <p:sldId id="490" r:id="rId9"/>
    <p:sldId id="475" r:id="rId10"/>
    <p:sldId id="426" r:id="rId11"/>
    <p:sldId id="411" r:id="rId12"/>
    <p:sldId id="376" r:id="rId13"/>
    <p:sldId id="491" r:id="rId14"/>
    <p:sldId id="488" r:id="rId15"/>
    <p:sldId id="420" r:id="rId16"/>
    <p:sldId id="483" r:id="rId17"/>
    <p:sldId id="445" r:id="rId18"/>
    <p:sldId id="476" r:id="rId19"/>
    <p:sldId id="424" r:id="rId20"/>
    <p:sldId id="416" r:id="rId21"/>
    <p:sldId id="459" r:id="rId22"/>
    <p:sldId id="477" r:id="rId23"/>
    <p:sldId id="478" r:id="rId24"/>
    <p:sldId id="479" r:id="rId25"/>
    <p:sldId id="480" r:id="rId26"/>
    <p:sldId id="473" r:id="rId27"/>
    <p:sldId id="481" r:id="rId28"/>
    <p:sldId id="482" r:id="rId29"/>
    <p:sldId id="432" r:id="rId30"/>
    <p:sldId id="448" r:id="rId31"/>
    <p:sldId id="439" r:id="rId32"/>
    <p:sldId id="464" r:id="rId33"/>
    <p:sldId id="492" r:id="rId34"/>
    <p:sldId id="418" r:id="rId35"/>
    <p:sldId id="472" r:id="rId36"/>
    <p:sldId id="493" r:id="rId37"/>
    <p:sldId id="489" r:id="rId38"/>
    <p:sldId id="396" r:id="rId39"/>
    <p:sldId id="485" r:id="rId40"/>
    <p:sldId id="466" r:id="rId41"/>
    <p:sldId id="487" r:id="rId42"/>
    <p:sldId id="390" r:id="rId43"/>
    <p:sldId id="449" r:id="rId44"/>
    <p:sldId id="362" r:id="rId4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69"/>
          </p14:sldIdLst>
        </p14:section>
        <p14:section name="Content" id="{6147BC65-7E45-4C99-BC37-3B6A632E6AA6}">
          <p14:sldIdLst>
            <p14:sldId id="490"/>
            <p14:sldId id="475"/>
            <p14:sldId id="426"/>
            <p14:sldId id="411"/>
            <p14:sldId id="376"/>
            <p14:sldId id="491"/>
            <p14:sldId id="488"/>
          </p14:sldIdLst>
        </p14:section>
        <p14:section name="Processes" id="{F8CCEBD9-1B39-48EF-9581-0AF99B4E2932}">
          <p14:sldIdLst>
            <p14:sldId id="420"/>
            <p14:sldId id="483"/>
            <p14:sldId id="445"/>
            <p14:sldId id="476"/>
            <p14:sldId id="424"/>
          </p14:sldIdLst>
        </p14:section>
        <p14:section name="Development" id="{3B5B20CF-5A3E-4E91-8C0A-C0E794EC856E}">
          <p14:sldIdLst>
            <p14:sldId id="416"/>
            <p14:sldId id="459"/>
            <p14:sldId id="477"/>
            <p14:sldId id="478"/>
            <p14:sldId id="479"/>
            <p14:sldId id="480"/>
            <p14:sldId id="473"/>
            <p14:sldId id="481"/>
            <p14:sldId id="482"/>
            <p14:sldId id="432"/>
            <p14:sldId id="448"/>
          </p14:sldIdLst>
        </p14:section>
        <p14:section name="Release process" id="{D81305C5-0B58-4839-AB61-EBC5F5134C22}">
          <p14:sldIdLst>
            <p14:sldId id="439"/>
            <p14:sldId id="464"/>
            <p14:sldId id="492"/>
            <p14:sldId id="418"/>
            <p14:sldId id="472"/>
            <p14:sldId id="493"/>
            <p14:sldId id="489"/>
            <p14:sldId id="396"/>
            <p14:sldId id="485"/>
          </p14:sldIdLst>
        </p14:section>
        <p14:section name="Hotfix" id="{505EA1C5-C6EC-4B6D-8540-F7BEFDE4E541}">
          <p14:sldIdLst>
            <p14:sldId id="466"/>
            <p14:sldId id="487"/>
          </p14:sldIdLst>
        </p14:section>
        <p14:section name="Conclusion" id="{99E3C82B-78C6-46CA-9CA6-AA5B37085D98}">
          <p14:sldIdLst>
            <p14:sldId id="390"/>
          </p14:sldIdLst>
        </p14:section>
        <p14:section name="Future" id="{AA4FAAA1-1F74-4283-85E3-BC5147FD0CEE}">
          <p14:sldIdLst>
            <p14:sldId id="449"/>
          </p14:sldIdLst>
        </p14:section>
        <p14:section name="End slides / questions slides" id="{6CE0294C-E795-2941-A597-20B692ADCED8}">
          <p14:sldIdLst>
            <p14:sldId id="3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7EBC1E-890D-5EC8-42FC-6FE335EDE8FA}" name="Lovisa Juliusdottir" initials="LJ" userId="S::lovisaju@lsretail.com::7357002f-12f7-4401-b0ab-d2de927ad16e" providerId="AD"/>
  <p188:author id="{558C4099-2F00-597C-91E7-1C88AB8A1A87}" name="Wojciech Januszauskas" initials="WJ" userId="S::wojciechja@lsretail.com::283006d7-7365-4ce6-9b04-25a42527db96" providerId="AD"/>
  <p188:author id="{A54F74DF-DB06-9AF2-2879-CC50A7A7BAA5}" name="Unnur Askelsdottir" initials="UA" userId="S::unnur@lsretail.com::28520fb1-826c-4e71-aa88-9ba0f97a739b" providerId="AD"/>
  <p188:author id="{9F39ADF5-E44C-F352-E7B0-8080EA9C37AF}" name="Hilmar Vilhjalmsson" initials="HV" userId="S::hilmarvil@lsretail.com::f41ef968-8988-4cfd-ada3-47cdf72361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883"/>
    <a:srgbClr val="6C320A"/>
    <a:srgbClr val="2B3976"/>
    <a:srgbClr val="333333"/>
    <a:srgbClr val="62983D"/>
    <a:srgbClr val="2F528F"/>
    <a:srgbClr val="40D3E2"/>
    <a:srgbClr val="355D61"/>
    <a:srgbClr val="265888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4F78E-0148-4482-9723-9151DB7BAE96}" v="3" dt="2022-05-16T04:27:22.097"/>
    <p1510:client id="{CB2F38BC-675D-41FF-8258-C6C9254CDAE2}" v="3" dt="2022-05-16T11:22:36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958" autoAdjust="0"/>
  </p:normalViewPr>
  <p:slideViewPr>
    <p:cSldViewPr snapToGrid="0">
      <p:cViewPr varScale="1">
        <p:scale>
          <a:sx n="79" d="100"/>
          <a:sy n="79" d="100"/>
        </p:scale>
        <p:origin x="17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56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S::wojciechja@lsretail.com::283006d7-7365-4ce6-9b04-25a42527db96" providerId="AD" clId="Web-{C89BC416-B98B-2C09-D003-2E0196885EB6}"/>
    <pc:docChg chg="addSld delSld modSld modSection">
      <pc:chgData name="Wojciech Januszauskas" userId="S::wojciechja@lsretail.com::283006d7-7365-4ce6-9b04-25a42527db96" providerId="AD" clId="Web-{C89BC416-B98B-2C09-D003-2E0196885EB6}" dt="2022-03-18T10:19:43.259" v="9" actId="20577"/>
      <pc:docMkLst>
        <pc:docMk/>
      </pc:docMkLst>
      <pc:sldChg chg="add del">
        <pc:chgData name="Wojciech Januszauskas" userId="S::wojciechja@lsretail.com::283006d7-7365-4ce6-9b04-25a42527db96" providerId="AD" clId="Web-{C89BC416-B98B-2C09-D003-2E0196885EB6}" dt="2022-03-18T10:17:22.520" v="7"/>
        <pc:sldMkLst>
          <pc:docMk/>
          <pc:sldMk cId="3201897537" sldId="362"/>
        </pc:sldMkLst>
      </pc:sldChg>
      <pc:sldChg chg="del">
        <pc:chgData name="Wojciech Januszauskas" userId="S::wojciechja@lsretail.com::283006d7-7365-4ce6-9b04-25a42527db96" providerId="AD" clId="Web-{C89BC416-B98B-2C09-D003-2E0196885EB6}" dt="2022-03-18T10:17:09.754" v="0"/>
        <pc:sldMkLst>
          <pc:docMk/>
          <pc:sldMk cId="2358584932" sldId="364"/>
        </pc:sldMkLst>
      </pc:sldChg>
      <pc:sldChg chg="del">
        <pc:chgData name="Wojciech Januszauskas" userId="S::wojciechja@lsretail.com::283006d7-7365-4ce6-9b04-25a42527db96" providerId="AD" clId="Web-{C89BC416-B98B-2C09-D003-2E0196885EB6}" dt="2022-03-18T10:17:10.739" v="1"/>
        <pc:sldMkLst>
          <pc:docMk/>
          <pc:sldMk cId="1161465190" sldId="365"/>
        </pc:sldMkLst>
      </pc:sldChg>
      <pc:sldChg chg="del">
        <pc:chgData name="Wojciech Januszauskas" userId="S::wojciechja@lsretail.com::283006d7-7365-4ce6-9b04-25a42527db96" providerId="AD" clId="Web-{C89BC416-B98B-2C09-D003-2E0196885EB6}" dt="2022-03-18T10:17:11.520" v="2"/>
        <pc:sldMkLst>
          <pc:docMk/>
          <pc:sldMk cId="3961338366" sldId="366"/>
        </pc:sldMkLst>
      </pc:sldChg>
      <pc:sldChg chg="del">
        <pc:chgData name="Wojciech Januszauskas" userId="S::wojciechja@lsretail.com::283006d7-7365-4ce6-9b04-25a42527db96" providerId="AD" clId="Web-{C89BC416-B98B-2C09-D003-2E0196885EB6}" dt="2022-03-18T10:17:13.957" v="3"/>
        <pc:sldMkLst>
          <pc:docMk/>
          <pc:sldMk cId="2823341848" sldId="367"/>
        </pc:sldMkLst>
      </pc:sldChg>
      <pc:sldChg chg="del">
        <pc:chgData name="Wojciech Januszauskas" userId="S::wojciechja@lsretail.com::283006d7-7365-4ce6-9b04-25a42527db96" providerId="AD" clId="Web-{C89BC416-B98B-2C09-D003-2E0196885EB6}" dt="2022-03-18T10:17:15.082" v="4"/>
        <pc:sldMkLst>
          <pc:docMk/>
          <pc:sldMk cId="1511332693" sldId="368"/>
        </pc:sldMkLst>
      </pc:sldChg>
      <pc:sldChg chg="del">
        <pc:chgData name="Wojciech Januszauskas" userId="S::wojciechja@lsretail.com::283006d7-7365-4ce6-9b04-25a42527db96" providerId="AD" clId="Web-{C89BC416-B98B-2C09-D003-2E0196885EB6}" dt="2022-03-18T10:17:17.067" v="5"/>
        <pc:sldMkLst>
          <pc:docMk/>
          <pc:sldMk cId="3253588628" sldId="374"/>
        </pc:sldMkLst>
      </pc:sldChg>
      <pc:sldChg chg="modSp">
        <pc:chgData name="Wojciech Januszauskas" userId="S::wojciechja@lsretail.com::283006d7-7365-4ce6-9b04-25a42527db96" providerId="AD" clId="Web-{C89BC416-B98B-2C09-D003-2E0196885EB6}" dt="2022-03-18T10:19:43.259" v="9" actId="20577"/>
        <pc:sldMkLst>
          <pc:docMk/>
          <pc:sldMk cId="1761061784" sldId="377"/>
        </pc:sldMkLst>
        <pc:spChg chg="mod">
          <ac:chgData name="Wojciech Januszauskas" userId="S::wojciechja@lsretail.com::283006d7-7365-4ce6-9b04-25a42527db96" providerId="AD" clId="Web-{C89BC416-B98B-2C09-D003-2E0196885EB6}" dt="2022-03-18T10:19:43.259" v="9" actId="20577"/>
          <ac:spMkLst>
            <pc:docMk/>
            <pc:sldMk cId="1761061784" sldId="377"/>
            <ac:spMk id="3" creationId="{56627E7D-60F9-44DF-9849-CE6B92AC8E8C}"/>
          </ac:spMkLst>
        </pc:spChg>
      </pc:sldChg>
    </pc:docChg>
  </pc:docChgLst>
  <pc:docChgLst>
    <pc:chgData name="Unnur Askelsdottir" userId="28520fb1-826c-4e71-aa88-9ba0f97a739b" providerId="ADAL" clId="{9264F78E-0148-4482-9723-9151DB7BAE96}"/>
    <pc:docChg chg="undo custSel addSld delSld modSld sldOrd modSection modNotesMaster modHandout">
      <pc:chgData name="Unnur Askelsdottir" userId="28520fb1-826c-4e71-aa88-9ba0f97a739b" providerId="ADAL" clId="{9264F78E-0148-4482-9723-9151DB7BAE96}" dt="2022-05-16T04:28:11.967" v="9160" actId="2696"/>
      <pc:docMkLst>
        <pc:docMk/>
      </pc:docMkLst>
      <pc:sldChg chg="modSp del mod modShow modNotesTx">
        <pc:chgData name="Unnur Askelsdottir" userId="28520fb1-826c-4e71-aa88-9ba0f97a739b" providerId="ADAL" clId="{9264F78E-0148-4482-9723-9151DB7BAE96}" dt="2022-05-04T13:48:49.190" v="7964" actId="2696"/>
        <pc:sldMkLst>
          <pc:docMk/>
          <pc:sldMk cId="68639431" sldId="384"/>
        </pc:sldMkLst>
        <pc:spChg chg="mod">
          <ac:chgData name="Unnur Askelsdottir" userId="28520fb1-826c-4e71-aa88-9ba0f97a739b" providerId="ADAL" clId="{9264F78E-0148-4482-9723-9151DB7BAE96}" dt="2022-04-27T07:21:11.628" v="928" actId="20577"/>
          <ac:spMkLst>
            <pc:docMk/>
            <pc:sldMk cId="68639431" sldId="384"/>
            <ac:spMk id="3" creationId="{56627E7D-60F9-44DF-9849-CE6B92AC8E8C}"/>
          </ac:spMkLst>
        </pc:spChg>
        <pc:spChg chg="mod">
          <ac:chgData name="Unnur Askelsdottir" userId="28520fb1-826c-4e71-aa88-9ba0f97a739b" providerId="ADAL" clId="{9264F78E-0148-4482-9723-9151DB7BAE96}" dt="2022-04-29T11:40:46.925" v="4142" actId="20577"/>
          <ac:spMkLst>
            <pc:docMk/>
            <pc:sldMk cId="68639431" sldId="384"/>
            <ac:spMk id="4" creationId="{2C264C4D-D673-4354-B96E-95BDAB117CCB}"/>
          </ac:spMkLst>
        </pc:spChg>
      </pc:sldChg>
      <pc:sldChg chg="modNotesTx">
        <pc:chgData name="Unnur Askelsdottir" userId="28520fb1-826c-4e71-aa88-9ba0f97a739b" providerId="ADAL" clId="{9264F78E-0148-4482-9723-9151DB7BAE96}" dt="2022-05-02T14:42:07.196" v="6047" actId="6549"/>
        <pc:sldMkLst>
          <pc:docMk/>
          <pc:sldMk cId="706486553" sldId="385"/>
        </pc:sldMkLst>
      </pc:sldChg>
      <pc:sldChg chg="modSp mod addCm modCm modNotesTx">
        <pc:chgData name="Unnur Askelsdottir" userId="28520fb1-826c-4e71-aa88-9ba0f97a739b" providerId="ADAL" clId="{9264F78E-0148-4482-9723-9151DB7BAE96}" dt="2022-04-29T13:22:54.349" v="4144" actId="2056"/>
        <pc:sldMkLst>
          <pc:docMk/>
          <pc:sldMk cId="1816748599" sldId="387"/>
        </pc:sldMkLst>
        <pc:spChg chg="mod">
          <ac:chgData name="Unnur Askelsdottir" userId="28520fb1-826c-4e71-aa88-9ba0f97a739b" providerId="ADAL" clId="{9264F78E-0148-4482-9723-9151DB7BAE96}" dt="2022-04-27T07:22:19.470" v="1011" actId="20577"/>
          <ac:spMkLst>
            <pc:docMk/>
            <pc:sldMk cId="1816748599" sldId="387"/>
            <ac:spMk id="3" creationId="{56627E7D-60F9-44DF-9849-CE6B92AC8E8C}"/>
          </ac:spMkLst>
        </pc:spChg>
        <pc:spChg chg="mod">
          <ac:chgData name="Unnur Askelsdottir" userId="28520fb1-826c-4e71-aa88-9ba0f97a739b" providerId="ADAL" clId="{9264F78E-0148-4482-9723-9151DB7BAE96}" dt="2022-04-27T07:26:29.746" v="1408" actId="20577"/>
          <ac:spMkLst>
            <pc:docMk/>
            <pc:sldMk cId="1816748599" sldId="387"/>
            <ac:spMk id="4" creationId="{2C264C4D-D673-4354-B96E-95BDAB117CCB}"/>
          </ac:spMkLst>
        </pc:spChg>
        <pc:picChg chg="mod ord">
          <ac:chgData name="Unnur Askelsdottir" userId="28520fb1-826c-4e71-aa88-9ba0f97a739b" providerId="ADAL" clId="{9264F78E-0148-4482-9723-9151DB7BAE96}" dt="2022-04-27T07:28:41.128" v="1681" actId="1076"/>
          <ac:picMkLst>
            <pc:docMk/>
            <pc:sldMk cId="1816748599" sldId="387"/>
            <ac:picMk id="8" creationId="{4D21E482-D2B0-2240-5124-F9C053169434}"/>
          </ac:picMkLst>
        </pc:picChg>
      </pc:sldChg>
      <pc:sldChg chg="mod ord modShow modNotesTx">
        <pc:chgData name="Unnur Askelsdottir" userId="28520fb1-826c-4e71-aa88-9ba0f97a739b" providerId="ADAL" clId="{9264F78E-0148-4482-9723-9151DB7BAE96}" dt="2022-05-13T12:28:05.165" v="8729" actId="729"/>
        <pc:sldMkLst>
          <pc:docMk/>
          <pc:sldMk cId="2791237693" sldId="389"/>
        </pc:sldMkLst>
      </pc:sldChg>
      <pc:sldChg chg="add del modNotesTx">
        <pc:chgData name="Unnur Askelsdottir" userId="28520fb1-826c-4e71-aa88-9ba0f97a739b" providerId="ADAL" clId="{9264F78E-0148-4482-9723-9151DB7BAE96}" dt="2022-05-16T04:28:11.967" v="9160" actId="2696"/>
        <pc:sldMkLst>
          <pc:docMk/>
          <pc:sldMk cId="3011816242" sldId="395"/>
        </pc:sldMkLst>
      </pc:sldChg>
      <pc:sldChg chg="modSp add mod delCm modNotesTx">
        <pc:chgData name="Unnur Askelsdottir" userId="28520fb1-826c-4e71-aa88-9ba0f97a739b" providerId="ADAL" clId="{9264F78E-0148-4482-9723-9151DB7BAE96}" dt="2022-05-12T09:24:03.772" v="8568" actId="20577"/>
        <pc:sldMkLst>
          <pc:docMk/>
          <pc:sldMk cId="3128298510" sldId="396"/>
        </pc:sldMkLst>
        <pc:spChg chg="mod">
          <ac:chgData name="Unnur Askelsdottir" userId="28520fb1-826c-4e71-aa88-9ba0f97a739b" providerId="ADAL" clId="{9264F78E-0148-4482-9723-9151DB7BAE96}" dt="2022-05-04T19:42:18.750" v="8180" actId="20577"/>
          <ac:spMkLst>
            <pc:docMk/>
            <pc:sldMk cId="3128298510" sldId="396"/>
            <ac:spMk id="4" creationId="{2C264C4D-D673-4354-B96E-95BDAB117CCB}"/>
          </ac:spMkLst>
        </pc:spChg>
      </pc:sldChg>
      <pc:sldChg chg="modSp del mod">
        <pc:chgData name="Unnur Askelsdottir" userId="28520fb1-826c-4e71-aa88-9ba0f97a739b" providerId="ADAL" clId="{9264F78E-0148-4482-9723-9151DB7BAE96}" dt="2022-04-27T07:20:48.377" v="888" actId="2696"/>
        <pc:sldMkLst>
          <pc:docMk/>
          <pc:sldMk cId="520104043" sldId="397"/>
        </pc:sldMkLst>
        <pc:spChg chg="mod">
          <ac:chgData name="Unnur Askelsdottir" userId="28520fb1-826c-4e71-aa88-9ba0f97a739b" providerId="ADAL" clId="{9264F78E-0148-4482-9723-9151DB7BAE96}" dt="2022-04-27T07:10:47.315" v="540" actId="20577"/>
          <ac:spMkLst>
            <pc:docMk/>
            <pc:sldMk cId="520104043" sldId="397"/>
            <ac:spMk id="3" creationId="{56627E7D-60F9-44DF-9849-CE6B92AC8E8C}"/>
          </ac:spMkLst>
        </pc:spChg>
        <pc:spChg chg="mod">
          <ac:chgData name="Unnur Askelsdottir" userId="28520fb1-826c-4e71-aa88-9ba0f97a739b" providerId="ADAL" clId="{9264F78E-0148-4482-9723-9151DB7BAE96}" dt="2022-04-27T07:20:40.648" v="887" actId="21"/>
          <ac:spMkLst>
            <pc:docMk/>
            <pc:sldMk cId="520104043" sldId="397"/>
            <ac:spMk id="4" creationId="{2C264C4D-D673-4354-B96E-95BDAB117CCB}"/>
          </ac:spMkLst>
        </pc:spChg>
      </pc:sldChg>
      <pc:sldChg chg="modSp del mod modShow modNotesTx">
        <pc:chgData name="Unnur Askelsdottir" userId="28520fb1-826c-4e71-aa88-9ba0f97a739b" providerId="ADAL" clId="{9264F78E-0148-4482-9723-9151DB7BAE96}" dt="2022-05-05T12:46:07.487" v="8356" actId="2696"/>
        <pc:sldMkLst>
          <pc:docMk/>
          <pc:sldMk cId="1902089812" sldId="401"/>
        </pc:sldMkLst>
        <pc:spChg chg="mod">
          <ac:chgData name="Unnur Askelsdottir" userId="28520fb1-826c-4e71-aa88-9ba0f97a739b" providerId="ADAL" clId="{9264F78E-0148-4482-9723-9151DB7BAE96}" dt="2022-05-04T19:40:38.164" v="8171" actId="20577"/>
          <ac:spMkLst>
            <pc:docMk/>
            <pc:sldMk cId="1902089812" sldId="401"/>
            <ac:spMk id="3" creationId="{56627E7D-60F9-44DF-9849-CE6B92AC8E8C}"/>
          </ac:spMkLst>
        </pc:spChg>
        <pc:spChg chg="mod">
          <ac:chgData name="Unnur Askelsdottir" userId="28520fb1-826c-4e71-aa88-9ba0f97a739b" providerId="ADAL" clId="{9264F78E-0148-4482-9723-9151DB7BAE96}" dt="2022-05-02T14:49:09.387" v="6106" actId="6549"/>
          <ac:spMkLst>
            <pc:docMk/>
            <pc:sldMk cId="1902089812" sldId="401"/>
            <ac:spMk id="4" creationId="{2C264C4D-D673-4354-B96E-95BDAB117CCB}"/>
          </ac:spMkLst>
        </pc:spChg>
        <pc:picChg chg="mod">
          <ac:chgData name="Unnur Askelsdottir" userId="28520fb1-826c-4e71-aa88-9ba0f97a739b" providerId="ADAL" clId="{9264F78E-0148-4482-9723-9151DB7BAE96}" dt="2022-04-27T07:20:19.611" v="886" actId="1035"/>
          <ac:picMkLst>
            <pc:docMk/>
            <pc:sldMk cId="1902089812" sldId="401"/>
            <ac:picMk id="9" creationId="{4CE8F71C-81B0-4EA1-A969-530C3DD42837}"/>
          </ac:picMkLst>
        </pc:picChg>
      </pc:sldChg>
      <pc:sldChg chg="modNotesTx">
        <pc:chgData name="Unnur Askelsdottir" userId="28520fb1-826c-4e71-aa88-9ba0f97a739b" providerId="ADAL" clId="{9264F78E-0148-4482-9723-9151DB7BAE96}" dt="2022-04-27T08:06:55.575" v="1689" actId="6549"/>
        <pc:sldMkLst>
          <pc:docMk/>
          <pc:sldMk cId="1767096128" sldId="415"/>
        </pc:sldMkLst>
      </pc:sldChg>
      <pc:sldChg chg="del modCm modNotesTx">
        <pc:chgData name="Unnur Askelsdottir" userId="28520fb1-826c-4e71-aa88-9ba0f97a739b" providerId="ADAL" clId="{9264F78E-0148-4482-9723-9151DB7BAE96}" dt="2022-04-29T09:26:35.453" v="3485" actId="2696"/>
        <pc:sldMkLst>
          <pc:docMk/>
          <pc:sldMk cId="969260435" sldId="417"/>
        </pc:sldMkLst>
      </pc:sldChg>
      <pc:sldChg chg="mod modShow modNotesTx">
        <pc:chgData name="Unnur Askelsdottir" userId="28520fb1-826c-4e71-aa88-9ba0f97a739b" providerId="ADAL" clId="{9264F78E-0148-4482-9723-9151DB7BAE96}" dt="2022-05-05T12:40:31.735" v="8325" actId="6549"/>
        <pc:sldMkLst>
          <pc:docMk/>
          <pc:sldMk cId="3612364214" sldId="418"/>
        </pc:sldMkLst>
      </pc:sldChg>
      <pc:sldChg chg="delSp modSp mod ord delCm modNotesTx">
        <pc:chgData name="Unnur Askelsdottir" userId="28520fb1-826c-4e71-aa88-9ba0f97a739b" providerId="ADAL" clId="{9264F78E-0148-4482-9723-9151DB7BAE96}" dt="2022-05-13T13:00:33.624" v="9012" actId="20577"/>
        <pc:sldMkLst>
          <pc:docMk/>
          <pc:sldMk cId="97653695" sldId="432"/>
        </pc:sldMkLst>
        <pc:spChg chg="mod">
          <ac:chgData name="Unnur Askelsdottir" userId="28520fb1-826c-4e71-aa88-9ba0f97a739b" providerId="ADAL" clId="{9264F78E-0148-4482-9723-9151DB7BAE96}" dt="2022-05-04T10:34:39.351" v="6774" actId="20577"/>
          <ac:spMkLst>
            <pc:docMk/>
            <pc:sldMk cId="97653695" sldId="432"/>
            <ac:spMk id="2" creationId="{6B730714-109E-BA91-33EB-FA35EBBAF335}"/>
          </ac:spMkLst>
        </pc:spChg>
        <pc:spChg chg="mod">
          <ac:chgData name="Unnur Askelsdottir" userId="28520fb1-826c-4e71-aa88-9ba0f97a739b" providerId="ADAL" clId="{9264F78E-0148-4482-9723-9151DB7BAE96}" dt="2022-05-04T10:34:54.736" v="6777" actId="20577"/>
          <ac:spMkLst>
            <pc:docMk/>
            <pc:sldMk cId="97653695" sldId="432"/>
            <ac:spMk id="3" creationId="{56627E7D-60F9-44DF-9849-CE6B92AC8E8C}"/>
          </ac:spMkLst>
        </pc:spChg>
        <pc:spChg chg="del mod">
          <ac:chgData name="Unnur Askelsdottir" userId="28520fb1-826c-4e71-aa88-9ba0f97a739b" providerId="ADAL" clId="{9264F78E-0148-4482-9723-9151DB7BAE96}" dt="2022-04-28T19:36:00.291" v="2320" actId="478"/>
          <ac:spMkLst>
            <pc:docMk/>
            <pc:sldMk cId="97653695" sldId="432"/>
            <ac:spMk id="4" creationId="{2C264C4D-D673-4354-B96E-95BDAB117CCB}"/>
          </ac:spMkLst>
        </pc:spChg>
        <pc:spChg chg="mod">
          <ac:chgData name="Unnur Askelsdottir" userId="28520fb1-826c-4e71-aa88-9ba0f97a739b" providerId="ADAL" clId="{9264F78E-0148-4482-9723-9151DB7BAE96}" dt="2022-04-28T19:36:45.420" v="2326" actId="1076"/>
          <ac:spMkLst>
            <pc:docMk/>
            <pc:sldMk cId="97653695" sldId="432"/>
            <ac:spMk id="5" creationId="{21470A71-2ABE-736A-E1AF-FF703077C502}"/>
          </ac:spMkLst>
        </pc:spChg>
        <pc:spChg chg="mod">
          <ac:chgData name="Unnur Askelsdottir" userId="28520fb1-826c-4e71-aa88-9ba0f97a739b" providerId="ADAL" clId="{9264F78E-0148-4482-9723-9151DB7BAE96}" dt="2022-04-28T19:36:45.420" v="2326" actId="1076"/>
          <ac:spMkLst>
            <pc:docMk/>
            <pc:sldMk cId="97653695" sldId="432"/>
            <ac:spMk id="6" creationId="{D80F9D73-20A4-6421-1739-C64B2A93A4C3}"/>
          </ac:spMkLst>
        </pc:spChg>
        <pc:spChg chg="mod">
          <ac:chgData name="Unnur Askelsdottir" userId="28520fb1-826c-4e71-aa88-9ba0f97a739b" providerId="ADAL" clId="{9264F78E-0148-4482-9723-9151DB7BAE96}" dt="2022-05-04T10:32:42.511" v="6772" actId="20577"/>
          <ac:spMkLst>
            <pc:docMk/>
            <pc:sldMk cId="97653695" sldId="432"/>
            <ac:spMk id="7" creationId="{0B4F6F71-06E1-9A06-87FD-328BFD014F0F}"/>
          </ac:spMkLst>
        </pc:spChg>
        <pc:picChg chg="mod">
          <ac:chgData name="Unnur Askelsdottir" userId="28520fb1-826c-4e71-aa88-9ba0f97a739b" providerId="ADAL" clId="{9264F78E-0148-4482-9723-9151DB7BAE96}" dt="2022-04-28T19:36:32.045" v="2325" actId="1076"/>
          <ac:picMkLst>
            <pc:docMk/>
            <pc:sldMk cId="97653695" sldId="432"/>
            <ac:picMk id="9" creationId="{32DEA719-1DC8-62DA-3386-1CF059E14692}"/>
          </ac:picMkLst>
        </pc:picChg>
      </pc:sldChg>
      <pc:sldChg chg="mod modShow modNotesTx">
        <pc:chgData name="Unnur Askelsdottir" userId="28520fb1-826c-4e71-aa88-9ba0f97a739b" providerId="ADAL" clId="{9264F78E-0148-4482-9723-9151DB7BAE96}" dt="2022-04-29T14:11:00.990" v="5114" actId="6549"/>
        <pc:sldMkLst>
          <pc:docMk/>
          <pc:sldMk cId="3151866893" sldId="433"/>
        </pc:sldMkLst>
      </pc:sldChg>
      <pc:sldChg chg="modCm modNotesTx">
        <pc:chgData name="Unnur Askelsdottir" userId="28520fb1-826c-4e71-aa88-9ba0f97a739b" providerId="ADAL" clId="{9264F78E-0148-4482-9723-9151DB7BAE96}" dt="2022-04-29T14:09:54.917" v="5113" actId="20577"/>
        <pc:sldMkLst>
          <pc:docMk/>
          <pc:sldMk cId="211662570" sldId="439"/>
        </pc:sldMkLst>
      </pc:sldChg>
      <pc:sldChg chg="mod modShow">
        <pc:chgData name="Unnur Askelsdottir" userId="28520fb1-826c-4e71-aa88-9ba0f97a739b" providerId="ADAL" clId="{9264F78E-0148-4482-9723-9151DB7BAE96}" dt="2022-05-13T13:49:00.406" v="9157" actId="729"/>
        <pc:sldMkLst>
          <pc:docMk/>
          <pc:sldMk cId="365367143" sldId="444"/>
        </pc:sldMkLst>
      </pc:sldChg>
      <pc:sldChg chg="modSp mod ord modNotesTx">
        <pc:chgData name="Unnur Askelsdottir" userId="28520fb1-826c-4e71-aa88-9ba0f97a739b" providerId="ADAL" clId="{9264F78E-0148-4482-9723-9151DB7BAE96}" dt="2022-05-13T12:54:47.744" v="8979" actId="6549"/>
        <pc:sldMkLst>
          <pc:docMk/>
          <pc:sldMk cId="2841214643" sldId="448"/>
        </pc:sldMkLst>
        <pc:spChg chg="mod">
          <ac:chgData name="Unnur Askelsdottir" userId="28520fb1-826c-4e71-aa88-9ba0f97a739b" providerId="ADAL" clId="{9264F78E-0148-4482-9723-9151DB7BAE96}" dt="2022-04-29T13:52:59.490" v="4448" actId="20577"/>
          <ac:spMkLst>
            <pc:docMk/>
            <pc:sldMk cId="2841214643" sldId="448"/>
            <ac:spMk id="3" creationId="{56627E7D-60F9-44DF-9849-CE6B92AC8E8C}"/>
          </ac:spMkLst>
        </pc:spChg>
        <pc:spChg chg="mod">
          <ac:chgData name="Unnur Askelsdottir" userId="28520fb1-826c-4e71-aa88-9ba0f97a739b" providerId="ADAL" clId="{9264F78E-0148-4482-9723-9151DB7BAE96}" dt="2022-05-02T08:33:15.700" v="5646" actId="20577"/>
          <ac:spMkLst>
            <pc:docMk/>
            <pc:sldMk cId="2841214643" sldId="448"/>
            <ac:spMk id="4" creationId="{2C264C4D-D673-4354-B96E-95BDAB117CCB}"/>
          </ac:spMkLst>
        </pc:spChg>
      </pc:sldChg>
      <pc:sldChg chg="modSp mod">
        <pc:chgData name="Unnur Askelsdottir" userId="28520fb1-826c-4e71-aa88-9ba0f97a739b" providerId="ADAL" clId="{9264F78E-0148-4482-9723-9151DB7BAE96}" dt="2022-04-27T08:16:41.964" v="2303" actId="20577"/>
        <pc:sldMkLst>
          <pc:docMk/>
          <pc:sldMk cId="2365650045" sldId="450"/>
        </pc:sldMkLst>
        <pc:spChg chg="mod">
          <ac:chgData name="Unnur Askelsdottir" userId="28520fb1-826c-4e71-aa88-9ba0f97a739b" providerId="ADAL" clId="{9264F78E-0148-4482-9723-9151DB7BAE96}" dt="2022-04-27T08:16:41.964" v="2303" actId="20577"/>
          <ac:spMkLst>
            <pc:docMk/>
            <pc:sldMk cId="2365650045" sldId="450"/>
            <ac:spMk id="8" creationId="{0041DD26-F4F5-4330-A5AC-D53EEF58E92B}"/>
          </ac:spMkLst>
        </pc:spChg>
      </pc:sldChg>
      <pc:sldChg chg="addSp delSp modSp add del mod modNotesTx">
        <pc:chgData name="Unnur Askelsdottir" userId="28520fb1-826c-4e71-aa88-9ba0f97a739b" providerId="ADAL" clId="{9264F78E-0148-4482-9723-9151DB7BAE96}" dt="2022-04-27T06:48:41.118" v="7" actId="47"/>
        <pc:sldMkLst>
          <pc:docMk/>
          <pc:sldMk cId="399659215" sldId="456"/>
        </pc:sldMkLst>
        <pc:spChg chg="mod">
          <ac:chgData name="Unnur Askelsdottir" userId="28520fb1-826c-4e71-aa88-9ba0f97a739b" providerId="ADAL" clId="{9264F78E-0148-4482-9723-9151DB7BAE96}" dt="2022-04-27T06:48:33.869" v="6" actId="6549"/>
          <ac:spMkLst>
            <pc:docMk/>
            <pc:sldMk cId="399659215" sldId="456"/>
            <ac:spMk id="4" creationId="{2C264C4D-D673-4354-B96E-95BDAB117CCB}"/>
          </ac:spMkLst>
        </pc:spChg>
        <pc:spChg chg="add mod">
          <ac:chgData name="Unnur Askelsdottir" userId="28520fb1-826c-4e71-aa88-9ba0f97a739b" providerId="ADAL" clId="{9264F78E-0148-4482-9723-9151DB7BAE96}" dt="2022-04-27T06:48:29.558" v="5" actId="478"/>
          <ac:spMkLst>
            <pc:docMk/>
            <pc:sldMk cId="399659215" sldId="456"/>
            <ac:spMk id="5" creationId="{55F58FC5-1761-4CC7-A9CD-92A934F2B5C8}"/>
          </ac:spMkLst>
        </pc:spChg>
        <pc:picChg chg="del">
          <ac:chgData name="Unnur Askelsdottir" userId="28520fb1-826c-4e71-aa88-9ba0f97a739b" providerId="ADAL" clId="{9264F78E-0148-4482-9723-9151DB7BAE96}" dt="2022-04-27T06:48:26.548" v="4" actId="478"/>
          <ac:picMkLst>
            <pc:docMk/>
            <pc:sldMk cId="399659215" sldId="456"/>
            <ac:picMk id="8" creationId="{4D21E482-D2B0-2240-5124-F9C053169434}"/>
          </ac:picMkLst>
        </pc:picChg>
        <pc:picChg chg="del">
          <ac:chgData name="Unnur Askelsdottir" userId="28520fb1-826c-4e71-aa88-9ba0f97a739b" providerId="ADAL" clId="{9264F78E-0148-4482-9723-9151DB7BAE96}" dt="2022-04-27T06:48:29.558" v="5" actId="478"/>
          <ac:picMkLst>
            <pc:docMk/>
            <pc:sldMk cId="399659215" sldId="456"/>
            <ac:picMk id="13" creationId="{AFC92F6B-609E-3DAB-C83E-4B9E9B1D626D}"/>
          </ac:picMkLst>
        </pc:picChg>
      </pc:sldChg>
      <pc:sldChg chg="addSp delSp modSp add del mod addCm modNotesTx">
        <pc:chgData name="Unnur Askelsdottir" userId="28520fb1-826c-4e71-aa88-9ba0f97a739b" providerId="ADAL" clId="{9264F78E-0148-4482-9723-9151DB7BAE96}" dt="2022-04-29T13:48:03.161" v="4152" actId="2696"/>
        <pc:sldMkLst>
          <pc:docMk/>
          <pc:sldMk cId="652159267" sldId="456"/>
        </pc:sldMkLst>
        <pc:spChg chg="mod">
          <ac:chgData name="Unnur Askelsdottir" userId="28520fb1-826c-4e71-aa88-9ba0f97a739b" providerId="ADAL" clId="{9264F78E-0148-4482-9723-9151DB7BAE96}" dt="2022-04-27T06:52:20.909" v="18"/>
          <ac:spMkLst>
            <pc:docMk/>
            <pc:sldMk cId="652159267" sldId="456"/>
            <ac:spMk id="11" creationId="{A57D9E04-4E0C-4F2F-BCC0-82360D435D27}"/>
          </ac:spMkLst>
        </pc:spChg>
        <pc:spChg chg="del">
          <ac:chgData name="Unnur Askelsdottir" userId="28520fb1-826c-4e71-aa88-9ba0f97a739b" providerId="ADAL" clId="{9264F78E-0148-4482-9723-9151DB7BAE96}" dt="2022-04-27T06:52:09.363" v="16" actId="478"/>
          <ac:spMkLst>
            <pc:docMk/>
            <pc:sldMk cId="652159267" sldId="456"/>
            <ac:spMk id="12" creationId="{71CF5F2C-C511-4F0F-85E1-5460DC6EA616}"/>
          </ac:spMkLst>
        </pc:spChg>
        <pc:spChg chg="del">
          <ac:chgData name="Unnur Askelsdottir" userId="28520fb1-826c-4e71-aa88-9ba0f97a739b" providerId="ADAL" clId="{9264F78E-0148-4482-9723-9151DB7BAE96}" dt="2022-04-27T06:52:00.597" v="11" actId="478"/>
          <ac:spMkLst>
            <pc:docMk/>
            <pc:sldMk cId="652159267" sldId="456"/>
            <ac:spMk id="13" creationId="{1B01FB0E-EF80-4280-9BEF-01B8D867E394}"/>
          </ac:spMkLst>
        </pc:spChg>
        <pc:spChg chg="del">
          <ac:chgData name="Unnur Askelsdottir" userId="28520fb1-826c-4e71-aa88-9ba0f97a739b" providerId="ADAL" clId="{9264F78E-0148-4482-9723-9151DB7BAE96}" dt="2022-04-27T06:52:06.532" v="15" actId="478"/>
          <ac:spMkLst>
            <pc:docMk/>
            <pc:sldMk cId="652159267" sldId="456"/>
            <ac:spMk id="14" creationId="{24D86DFB-BD72-4252-BE05-9DD24C64D9BA}"/>
          </ac:spMkLst>
        </pc:spChg>
        <pc:spChg chg="mod">
          <ac:chgData name="Unnur Askelsdottir" userId="28520fb1-826c-4e71-aa88-9ba0f97a739b" providerId="ADAL" clId="{9264F78E-0148-4482-9723-9151DB7BAE96}" dt="2022-04-27T06:52:20.909" v="18"/>
          <ac:spMkLst>
            <pc:docMk/>
            <pc:sldMk cId="652159267" sldId="456"/>
            <ac:spMk id="15" creationId="{DD0CABB6-55C7-42B0-A978-0D13C33EB814}"/>
          </ac:spMkLst>
        </pc:spChg>
        <pc:spChg chg="del mod">
          <ac:chgData name="Unnur Askelsdottir" userId="28520fb1-826c-4e71-aa88-9ba0f97a739b" providerId="ADAL" clId="{9264F78E-0148-4482-9723-9151DB7BAE96}" dt="2022-04-27T06:52:04.835" v="14" actId="478"/>
          <ac:spMkLst>
            <pc:docMk/>
            <pc:sldMk cId="652159267" sldId="456"/>
            <ac:spMk id="17" creationId="{7FE50D8E-BFFD-4B73-B979-1B4962075483}"/>
          </ac:spMkLst>
        </pc:spChg>
        <pc:spChg chg="add del mod">
          <ac:chgData name="Unnur Askelsdottir" userId="28520fb1-826c-4e71-aa88-9ba0f97a739b" providerId="ADAL" clId="{9264F78E-0148-4482-9723-9151DB7BAE96}" dt="2022-04-27T07:06:26.036" v="464" actId="478"/>
          <ac:spMkLst>
            <pc:docMk/>
            <pc:sldMk cId="652159267" sldId="456"/>
            <ac:spMk id="18" creationId="{AE5BDDE7-E4EE-46A2-B4EE-24646BED1848}"/>
          </ac:spMkLst>
        </pc:spChg>
        <pc:spChg chg="add mod">
          <ac:chgData name="Unnur Askelsdottir" userId="28520fb1-826c-4e71-aa88-9ba0f97a739b" providerId="ADAL" clId="{9264F78E-0148-4482-9723-9151DB7BAE96}" dt="2022-04-27T06:59:29.587" v="110" actId="1076"/>
          <ac:spMkLst>
            <pc:docMk/>
            <pc:sldMk cId="652159267" sldId="456"/>
            <ac:spMk id="22" creationId="{E7A9D239-1DDB-4D3D-AC06-C4E40A751CD0}"/>
          </ac:spMkLst>
        </pc:spChg>
        <pc:spChg chg="add mod">
          <ac:chgData name="Unnur Askelsdottir" userId="28520fb1-826c-4e71-aa88-9ba0f97a739b" providerId="ADAL" clId="{9264F78E-0148-4482-9723-9151DB7BAE96}" dt="2022-04-27T06:59:29.587" v="110" actId="1076"/>
          <ac:spMkLst>
            <pc:docMk/>
            <pc:sldMk cId="652159267" sldId="456"/>
            <ac:spMk id="25" creationId="{A8C4B6AE-ADDE-4FC5-8399-622D1A02944F}"/>
          </ac:spMkLst>
        </pc:spChg>
        <pc:spChg chg="add mod">
          <ac:chgData name="Unnur Askelsdottir" userId="28520fb1-826c-4e71-aa88-9ba0f97a739b" providerId="ADAL" clId="{9264F78E-0148-4482-9723-9151DB7BAE96}" dt="2022-04-27T06:59:29.587" v="110" actId="1076"/>
          <ac:spMkLst>
            <pc:docMk/>
            <pc:sldMk cId="652159267" sldId="456"/>
            <ac:spMk id="26" creationId="{677CC420-6D3B-456C-A7CA-5DB9DE486E06}"/>
          </ac:spMkLst>
        </pc:spChg>
        <pc:spChg chg="mod">
          <ac:chgData name="Unnur Askelsdottir" userId="28520fb1-826c-4e71-aa88-9ba0f97a739b" providerId="ADAL" clId="{9264F78E-0148-4482-9723-9151DB7BAE96}" dt="2022-04-27T06:52:20.909" v="18"/>
          <ac:spMkLst>
            <pc:docMk/>
            <pc:sldMk cId="652159267" sldId="456"/>
            <ac:spMk id="28" creationId="{0B9AF95A-561F-48DC-8080-4351F7721010}"/>
          </ac:spMkLst>
        </pc:spChg>
        <pc:spChg chg="mod">
          <ac:chgData name="Unnur Askelsdottir" userId="28520fb1-826c-4e71-aa88-9ba0f97a739b" providerId="ADAL" clId="{9264F78E-0148-4482-9723-9151DB7BAE96}" dt="2022-04-27T06:52:20.909" v="18"/>
          <ac:spMkLst>
            <pc:docMk/>
            <pc:sldMk cId="652159267" sldId="456"/>
            <ac:spMk id="29" creationId="{92773853-5D45-477B-9C84-C67910F7DDD6}"/>
          </ac:spMkLst>
        </pc:spChg>
        <pc:spChg chg="add del mod">
          <ac:chgData name="Unnur Askelsdottir" userId="28520fb1-826c-4e71-aa88-9ba0f97a739b" providerId="ADAL" clId="{9264F78E-0148-4482-9723-9151DB7BAE96}" dt="2022-04-27T07:00:50.675" v="124" actId="478"/>
          <ac:spMkLst>
            <pc:docMk/>
            <pc:sldMk cId="652159267" sldId="456"/>
            <ac:spMk id="30" creationId="{265D596E-F23C-4711-AED1-FF8DFC91F707}"/>
          </ac:spMkLst>
        </pc:spChg>
        <pc:spChg chg="add mod">
          <ac:chgData name="Unnur Askelsdottir" userId="28520fb1-826c-4e71-aa88-9ba0f97a739b" providerId="ADAL" clId="{9264F78E-0148-4482-9723-9151DB7BAE96}" dt="2022-04-27T06:52:38.365" v="21" actId="1076"/>
          <ac:spMkLst>
            <pc:docMk/>
            <pc:sldMk cId="652159267" sldId="456"/>
            <ac:spMk id="33" creationId="{976F13E5-B2E5-45E8-BE74-E9834CB6C898}"/>
          </ac:spMkLst>
        </pc:spChg>
        <pc:spChg chg="add mod">
          <ac:chgData name="Unnur Askelsdottir" userId="28520fb1-826c-4e71-aa88-9ba0f97a739b" providerId="ADAL" clId="{9264F78E-0148-4482-9723-9151DB7BAE96}" dt="2022-04-27T06:52:38.365" v="21" actId="1076"/>
          <ac:spMkLst>
            <pc:docMk/>
            <pc:sldMk cId="652159267" sldId="456"/>
            <ac:spMk id="34" creationId="{769F2D1D-C675-457E-8C05-8C9C1A14CBC4}"/>
          </ac:spMkLst>
        </pc:spChg>
        <pc:spChg chg="add mod">
          <ac:chgData name="Unnur Askelsdottir" userId="28520fb1-826c-4e71-aa88-9ba0f97a739b" providerId="ADAL" clId="{9264F78E-0148-4482-9723-9151DB7BAE96}" dt="2022-04-27T06:52:38.365" v="21" actId="1076"/>
          <ac:spMkLst>
            <pc:docMk/>
            <pc:sldMk cId="652159267" sldId="456"/>
            <ac:spMk id="36" creationId="{E53969A1-FFE0-499C-A409-7F7498583C45}"/>
          </ac:spMkLst>
        </pc:spChg>
        <pc:spChg chg="mod">
          <ac:chgData name="Unnur Askelsdottir" userId="28520fb1-826c-4e71-aa88-9ba0f97a739b" providerId="ADAL" clId="{9264F78E-0148-4482-9723-9151DB7BAE96}" dt="2022-04-27T06:54:47.201" v="35"/>
          <ac:spMkLst>
            <pc:docMk/>
            <pc:sldMk cId="652159267" sldId="456"/>
            <ac:spMk id="39" creationId="{18F1ED19-7903-4E63-8C08-D7559B6DFE47}"/>
          </ac:spMkLst>
        </pc:spChg>
        <pc:spChg chg="mod">
          <ac:chgData name="Unnur Askelsdottir" userId="28520fb1-826c-4e71-aa88-9ba0f97a739b" providerId="ADAL" clId="{9264F78E-0148-4482-9723-9151DB7BAE96}" dt="2022-04-27T06:56:41.801" v="94" actId="6549"/>
          <ac:spMkLst>
            <pc:docMk/>
            <pc:sldMk cId="652159267" sldId="456"/>
            <ac:spMk id="40" creationId="{CD617D2A-5D89-4B4C-9446-7EC74512D7C8}"/>
          </ac:spMkLst>
        </pc:spChg>
        <pc:spChg chg="add mod">
          <ac:chgData name="Unnur Askelsdottir" userId="28520fb1-826c-4e71-aa88-9ba0f97a739b" providerId="ADAL" clId="{9264F78E-0148-4482-9723-9151DB7BAE96}" dt="2022-04-27T07:08:31.757" v="529" actId="1076"/>
          <ac:spMkLst>
            <pc:docMk/>
            <pc:sldMk cId="652159267" sldId="456"/>
            <ac:spMk id="42" creationId="{E71E582E-F181-445B-98DA-BDA0C871C3CA}"/>
          </ac:spMkLst>
        </pc:spChg>
        <pc:spChg chg="add del mod">
          <ac:chgData name="Unnur Askelsdottir" userId="28520fb1-826c-4e71-aa88-9ba0f97a739b" providerId="ADAL" clId="{9264F78E-0148-4482-9723-9151DB7BAE96}" dt="2022-04-27T06:55:15.408" v="41"/>
          <ac:spMkLst>
            <pc:docMk/>
            <pc:sldMk cId="652159267" sldId="456"/>
            <ac:spMk id="45" creationId="{BB58CA9B-404C-485F-8E8D-116AFBED0A2B}"/>
          </ac:spMkLst>
        </pc:spChg>
        <pc:spChg chg="add del mod">
          <ac:chgData name="Unnur Askelsdottir" userId="28520fb1-826c-4e71-aa88-9ba0f97a739b" providerId="ADAL" clId="{9264F78E-0148-4482-9723-9151DB7BAE96}" dt="2022-04-27T06:55:15.408" v="41"/>
          <ac:spMkLst>
            <pc:docMk/>
            <pc:sldMk cId="652159267" sldId="456"/>
            <ac:spMk id="46" creationId="{5F42E1FD-3454-45FB-9070-DACAE43ECA50}"/>
          </ac:spMkLst>
        </pc:spChg>
        <pc:spChg chg="add del mod">
          <ac:chgData name="Unnur Askelsdottir" userId="28520fb1-826c-4e71-aa88-9ba0f97a739b" providerId="ADAL" clId="{9264F78E-0148-4482-9723-9151DB7BAE96}" dt="2022-04-27T06:55:27.182" v="43"/>
          <ac:spMkLst>
            <pc:docMk/>
            <pc:sldMk cId="652159267" sldId="456"/>
            <ac:spMk id="47" creationId="{93AAD1A0-A323-4A89-9224-F36BAC2AE64E}"/>
          </ac:spMkLst>
        </pc:spChg>
        <pc:spChg chg="add del mod">
          <ac:chgData name="Unnur Askelsdottir" userId="28520fb1-826c-4e71-aa88-9ba0f97a739b" providerId="ADAL" clId="{9264F78E-0148-4482-9723-9151DB7BAE96}" dt="2022-04-27T06:55:27.182" v="43"/>
          <ac:spMkLst>
            <pc:docMk/>
            <pc:sldMk cId="652159267" sldId="456"/>
            <ac:spMk id="49" creationId="{31C2ECE8-2014-4448-BCCC-817D70DA6693}"/>
          </ac:spMkLst>
        </pc:spChg>
        <pc:spChg chg="add del mod">
          <ac:chgData name="Unnur Askelsdottir" userId="28520fb1-826c-4e71-aa88-9ba0f97a739b" providerId="ADAL" clId="{9264F78E-0148-4482-9723-9151DB7BAE96}" dt="2022-04-27T06:55:27.182" v="43"/>
          <ac:spMkLst>
            <pc:docMk/>
            <pc:sldMk cId="652159267" sldId="456"/>
            <ac:spMk id="50" creationId="{AB44E410-8513-4B01-AD3C-1A05746487E8}"/>
          </ac:spMkLst>
        </pc:spChg>
        <pc:spChg chg="add del mod">
          <ac:chgData name="Unnur Askelsdottir" userId="28520fb1-826c-4e71-aa88-9ba0f97a739b" providerId="ADAL" clId="{9264F78E-0148-4482-9723-9151DB7BAE96}" dt="2022-04-27T06:55:35.902" v="45"/>
          <ac:spMkLst>
            <pc:docMk/>
            <pc:sldMk cId="652159267" sldId="456"/>
            <ac:spMk id="51" creationId="{9D8F4BE2-C61C-4021-A7D5-5BABA4FB0913}"/>
          </ac:spMkLst>
        </pc:spChg>
        <pc:spChg chg="add del mod">
          <ac:chgData name="Unnur Askelsdottir" userId="28520fb1-826c-4e71-aa88-9ba0f97a739b" providerId="ADAL" clId="{9264F78E-0148-4482-9723-9151DB7BAE96}" dt="2022-04-27T06:55:35.902" v="45"/>
          <ac:spMkLst>
            <pc:docMk/>
            <pc:sldMk cId="652159267" sldId="456"/>
            <ac:spMk id="53" creationId="{F6367F9D-C3E9-4D08-AE87-8D408429509F}"/>
          </ac:spMkLst>
        </pc:spChg>
        <pc:spChg chg="add del mod">
          <ac:chgData name="Unnur Askelsdottir" userId="28520fb1-826c-4e71-aa88-9ba0f97a739b" providerId="ADAL" clId="{9264F78E-0148-4482-9723-9151DB7BAE96}" dt="2022-04-27T06:55:35.902" v="45"/>
          <ac:spMkLst>
            <pc:docMk/>
            <pc:sldMk cId="652159267" sldId="456"/>
            <ac:spMk id="54" creationId="{C31A0927-0FA3-49BB-ABE5-F0C97C83A447}"/>
          </ac:spMkLst>
        </pc:spChg>
        <pc:spChg chg="add mod">
          <ac:chgData name="Unnur Askelsdottir" userId="28520fb1-826c-4e71-aa88-9ba0f97a739b" providerId="ADAL" clId="{9264F78E-0148-4482-9723-9151DB7BAE96}" dt="2022-04-27T06:56:59.013" v="96" actId="1076"/>
          <ac:spMkLst>
            <pc:docMk/>
            <pc:sldMk cId="652159267" sldId="456"/>
            <ac:spMk id="55" creationId="{E5F6C843-AFB9-4610-9991-3170A5C00BBA}"/>
          </ac:spMkLst>
        </pc:spChg>
        <pc:spChg chg="add mod">
          <ac:chgData name="Unnur Askelsdottir" userId="28520fb1-826c-4e71-aa88-9ba0f97a739b" providerId="ADAL" clId="{9264F78E-0148-4482-9723-9151DB7BAE96}" dt="2022-04-27T06:56:59.013" v="96" actId="1076"/>
          <ac:spMkLst>
            <pc:docMk/>
            <pc:sldMk cId="652159267" sldId="456"/>
            <ac:spMk id="57" creationId="{04E1A936-58CD-4F0E-9C4F-E37B617925DF}"/>
          </ac:spMkLst>
        </pc:spChg>
        <pc:spChg chg="add mod">
          <ac:chgData name="Unnur Askelsdottir" userId="28520fb1-826c-4e71-aa88-9ba0f97a739b" providerId="ADAL" clId="{9264F78E-0148-4482-9723-9151DB7BAE96}" dt="2022-04-27T06:56:59.013" v="96" actId="1076"/>
          <ac:spMkLst>
            <pc:docMk/>
            <pc:sldMk cId="652159267" sldId="456"/>
            <ac:spMk id="58" creationId="{D4C95432-16E8-4BF0-8D7D-5105F0C5EA69}"/>
          </ac:spMkLst>
        </pc:spChg>
        <pc:spChg chg="add del">
          <ac:chgData name="Unnur Askelsdottir" userId="28520fb1-826c-4e71-aa88-9ba0f97a739b" providerId="ADAL" clId="{9264F78E-0148-4482-9723-9151DB7BAE96}" dt="2022-04-27T06:58:16.827" v="104" actId="478"/>
          <ac:spMkLst>
            <pc:docMk/>
            <pc:sldMk cId="652159267" sldId="456"/>
            <ac:spMk id="62" creationId="{146981DC-D4F1-443C-B453-FEAD76B7F166}"/>
          </ac:spMkLst>
        </pc:spChg>
        <pc:spChg chg="add del mod">
          <ac:chgData name="Unnur Askelsdottir" userId="28520fb1-826c-4e71-aa88-9ba0f97a739b" providerId="ADAL" clId="{9264F78E-0148-4482-9723-9151DB7BAE96}" dt="2022-04-27T06:58:54.476" v="107" actId="478"/>
          <ac:spMkLst>
            <pc:docMk/>
            <pc:sldMk cId="652159267" sldId="456"/>
            <ac:spMk id="63" creationId="{59D02D72-276F-4CDE-A47E-356866AA02C4}"/>
          </ac:spMkLst>
        </pc:spChg>
        <pc:spChg chg="mod">
          <ac:chgData name="Unnur Askelsdottir" userId="28520fb1-826c-4e71-aa88-9ba0f97a739b" providerId="ADAL" clId="{9264F78E-0148-4482-9723-9151DB7BAE96}" dt="2022-04-27T07:00:59.018" v="125"/>
          <ac:spMkLst>
            <pc:docMk/>
            <pc:sldMk cId="652159267" sldId="456"/>
            <ac:spMk id="76" creationId="{25EEC060-3B98-4EFE-A7F8-7951E88BCE9F}"/>
          </ac:spMkLst>
        </pc:spChg>
        <pc:spChg chg="mod">
          <ac:chgData name="Unnur Askelsdottir" userId="28520fb1-826c-4e71-aa88-9ba0f97a739b" providerId="ADAL" clId="{9264F78E-0148-4482-9723-9151DB7BAE96}" dt="2022-04-27T07:01:25.772" v="139" actId="20577"/>
          <ac:spMkLst>
            <pc:docMk/>
            <pc:sldMk cId="652159267" sldId="456"/>
            <ac:spMk id="77" creationId="{0CFC8764-D6BB-4FB7-B308-E85AF413415C}"/>
          </ac:spMkLst>
        </pc:spChg>
        <pc:spChg chg="add del mod">
          <ac:chgData name="Unnur Askelsdottir" userId="28520fb1-826c-4e71-aa88-9ba0f97a739b" providerId="ADAL" clId="{9264F78E-0148-4482-9723-9151DB7BAE96}" dt="2022-04-27T07:07:00.150" v="472" actId="478"/>
          <ac:spMkLst>
            <pc:docMk/>
            <pc:sldMk cId="652159267" sldId="456"/>
            <ac:spMk id="79" creationId="{BE75CF50-1C96-446A-BC5B-93C02E7F51CF}"/>
          </ac:spMkLst>
        </pc:spChg>
        <pc:spChg chg="add mod">
          <ac:chgData name="Unnur Askelsdottir" userId="28520fb1-826c-4e71-aa88-9ba0f97a739b" providerId="ADAL" clId="{9264F78E-0148-4482-9723-9151DB7BAE96}" dt="2022-04-27T07:06:41.889" v="467" actId="1076"/>
          <ac:spMkLst>
            <pc:docMk/>
            <pc:sldMk cId="652159267" sldId="456"/>
            <ac:spMk id="83" creationId="{B8BD8454-9720-4B50-B42D-152E19A05DBB}"/>
          </ac:spMkLst>
        </pc:spChg>
        <pc:spChg chg="add mod">
          <ac:chgData name="Unnur Askelsdottir" userId="28520fb1-826c-4e71-aa88-9ba0f97a739b" providerId="ADAL" clId="{9264F78E-0148-4482-9723-9151DB7BAE96}" dt="2022-04-27T07:06:41.889" v="467" actId="1076"/>
          <ac:spMkLst>
            <pc:docMk/>
            <pc:sldMk cId="652159267" sldId="456"/>
            <ac:spMk id="85" creationId="{273A5ADC-7852-4D11-BF6E-D20B38EA2B91}"/>
          </ac:spMkLst>
        </pc:spChg>
        <pc:spChg chg="add mod">
          <ac:chgData name="Unnur Askelsdottir" userId="28520fb1-826c-4e71-aa88-9ba0f97a739b" providerId="ADAL" clId="{9264F78E-0148-4482-9723-9151DB7BAE96}" dt="2022-04-27T07:06:41.889" v="467" actId="1076"/>
          <ac:spMkLst>
            <pc:docMk/>
            <pc:sldMk cId="652159267" sldId="456"/>
            <ac:spMk id="86" creationId="{D9D05F9C-C8EB-4B6C-8527-EC8FA53F91E6}"/>
          </ac:spMkLst>
        </pc:spChg>
        <pc:spChg chg="add mod">
          <ac:chgData name="Unnur Askelsdottir" userId="28520fb1-826c-4e71-aa88-9ba0f97a739b" providerId="ADAL" clId="{9264F78E-0148-4482-9723-9151DB7BAE96}" dt="2022-04-27T07:06:34.261" v="465" actId="1076"/>
          <ac:spMkLst>
            <pc:docMk/>
            <pc:sldMk cId="652159267" sldId="456"/>
            <ac:spMk id="88" creationId="{8A418F9E-5790-44DC-9798-ED38E34CDAD1}"/>
          </ac:spMkLst>
        </pc:spChg>
        <pc:spChg chg="add mod">
          <ac:chgData name="Unnur Askelsdottir" userId="28520fb1-826c-4e71-aa88-9ba0f97a739b" providerId="ADAL" clId="{9264F78E-0148-4482-9723-9151DB7BAE96}" dt="2022-04-27T07:06:34.261" v="465" actId="1076"/>
          <ac:spMkLst>
            <pc:docMk/>
            <pc:sldMk cId="652159267" sldId="456"/>
            <ac:spMk id="89" creationId="{079AC982-2B29-4EB8-8D4D-78BA28B65E7A}"/>
          </ac:spMkLst>
        </pc:spChg>
        <pc:spChg chg="add mod">
          <ac:chgData name="Unnur Askelsdottir" userId="28520fb1-826c-4e71-aa88-9ba0f97a739b" providerId="ADAL" clId="{9264F78E-0148-4482-9723-9151DB7BAE96}" dt="2022-04-27T07:06:34.261" v="465" actId="1076"/>
          <ac:spMkLst>
            <pc:docMk/>
            <pc:sldMk cId="652159267" sldId="456"/>
            <ac:spMk id="91" creationId="{3AF36F2A-DCD8-4714-A94B-34354BE98074}"/>
          </ac:spMkLst>
        </pc:spChg>
        <pc:spChg chg="add del mod">
          <ac:chgData name="Unnur Askelsdottir" userId="28520fb1-826c-4e71-aa88-9ba0f97a739b" providerId="ADAL" clId="{9264F78E-0148-4482-9723-9151DB7BAE96}" dt="2022-04-27T07:07:10.898" v="474"/>
          <ac:spMkLst>
            <pc:docMk/>
            <pc:sldMk cId="652159267" sldId="456"/>
            <ac:spMk id="94" creationId="{B749431B-48CD-451E-8239-D5101BF27C5F}"/>
          </ac:spMkLst>
        </pc:spChg>
        <pc:spChg chg="add del mod">
          <ac:chgData name="Unnur Askelsdottir" userId="28520fb1-826c-4e71-aa88-9ba0f97a739b" providerId="ADAL" clId="{9264F78E-0148-4482-9723-9151DB7BAE96}" dt="2022-04-27T07:07:10.898" v="474"/>
          <ac:spMkLst>
            <pc:docMk/>
            <pc:sldMk cId="652159267" sldId="456"/>
            <ac:spMk id="95" creationId="{B15B0480-4940-4032-AC5A-8585D7887620}"/>
          </ac:spMkLst>
        </pc:spChg>
        <pc:spChg chg="add del mod">
          <ac:chgData name="Unnur Askelsdottir" userId="28520fb1-826c-4e71-aa88-9ba0f97a739b" providerId="ADAL" clId="{9264F78E-0148-4482-9723-9151DB7BAE96}" dt="2022-04-27T07:07:10.898" v="474"/>
          <ac:spMkLst>
            <pc:docMk/>
            <pc:sldMk cId="652159267" sldId="456"/>
            <ac:spMk id="96" creationId="{BE15632F-B88C-4A8B-8CE5-1717394EDB96}"/>
          </ac:spMkLst>
        </pc:spChg>
        <pc:spChg chg="add mod">
          <ac:chgData name="Unnur Askelsdottir" userId="28520fb1-826c-4e71-aa88-9ba0f97a739b" providerId="ADAL" clId="{9264F78E-0148-4482-9723-9151DB7BAE96}" dt="2022-04-27T07:07:20.195" v="476" actId="1076"/>
          <ac:spMkLst>
            <pc:docMk/>
            <pc:sldMk cId="652159267" sldId="456"/>
            <ac:spMk id="99" creationId="{577D4626-C110-4913-AB51-BD2FBA12B6CF}"/>
          </ac:spMkLst>
        </pc:spChg>
        <pc:spChg chg="add mod">
          <ac:chgData name="Unnur Askelsdottir" userId="28520fb1-826c-4e71-aa88-9ba0f97a739b" providerId="ADAL" clId="{9264F78E-0148-4482-9723-9151DB7BAE96}" dt="2022-04-27T07:07:39.351" v="503" actId="1076"/>
          <ac:spMkLst>
            <pc:docMk/>
            <pc:sldMk cId="652159267" sldId="456"/>
            <ac:spMk id="100" creationId="{AC394B6F-64DE-4F49-9243-852259C793D2}"/>
          </ac:spMkLst>
        </pc:spChg>
        <pc:spChg chg="add mod">
          <ac:chgData name="Unnur Askelsdottir" userId="28520fb1-826c-4e71-aa88-9ba0f97a739b" providerId="ADAL" clId="{9264F78E-0148-4482-9723-9151DB7BAE96}" dt="2022-04-27T07:07:20.195" v="476" actId="1076"/>
          <ac:spMkLst>
            <pc:docMk/>
            <pc:sldMk cId="652159267" sldId="456"/>
            <ac:spMk id="101" creationId="{71760596-ADEE-4C06-AA7C-FD01A6E69D2C}"/>
          </ac:spMkLst>
        </pc:spChg>
        <pc:spChg chg="add mod ord">
          <ac:chgData name="Unnur Askelsdottir" userId="28520fb1-826c-4e71-aa88-9ba0f97a739b" providerId="ADAL" clId="{9264F78E-0148-4482-9723-9151DB7BAE96}" dt="2022-04-27T07:08:00.927" v="507" actId="167"/>
          <ac:spMkLst>
            <pc:docMk/>
            <pc:sldMk cId="652159267" sldId="456"/>
            <ac:spMk id="104" creationId="{EA69BF14-58C3-43F8-9C42-18CD08392E52}"/>
          </ac:spMkLst>
        </pc:spChg>
        <pc:spChg chg="add mod">
          <ac:chgData name="Unnur Askelsdottir" userId="28520fb1-826c-4e71-aa88-9ba0f97a739b" providerId="ADAL" clId="{9264F78E-0148-4482-9723-9151DB7BAE96}" dt="2022-04-27T07:08:37.162" v="530" actId="1076"/>
          <ac:spMkLst>
            <pc:docMk/>
            <pc:sldMk cId="652159267" sldId="456"/>
            <ac:spMk id="105" creationId="{2DF82A38-C447-4A7C-BAD8-449D9002CD6A}"/>
          </ac:spMkLst>
        </pc:spChg>
        <pc:grpChg chg="add del mod">
          <ac:chgData name="Unnur Askelsdottir" userId="28520fb1-826c-4e71-aa88-9ba0f97a739b" providerId="ADAL" clId="{9264F78E-0148-4482-9723-9151DB7BAE96}" dt="2022-04-27T07:06:26.036" v="464" actId="478"/>
          <ac:grpSpMkLst>
            <pc:docMk/>
            <pc:sldMk cId="652159267" sldId="456"/>
            <ac:grpSpMk id="10" creationId="{C679BE8B-1593-4612-A14D-34AC53C7130D}"/>
          </ac:grpSpMkLst>
        </pc:grpChg>
        <pc:grpChg chg="add del mod">
          <ac:chgData name="Unnur Askelsdottir" userId="28520fb1-826c-4e71-aa88-9ba0f97a739b" providerId="ADAL" clId="{9264F78E-0148-4482-9723-9151DB7BAE96}" dt="2022-04-27T07:00:50.675" v="124" actId="478"/>
          <ac:grpSpMkLst>
            <pc:docMk/>
            <pc:sldMk cId="652159267" sldId="456"/>
            <ac:grpSpMk id="27" creationId="{0FDCF500-8A3C-47D2-98DC-688A28A72EF6}"/>
          </ac:grpSpMkLst>
        </pc:grpChg>
        <pc:grpChg chg="add del mod">
          <ac:chgData name="Unnur Askelsdottir" userId="28520fb1-826c-4e71-aa88-9ba0f97a739b" providerId="ADAL" clId="{9264F78E-0148-4482-9723-9151DB7BAE96}" dt="2022-04-27T07:07:48.741" v="504" actId="478"/>
          <ac:grpSpMkLst>
            <pc:docMk/>
            <pc:sldMk cId="652159267" sldId="456"/>
            <ac:grpSpMk id="38" creationId="{DBF1E7BC-280A-4D42-9405-6ACE2462E793}"/>
          </ac:grpSpMkLst>
        </pc:grpChg>
        <pc:grpChg chg="add del mod">
          <ac:chgData name="Unnur Askelsdottir" userId="28520fb1-826c-4e71-aa88-9ba0f97a739b" providerId="ADAL" clId="{9264F78E-0148-4482-9723-9151DB7BAE96}" dt="2022-04-27T07:07:00.150" v="472" actId="478"/>
          <ac:grpSpMkLst>
            <pc:docMk/>
            <pc:sldMk cId="652159267" sldId="456"/>
            <ac:grpSpMk id="75" creationId="{A291033F-A73B-4B69-9E90-AE5D63861C61}"/>
          </ac:grpSpMkLst>
        </pc:grpChg>
        <pc:picChg chg="add del mod">
          <ac:chgData name="Unnur Askelsdottir" userId="28520fb1-826c-4e71-aa88-9ba0f97a739b" providerId="ADAL" clId="{9264F78E-0148-4482-9723-9151DB7BAE96}" dt="2022-04-27T07:06:26.036" v="464" actId="478"/>
          <ac:picMkLst>
            <pc:docMk/>
            <pc:sldMk cId="652159267" sldId="456"/>
            <ac:picMk id="16" creationId="{51961F97-2AD9-4B49-8441-60B0C65FBE40}"/>
          </ac:picMkLst>
        </pc:picChg>
        <pc:picChg chg="del">
          <ac:chgData name="Unnur Askelsdottir" userId="28520fb1-826c-4e71-aa88-9ba0f97a739b" providerId="ADAL" clId="{9264F78E-0148-4482-9723-9151DB7BAE96}" dt="2022-04-27T06:52:01.431" v="12" actId="478"/>
          <ac:picMkLst>
            <pc:docMk/>
            <pc:sldMk cId="652159267" sldId="456"/>
            <ac:picMk id="19" creationId="{EB017D83-E578-453A-8B2A-9A1C42B80ED1}"/>
          </ac:picMkLst>
        </pc:picChg>
        <pc:picChg chg="del">
          <ac:chgData name="Unnur Askelsdottir" userId="28520fb1-826c-4e71-aa88-9ba0f97a739b" providerId="ADAL" clId="{9264F78E-0148-4482-9723-9151DB7BAE96}" dt="2022-04-27T06:52:10.067" v="17" actId="478"/>
          <ac:picMkLst>
            <pc:docMk/>
            <pc:sldMk cId="652159267" sldId="456"/>
            <ac:picMk id="20" creationId="{9B7F7A42-93B2-4DAC-A2ED-D02112EC69D8}"/>
          </ac:picMkLst>
        </pc:picChg>
        <pc:picChg chg="add del mod">
          <ac:chgData name="Unnur Askelsdottir" userId="28520fb1-826c-4e71-aa88-9ba0f97a739b" providerId="ADAL" clId="{9264F78E-0148-4482-9723-9151DB7BAE96}" dt="2022-04-27T07:06:26.036" v="464" actId="478"/>
          <ac:picMkLst>
            <pc:docMk/>
            <pc:sldMk cId="652159267" sldId="456"/>
            <ac:picMk id="21" creationId="{032CA7D8-BBCE-4B7C-9234-C9BF8B4B042F}"/>
          </ac:picMkLst>
        </pc:picChg>
        <pc:picChg chg="add mod">
          <ac:chgData name="Unnur Askelsdottir" userId="28520fb1-826c-4e71-aa88-9ba0f97a739b" providerId="ADAL" clId="{9264F78E-0148-4482-9723-9151DB7BAE96}" dt="2022-04-27T06:59:29.587" v="110" actId="1076"/>
          <ac:picMkLst>
            <pc:docMk/>
            <pc:sldMk cId="652159267" sldId="456"/>
            <ac:picMk id="23" creationId="{FC8EABF9-4AD4-453B-A0AD-8730AF659DDB}"/>
          </ac:picMkLst>
        </pc:picChg>
        <pc:picChg chg="mod">
          <ac:chgData name="Unnur Askelsdottir" userId="28520fb1-826c-4e71-aa88-9ba0f97a739b" providerId="ADAL" clId="{9264F78E-0148-4482-9723-9151DB7BAE96}" dt="2022-04-27T06:52:43.630" v="22" actId="1076"/>
          <ac:picMkLst>
            <pc:docMk/>
            <pc:sldMk cId="652159267" sldId="456"/>
            <ac:picMk id="24" creationId="{F6EF6CA2-2815-44B0-8FD3-9D02BA5DF8D5}"/>
          </ac:picMkLst>
        </pc:picChg>
        <pc:picChg chg="add mod">
          <ac:chgData name="Unnur Askelsdottir" userId="28520fb1-826c-4e71-aa88-9ba0f97a739b" providerId="ADAL" clId="{9264F78E-0148-4482-9723-9151DB7BAE96}" dt="2022-04-27T06:52:38.365" v="21" actId="1076"/>
          <ac:picMkLst>
            <pc:docMk/>
            <pc:sldMk cId="652159267" sldId="456"/>
            <ac:picMk id="35" creationId="{02D39C37-1DB4-439D-A52F-76F331A2B4B5}"/>
          </ac:picMkLst>
        </pc:picChg>
        <pc:picChg chg="add mod">
          <ac:chgData name="Unnur Askelsdottir" userId="28520fb1-826c-4e71-aa88-9ba0f97a739b" providerId="ADAL" clId="{9264F78E-0148-4482-9723-9151DB7BAE96}" dt="2022-04-27T07:08:31.757" v="529" actId="1076"/>
          <ac:picMkLst>
            <pc:docMk/>
            <pc:sldMk cId="652159267" sldId="456"/>
            <ac:picMk id="41" creationId="{3B7FA367-4044-4884-841C-CFAD15A191DC}"/>
          </ac:picMkLst>
        </pc:picChg>
        <pc:picChg chg="add mod">
          <ac:chgData name="Unnur Askelsdottir" userId="28520fb1-826c-4e71-aa88-9ba0f97a739b" providerId="ADAL" clId="{9264F78E-0148-4482-9723-9151DB7BAE96}" dt="2022-04-27T07:08:31.757" v="529" actId="1076"/>
          <ac:picMkLst>
            <pc:docMk/>
            <pc:sldMk cId="652159267" sldId="456"/>
            <ac:picMk id="43" creationId="{DCF2AEB0-54EC-4843-8FB7-B24AF6976292}"/>
          </ac:picMkLst>
        </pc:picChg>
        <pc:picChg chg="add del mod">
          <ac:chgData name="Unnur Askelsdottir" userId="28520fb1-826c-4e71-aa88-9ba0f97a739b" providerId="ADAL" clId="{9264F78E-0148-4482-9723-9151DB7BAE96}" dt="2022-04-27T06:55:15.408" v="41"/>
          <ac:picMkLst>
            <pc:docMk/>
            <pc:sldMk cId="652159267" sldId="456"/>
            <ac:picMk id="44" creationId="{39C81BDC-7ED6-4AB9-B954-7143E842C473}"/>
          </ac:picMkLst>
        </pc:picChg>
        <pc:picChg chg="add del mod">
          <ac:chgData name="Unnur Askelsdottir" userId="28520fb1-826c-4e71-aa88-9ba0f97a739b" providerId="ADAL" clId="{9264F78E-0148-4482-9723-9151DB7BAE96}" dt="2022-04-27T06:55:27.182" v="43"/>
          <ac:picMkLst>
            <pc:docMk/>
            <pc:sldMk cId="652159267" sldId="456"/>
            <ac:picMk id="48" creationId="{E6540FBA-0941-4079-9CFD-6172A77D3152}"/>
          </ac:picMkLst>
        </pc:picChg>
        <pc:picChg chg="add del mod">
          <ac:chgData name="Unnur Askelsdottir" userId="28520fb1-826c-4e71-aa88-9ba0f97a739b" providerId="ADAL" clId="{9264F78E-0148-4482-9723-9151DB7BAE96}" dt="2022-04-27T06:55:35.902" v="45"/>
          <ac:picMkLst>
            <pc:docMk/>
            <pc:sldMk cId="652159267" sldId="456"/>
            <ac:picMk id="52" creationId="{E2348C1C-F3E5-4B56-8212-F88B5524E514}"/>
          </ac:picMkLst>
        </pc:picChg>
        <pc:picChg chg="add mod">
          <ac:chgData name="Unnur Askelsdottir" userId="28520fb1-826c-4e71-aa88-9ba0f97a739b" providerId="ADAL" clId="{9264F78E-0148-4482-9723-9151DB7BAE96}" dt="2022-04-27T06:56:59.013" v="96" actId="1076"/>
          <ac:picMkLst>
            <pc:docMk/>
            <pc:sldMk cId="652159267" sldId="456"/>
            <ac:picMk id="56" creationId="{05E2E785-B1CC-42AD-9B53-E2C788068F98}"/>
          </ac:picMkLst>
        </pc:picChg>
        <pc:picChg chg="add del mod">
          <ac:chgData name="Unnur Askelsdottir" userId="28520fb1-826c-4e71-aa88-9ba0f97a739b" providerId="ADAL" clId="{9264F78E-0148-4482-9723-9151DB7BAE96}" dt="2022-04-27T07:07:00.150" v="472" actId="478"/>
          <ac:picMkLst>
            <pc:docMk/>
            <pc:sldMk cId="652159267" sldId="456"/>
            <ac:picMk id="78" creationId="{6F0E8746-F002-403B-B2B9-18E40401D9A8}"/>
          </ac:picMkLst>
        </pc:picChg>
        <pc:picChg chg="add del mod">
          <ac:chgData name="Unnur Askelsdottir" userId="28520fb1-826c-4e71-aa88-9ba0f97a739b" providerId="ADAL" clId="{9264F78E-0148-4482-9723-9151DB7BAE96}" dt="2022-04-27T07:07:00.150" v="472" actId="478"/>
          <ac:picMkLst>
            <pc:docMk/>
            <pc:sldMk cId="652159267" sldId="456"/>
            <ac:picMk id="80" creationId="{5B9E51BD-D099-4697-BB72-A254D7DE4640}"/>
          </ac:picMkLst>
        </pc:picChg>
        <pc:picChg chg="add mod">
          <ac:chgData name="Unnur Askelsdottir" userId="28520fb1-826c-4e71-aa88-9ba0f97a739b" providerId="ADAL" clId="{9264F78E-0148-4482-9723-9151DB7BAE96}" dt="2022-04-27T07:06:41.889" v="467" actId="1076"/>
          <ac:picMkLst>
            <pc:docMk/>
            <pc:sldMk cId="652159267" sldId="456"/>
            <ac:picMk id="84" creationId="{848C941A-220A-4465-9DD2-D492FF396989}"/>
          </ac:picMkLst>
        </pc:picChg>
        <pc:picChg chg="add del mod">
          <ac:chgData name="Unnur Askelsdottir" userId="28520fb1-826c-4e71-aa88-9ba0f97a739b" providerId="ADAL" clId="{9264F78E-0148-4482-9723-9151DB7BAE96}" dt="2022-04-27T07:05:27.060" v="445" actId="478"/>
          <ac:picMkLst>
            <pc:docMk/>
            <pc:sldMk cId="652159267" sldId="456"/>
            <ac:picMk id="90" creationId="{FA8EA49D-A154-4FCD-8584-72ADD152E395}"/>
          </ac:picMkLst>
        </pc:picChg>
        <pc:picChg chg="add mod">
          <ac:chgData name="Unnur Askelsdottir" userId="28520fb1-826c-4e71-aa88-9ba0f97a739b" providerId="ADAL" clId="{9264F78E-0148-4482-9723-9151DB7BAE96}" dt="2022-04-27T07:06:54.955" v="471" actId="1038"/>
          <ac:picMkLst>
            <pc:docMk/>
            <pc:sldMk cId="652159267" sldId="456"/>
            <ac:picMk id="92" creationId="{96DFEC48-1CF2-4654-9826-49A121D3EAA8}"/>
          </ac:picMkLst>
        </pc:picChg>
        <pc:picChg chg="add mod">
          <ac:chgData name="Unnur Askelsdottir" userId="28520fb1-826c-4e71-aa88-9ba0f97a739b" providerId="ADAL" clId="{9264F78E-0148-4482-9723-9151DB7BAE96}" dt="2022-04-27T07:06:54.955" v="471" actId="1038"/>
          <ac:picMkLst>
            <pc:docMk/>
            <pc:sldMk cId="652159267" sldId="456"/>
            <ac:picMk id="93" creationId="{D2DA2424-94FF-4E55-A85D-E705028D21B4}"/>
          </ac:picMkLst>
        </pc:picChg>
        <pc:picChg chg="add del mod">
          <ac:chgData name="Unnur Askelsdottir" userId="28520fb1-826c-4e71-aa88-9ba0f97a739b" providerId="ADAL" clId="{9264F78E-0148-4482-9723-9151DB7BAE96}" dt="2022-04-27T07:07:10.898" v="474"/>
          <ac:picMkLst>
            <pc:docMk/>
            <pc:sldMk cId="652159267" sldId="456"/>
            <ac:picMk id="97" creationId="{B173F850-BB84-4546-86FC-53D40146BF3B}"/>
          </ac:picMkLst>
        </pc:picChg>
        <pc:picChg chg="add del mod">
          <ac:chgData name="Unnur Askelsdottir" userId="28520fb1-826c-4e71-aa88-9ba0f97a739b" providerId="ADAL" clId="{9264F78E-0148-4482-9723-9151DB7BAE96}" dt="2022-04-27T07:07:10.898" v="474"/>
          <ac:picMkLst>
            <pc:docMk/>
            <pc:sldMk cId="652159267" sldId="456"/>
            <ac:picMk id="98" creationId="{C15D01B0-DFB0-4346-8028-2B0279CE2A09}"/>
          </ac:picMkLst>
        </pc:picChg>
        <pc:picChg chg="add mod">
          <ac:chgData name="Unnur Askelsdottir" userId="28520fb1-826c-4e71-aa88-9ba0f97a739b" providerId="ADAL" clId="{9264F78E-0148-4482-9723-9151DB7BAE96}" dt="2022-04-27T07:07:20.195" v="476" actId="1076"/>
          <ac:picMkLst>
            <pc:docMk/>
            <pc:sldMk cId="652159267" sldId="456"/>
            <ac:picMk id="102" creationId="{A959995C-E54D-403D-8F5A-C61354B57BAB}"/>
          </ac:picMkLst>
        </pc:picChg>
        <pc:picChg chg="add mod">
          <ac:chgData name="Unnur Askelsdottir" userId="28520fb1-826c-4e71-aa88-9ba0f97a739b" providerId="ADAL" clId="{9264F78E-0148-4482-9723-9151DB7BAE96}" dt="2022-04-27T07:07:20.195" v="476" actId="1076"/>
          <ac:picMkLst>
            <pc:docMk/>
            <pc:sldMk cId="652159267" sldId="456"/>
            <ac:picMk id="103" creationId="{6430A2D5-BA75-4E10-AC4D-9D0AB8D2BE89}"/>
          </ac:picMkLst>
        </pc:picChg>
        <pc:cxnChg chg="add del mod">
          <ac:chgData name="Unnur Askelsdottir" userId="28520fb1-826c-4e71-aa88-9ba0f97a739b" providerId="ADAL" clId="{9264F78E-0148-4482-9723-9151DB7BAE96}" dt="2022-04-27T07:00:19.614" v="121" actId="478"/>
          <ac:cxnSpMkLst>
            <pc:docMk/>
            <pc:sldMk cId="652159267" sldId="456"/>
            <ac:cxnSpMk id="31" creationId="{09CF935D-8406-4931-8FC7-21EA56B6B276}"/>
          </ac:cxnSpMkLst>
        </pc:cxnChg>
        <pc:cxnChg chg="add del mod">
          <ac:chgData name="Unnur Askelsdottir" userId="28520fb1-826c-4e71-aa88-9ba0f97a739b" providerId="ADAL" clId="{9264F78E-0148-4482-9723-9151DB7BAE96}" dt="2022-04-27T06:59:32.204" v="111" actId="478"/>
          <ac:cxnSpMkLst>
            <pc:docMk/>
            <pc:sldMk cId="652159267" sldId="456"/>
            <ac:cxnSpMk id="32" creationId="{3ACC9026-1C6B-494A-A5E1-14D091000F94}"/>
          </ac:cxnSpMkLst>
        </pc:cxnChg>
        <pc:cxnChg chg="add del mod">
          <ac:chgData name="Unnur Askelsdottir" userId="28520fb1-826c-4e71-aa88-9ba0f97a739b" providerId="ADAL" clId="{9264F78E-0148-4482-9723-9151DB7BAE96}" dt="2022-04-27T06:56:21.868" v="69" actId="478"/>
          <ac:cxnSpMkLst>
            <pc:docMk/>
            <pc:sldMk cId="652159267" sldId="456"/>
            <ac:cxnSpMk id="37" creationId="{9A33BAD0-7AD0-49B3-BF38-95EDE67F24FE}"/>
          </ac:cxnSpMkLst>
        </pc:cxnChg>
        <pc:cxnChg chg="add del mod">
          <ac:chgData name="Unnur Askelsdottir" userId="28520fb1-826c-4e71-aa88-9ba0f97a739b" providerId="ADAL" clId="{9264F78E-0148-4482-9723-9151DB7BAE96}" dt="2022-04-27T06:59:52.362" v="115" actId="478"/>
          <ac:cxnSpMkLst>
            <pc:docMk/>
            <pc:sldMk cId="652159267" sldId="456"/>
            <ac:cxnSpMk id="59" creationId="{8CAB46A4-009D-4793-8B20-80C5AD3F48C4}"/>
          </ac:cxnSpMkLst>
        </pc:cxnChg>
        <pc:cxnChg chg="add del mod">
          <ac:chgData name="Unnur Askelsdottir" userId="28520fb1-826c-4e71-aa88-9ba0f97a739b" providerId="ADAL" clId="{9264F78E-0148-4482-9723-9151DB7BAE96}" dt="2022-04-27T06:58:01.133" v="102" actId="478"/>
          <ac:cxnSpMkLst>
            <pc:docMk/>
            <pc:sldMk cId="652159267" sldId="456"/>
            <ac:cxnSpMk id="61" creationId="{838BB7E8-3E23-4BDC-A167-429DBC97E457}"/>
          </ac:cxnSpMkLst>
        </pc:cxnChg>
        <pc:cxnChg chg="add mod">
          <ac:chgData name="Unnur Askelsdottir" userId="28520fb1-826c-4e71-aa88-9ba0f97a739b" providerId="ADAL" clId="{9264F78E-0148-4482-9723-9151DB7BAE96}" dt="2022-04-27T06:59:42.423" v="112" actId="1076"/>
          <ac:cxnSpMkLst>
            <pc:docMk/>
            <pc:sldMk cId="652159267" sldId="456"/>
            <ac:cxnSpMk id="65" creationId="{94ECC9A5-FCE9-47EA-BF8F-809F53E21D5C}"/>
          </ac:cxnSpMkLst>
        </pc:cxnChg>
        <pc:cxnChg chg="add mod">
          <ac:chgData name="Unnur Askelsdottir" userId="28520fb1-826c-4e71-aa88-9ba0f97a739b" providerId="ADAL" clId="{9264F78E-0148-4482-9723-9151DB7BAE96}" dt="2022-04-27T06:59:42.423" v="112" actId="1076"/>
          <ac:cxnSpMkLst>
            <pc:docMk/>
            <pc:sldMk cId="652159267" sldId="456"/>
            <ac:cxnSpMk id="67" creationId="{E4B0DBA5-905F-457B-952F-161B1F6753F7}"/>
          </ac:cxnSpMkLst>
        </pc:cxnChg>
        <pc:cxnChg chg="add mod">
          <ac:chgData name="Unnur Askelsdottir" userId="28520fb1-826c-4e71-aa88-9ba0f97a739b" providerId="ADAL" clId="{9264F78E-0148-4482-9723-9151DB7BAE96}" dt="2022-04-27T06:59:49.618" v="114" actId="1076"/>
          <ac:cxnSpMkLst>
            <pc:docMk/>
            <pc:sldMk cId="652159267" sldId="456"/>
            <ac:cxnSpMk id="69" creationId="{93DBC0C4-A82C-431B-BB38-42BEF266AA8D}"/>
          </ac:cxnSpMkLst>
        </pc:cxnChg>
        <pc:cxnChg chg="add mod">
          <ac:chgData name="Unnur Askelsdottir" userId="28520fb1-826c-4e71-aa88-9ba0f97a739b" providerId="ADAL" clId="{9264F78E-0148-4482-9723-9151DB7BAE96}" dt="2022-04-27T07:00:08.528" v="120" actId="1076"/>
          <ac:cxnSpMkLst>
            <pc:docMk/>
            <pc:sldMk cId="652159267" sldId="456"/>
            <ac:cxnSpMk id="70" creationId="{71DBAFC5-BECA-4382-98EB-BE6021440072}"/>
          </ac:cxnSpMkLst>
        </pc:cxnChg>
        <pc:cxnChg chg="add">
          <ac:chgData name="Unnur Askelsdottir" userId="28520fb1-826c-4e71-aa88-9ba0f97a739b" providerId="ADAL" clId="{9264F78E-0148-4482-9723-9151DB7BAE96}" dt="2022-04-27T07:00:36.028" v="122" actId="11529"/>
          <ac:cxnSpMkLst>
            <pc:docMk/>
            <pc:sldMk cId="652159267" sldId="456"/>
            <ac:cxnSpMk id="74" creationId="{35468ABA-7FD3-40B4-BCBA-D6869AC99574}"/>
          </ac:cxnSpMkLst>
        </pc:cxnChg>
        <pc:cxnChg chg="add mod">
          <ac:chgData name="Unnur Askelsdottir" userId="28520fb1-826c-4e71-aa88-9ba0f97a739b" providerId="ADAL" clId="{9264F78E-0148-4482-9723-9151DB7BAE96}" dt="2022-04-27T07:06:38.149" v="466" actId="1076"/>
          <ac:cxnSpMkLst>
            <pc:docMk/>
            <pc:sldMk cId="652159267" sldId="456"/>
            <ac:cxnSpMk id="82" creationId="{F418BAAF-9973-4E90-8DDA-FB0E7D196F6C}"/>
          </ac:cxnSpMkLst>
        </pc:cxnChg>
        <pc:cxnChg chg="add mod">
          <ac:chgData name="Unnur Askelsdottir" userId="28520fb1-826c-4e71-aa88-9ba0f97a739b" providerId="ADAL" clId="{9264F78E-0148-4482-9723-9151DB7BAE96}" dt="2022-04-27T07:06:46.759" v="468" actId="1076"/>
          <ac:cxnSpMkLst>
            <pc:docMk/>
            <pc:sldMk cId="652159267" sldId="456"/>
            <ac:cxnSpMk id="87" creationId="{03DF5BD5-7119-44B8-B459-646D083B929F}"/>
          </ac:cxnSpMkLst>
        </pc:cxnChg>
      </pc:sldChg>
      <pc:sldChg chg="new del">
        <pc:chgData name="Unnur Askelsdottir" userId="28520fb1-826c-4e71-aa88-9ba0f97a739b" providerId="ADAL" clId="{9264F78E-0148-4482-9723-9151DB7BAE96}" dt="2022-04-27T06:48:52.548" v="9" actId="47"/>
        <pc:sldMkLst>
          <pc:docMk/>
          <pc:sldMk cId="1400629078" sldId="456"/>
        </pc:sldMkLst>
      </pc:sldChg>
      <pc:sldChg chg="modSp del mod modShow modNotesTx">
        <pc:chgData name="Unnur Askelsdottir" userId="28520fb1-826c-4e71-aa88-9ba0f97a739b" providerId="ADAL" clId="{9264F78E-0148-4482-9723-9151DB7BAE96}" dt="2022-05-05T12:44:34.649" v="8335" actId="2696"/>
        <pc:sldMkLst>
          <pc:docMk/>
          <pc:sldMk cId="2696797529" sldId="457"/>
        </pc:sldMkLst>
        <pc:spChg chg="mod">
          <ac:chgData name="Unnur Askelsdottir" userId="28520fb1-826c-4e71-aa88-9ba0f97a739b" providerId="ADAL" clId="{9264F78E-0148-4482-9723-9151DB7BAE96}" dt="2022-04-29T09:46:50.481" v="3719" actId="20577"/>
          <ac:spMkLst>
            <pc:docMk/>
            <pc:sldMk cId="2696797529" sldId="457"/>
            <ac:spMk id="4" creationId="{2C264C4D-D673-4354-B96E-95BDAB117CCB}"/>
          </ac:spMkLst>
        </pc:spChg>
        <pc:picChg chg="mod">
          <ac:chgData name="Unnur Askelsdottir" userId="28520fb1-826c-4e71-aa88-9ba0f97a739b" providerId="ADAL" clId="{9264F78E-0148-4482-9723-9151DB7BAE96}" dt="2022-04-29T09:46:39.693" v="3711" actId="1076"/>
          <ac:picMkLst>
            <pc:docMk/>
            <pc:sldMk cId="2696797529" sldId="457"/>
            <ac:picMk id="5" creationId="{E53C06F3-A5B7-4343-BD46-B9D9E5445DC6}"/>
          </ac:picMkLst>
        </pc:picChg>
      </pc:sldChg>
      <pc:sldChg chg="add del modNotesTx">
        <pc:chgData name="Unnur Askelsdottir" userId="28520fb1-826c-4e71-aa88-9ba0f97a739b" providerId="ADAL" clId="{9264F78E-0148-4482-9723-9151DB7BAE96}" dt="2022-05-04T13:40:56.372" v="7612" actId="47"/>
        <pc:sldMkLst>
          <pc:docMk/>
          <pc:sldMk cId="111888923" sldId="458"/>
        </pc:sldMkLst>
      </pc:sldChg>
      <pc:sldChg chg="modAnim modNotesTx">
        <pc:chgData name="Unnur Askelsdottir" userId="28520fb1-826c-4e71-aa88-9ba0f97a739b" providerId="ADAL" clId="{9264F78E-0148-4482-9723-9151DB7BAE96}" dt="2022-05-13T13:27:42.046" v="9155" actId="6549"/>
        <pc:sldMkLst>
          <pc:docMk/>
          <pc:sldMk cId="1076356031" sldId="464"/>
        </pc:sldMkLst>
      </pc:sldChg>
      <pc:sldChg chg="modNotesTx">
        <pc:chgData name="Unnur Askelsdottir" userId="28520fb1-826c-4e71-aa88-9ba0f97a739b" providerId="ADAL" clId="{9264F78E-0148-4482-9723-9151DB7BAE96}" dt="2022-05-04T19:43:43.351" v="8233" actId="20577"/>
        <pc:sldMkLst>
          <pc:docMk/>
          <pc:sldMk cId="3055520081" sldId="466"/>
        </pc:sldMkLst>
      </pc:sldChg>
      <pc:sldChg chg="modSp mod modNotesTx">
        <pc:chgData name="Unnur Askelsdottir" userId="28520fb1-826c-4e71-aa88-9ba0f97a739b" providerId="ADAL" clId="{9264F78E-0148-4482-9723-9151DB7BAE96}" dt="2022-05-10T10:07:37.743" v="8460" actId="313"/>
        <pc:sldMkLst>
          <pc:docMk/>
          <pc:sldMk cId="466113204" sldId="469"/>
        </pc:sldMkLst>
        <pc:spChg chg="mod">
          <ac:chgData name="Unnur Askelsdottir" userId="28520fb1-826c-4e71-aa88-9ba0f97a739b" providerId="ADAL" clId="{9264F78E-0148-4482-9723-9151DB7BAE96}" dt="2022-05-05T13:09:37.564" v="8359" actId="20577"/>
          <ac:spMkLst>
            <pc:docMk/>
            <pc:sldMk cId="466113204" sldId="469"/>
            <ac:spMk id="8" creationId="{0041DD26-F4F5-4330-A5AC-D53EEF58E92B}"/>
          </ac:spMkLst>
        </pc:spChg>
      </pc:sldChg>
      <pc:sldChg chg="modSp mod modNotesTx">
        <pc:chgData name="Unnur Askelsdottir" userId="28520fb1-826c-4e71-aa88-9ba0f97a739b" providerId="ADAL" clId="{9264F78E-0148-4482-9723-9151DB7BAE96}" dt="2022-05-13T12:53:54.284" v="8978" actId="20577"/>
        <pc:sldMkLst>
          <pc:docMk/>
          <pc:sldMk cId="1344234912" sldId="472"/>
        </pc:sldMkLst>
        <pc:spChg chg="mod">
          <ac:chgData name="Unnur Askelsdottir" userId="28520fb1-826c-4e71-aa88-9ba0f97a739b" providerId="ADAL" clId="{9264F78E-0148-4482-9723-9151DB7BAE96}" dt="2022-05-13T12:53:54.284" v="8978" actId="20577"/>
          <ac:spMkLst>
            <pc:docMk/>
            <pc:sldMk cId="1344234912" sldId="472"/>
            <ac:spMk id="12" creationId="{9A385968-5050-0373-080D-B10F5D0EB4B1}"/>
          </ac:spMkLst>
        </pc:spChg>
      </pc:sldChg>
      <pc:sldChg chg="add del mod modShow modNotesTx">
        <pc:chgData name="Unnur Askelsdottir" userId="28520fb1-826c-4e71-aa88-9ba0f97a739b" providerId="ADAL" clId="{9264F78E-0148-4482-9723-9151DB7BAE96}" dt="2022-05-05T12:43:42.506" v="8333" actId="2696"/>
        <pc:sldMkLst>
          <pc:docMk/>
          <pc:sldMk cId="3829582374" sldId="474"/>
        </pc:sldMkLst>
      </pc:sldChg>
      <pc:sldChg chg="addSp modSp add modNotesTx">
        <pc:chgData name="Unnur Askelsdottir" userId="28520fb1-826c-4e71-aa88-9ba0f97a739b" providerId="ADAL" clId="{9264F78E-0148-4482-9723-9151DB7BAE96}" dt="2022-05-11T15:15:26.643" v="8476" actId="20577"/>
        <pc:sldMkLst>
          <pc:docMk/>
          <pc:sldMk cId="3648140644" sldId="485"/>
        </pc:sldMkLst>
        <pc:picChg chg="add mod">
          <ac:chgData name="Unnur Askelsdottir" userId="28520fb1-826c-4e71-aa88-9ba0f97a739b" providerId="ADAL" clId="{9264F78E-0148-4482-9723-9151DB7BAE96}" dt="2022-05-04T19:36:03.444" v="8040"/>
          <ac:picMkLst>
            <pc:docMk/>
            <pc:sldMk cId="3648140644" sldId="485"/>
            <ac:picMk id="5" creationId="{A7D4AD61-1270-0F00-17BB-FDB95D93A09A}"/>
          </ac:picMkLst>
        </pc:picChg>
      </pc:sldChg>
      <pc:sldChg chg="add del">
        <pc:chgData name="Unnur Askelsdottir" userId="28520fb1-826c-4e71-aa88-9ba0f97a739b" providerId="ADAL" clId="{9264F78E-0148-4482-9723-9151DB7BAE96}" dt="2022-05-05T12:42:19.933" v="8329" actId="47"/>
        <pc:sldMkLst>
          <pc:docMk/>
          <pc:sldMk cId="3925625261" sldId="486"/>
        </pc:sldMkLst>
      </pc:sldChg>
      <pc:sldChg chg="modSp add mod modNotesTx">
        <pc:chgData name="Unnur Askelsdottir" userId="28520fb1-826c-4e71-aa88-9ba0f97a739b" providerId="ADAL" clId="{9264F78E-0148-4482-9723-9151DB7BAE96}" dt="2022-05-12T15:29:43.752" v="8681" actId="20577"/>
        <pc:sldMkLst>
          <pc:docMk/>
          <pc:sldMk cId="4233239020" sldId="487"/>
        </pc:sldMkLst>
        <pc:spChg chg="mod">
          <ac:chgData name="Unnur Askelsdottir" userId="28520fb1-826c-4e71-aa88-9ba0f97a739b" providerId="ADAL" clId="{9264F78E-0148-4482-9723-9151DB7BAE96}" dt="2022-05-05T12:44:44.807" v="8348" actId="6549"/>
          <ac:spMkLst>
            <pc:docMk/>
            <pc:sldMk cId="4233239020" sldId="487"/>
            <ac:spMk id="4" creationId="{2C264C4D-D673-4354-B96E-95BDAB117CCB}"/>
          </ac:spMkLst>
        </pc:spChg>
      </pc:sldChg>
      <pc:sldChg chg="add addCm modCm modNotesTx">
        <pc:chgData name="Unnur Askelsdottir" userId="28520fb1-826c-4e71-aa88-9ba0f97a739b" providerId="ADAL" clId="{9264F78E-0148-4482-9723-9151DB7BAE96}" dt="2022-05-12T09:23:03.052" v="8557" actId="20577"/>
        <pc:sldMkLst>
          <pc:docMk/>
          <pc:sldMk cId="3925625261" sldId="489"/>
        </pc:sldMkLst>
      </pc:sldChg>
      <pc:sldChg chg="modNotesTx">
        <pc:chgData name="Unnur Askelsdottir" userId="28520fb1-826c-4e71-aa88-9ba0f97a739b" providerId="ADAL" clId="{9264F78E-0148-4482-9723-9151DB7BAE96}" dt="2022-05-13T13:26:49.019" v="9154" actId="20577"/>
        <pc:sldMkLst>
          <pc:docMk/>
          <pc:sldMk cId="2333224914" sldId="492"/>
        </pc:sldMkLst>
      </pc:sldChg>
      <pc:sldChg chg="modCm modNotesTx">
        <pc:chgData name="Unnur Askelsdottir" userId="28520fb1-826c-4e71-aa88-9ba0f97a739b" providerId="ADAL" clId="{9264F78E-0148-4482-9723-9151DB7BAE96}" dt="2022-05-16T04:28:05.424" v="9159"/>
        <pc:sldMkLst>
          <pc:docMk/>
          <pc:sldMk cId="577425566" sldId="493"/>
        </pc:sldMkLst>
      </pc:sldChg>
    </pc:docChg>
  </pc:docChgLst>
  <pc:docChgLst>
    <pc:chgData name="Olafur Jonsson" userId="8486563d-a172-43f3-8943-1d2f4da99e40" providerId="ADAL" clId="{2FF02F06-22F1-4F9A-8111-3BBBAB0F3828}"/>
    <pc:docChg chg="addSld modSld">
      <pc:chgData name="Olafur Jonsson" userId="8486563d-a172-43f3-8943-1d2f4da99e40" providerId="ADAL" clId="{2FF02F06-22F1-4F9A-8111-3BBBAB0F3828}" dt="2022-05-06T13:40:43.729" v="0"/>
      <pc:docMkLst>
        <pc:docMk/>
      </pc:docMkLst>
      <pc:sldChg chg="add">
        <pc:chgData name="Olafur Jonsson" userId="8486563d-a172-43f3-8943-1d2f4da99e40" providerId="ADAL" clId="{2FF02F06-22F1-4F9A-8111-3BBBAB0F3828}" dt="2022-05-06T13:40:43.729" v="0"/>
        <pc:sldMkLst>
          <pc:docMk/>
          <pc:sldMk cId="1304814405" sldId="490"/>
        </pc:sldMkLst>
      </pc:sldChg>
    </pc:docChg>
  </pc:docChgLst>
  <pc:docChgLst>
    <pc:chgData name="Wojciech Januszauskas" userId="S::wojciechja@lsretail.com::283006d7-7365-4ce6-9b04-25a42527db96" providerId="AD" clId="Web-{8214B24A-610F-9532-C258-924001CE4152}"/>
    <pc:docChg chg="modSld">
      <pc:chgData name="Wojciech Januszauskas" userId="S::wojciechja@lsretail.com::283006d7-7365-4ce6-9b04-25a42527db96" providerId="AD" clId="Web-{8214B24A-610F-9532-C258-924001CE4152}" dt="2022-04-29T15:15:23.161" v="19" actId="14100"/>
      <pc:docMkLst>
        <pc:docMk/>
      </pc:docMkLst>
      <pc:sldChg chg="addSp delSp modSp">
        <pc:chgData name="Wojciech Januszauskas" userId="S::wojciechja@lsretail.com::283006d7-7365-4ce6-9b04-25a42527db96" providerId="AD" clId="Web-{8214B24A-610F-9532-C258-924001CE4152}" dt="2022-04-29T15:12:00.514" v="3" actId="1076"/>
        <pc:sldMkLst>
          <pc:docMk/>
          <pc:sldMk cId="747728421" sldId="426"/>
        </pc:sldMkLst>
        <pc:picChg chg="add mod">
          <ac:chgData name="Wojciech Januszauskas" userId="S::wojciechja@lsretail.com::283006d7-7365-4ce6-9b04-25a42527db96" providerId="AD" clId="Web-{8214B24A-610F-9532-C258-924001CE4152}" dt="2022-04-29T15:12:00.514" v="3" actId="1076"/>
          <ac:picMkLst>
            <pc:docMk/>
            <pc:sldMk cId="747728421" sldId="426"/>
            <ac:picMk id="2" creationId="{5D9C703E-D7EE-35D6-C7CB-9475F13F0753}"/>
          </ac:picMkLst>
        </pc:picChg>
        <pc:picChg chg="del">
          <ac:chgData name="Wojciech Januszauskas" userId="S::wojciechja@lsretail.com::283006d7-7365-4ce6-9b04-25a42527db96" providerId="AD" clId="Web-{8214B24A-610F-9532-C258-924001CE4152}" dt="2022-04-29T15:11:47.201" v="0"/>
          <ac:picMkLst>
            <pc:docMk/>
            <pc:sldMk cId="747728421" sldId="426"/>
            <ac:picMk id="6" creationId="{1ECB358E-301F-CFE6-BC53-4D0ECDCB2F6E}"/>
          </ac:picMkLst>
        </pc:picChg>
      </pc:sldChg>
      <pc:sldChg chg="addSp delSp modSp">
        <pc:chgData name="Wojciech Januszauskas" userId="S::wojciechja@lsretail.com::283006d7-7365-4ce6-9b04-25a42527db96" providerId="AD" clId="Web-{8214B24A-610F-9532-C258-924001CE4152}" dt="2022-04-29T15:15:23.161" v="19" actId="14100"/>
        <pc:sldMkLst>
          <pc:docMk/>
          <pc:sldMk cId="2696797529" sldId="457"/>
        </pc:sldMkLst>
        <pc:spChg chg="del">
          <ac:chgData name="Wojciech Januszauskas" userId="S::wojciechja@lsretail.com::283006d7-7365-4ce6-9b04-25a42527db96" providerId="AD" clId="Web-{8214B24A-610F-9532-C258-924001CE4152}" dt="2022-04-29T15:15:01.082" v="12"/>
          <ac:spMkLst>
            <pc:docMk/>
            <pc:sldMk cId="2696797529" sldId="457"/>
            <ac:spMk id="6" creationId="{9CD7DAD4-7FAD-406E-A9B9-19F75E58FC23}"/>
          </ac:spMkLst>
        </pc:spChg>
        <pc:picChg chg="add mod ord">
          <ac:chgData name="Wojciech Januszauskas" userId="S::wojciechja@lsretail.com::283006d7-7365-4ce6-9b04-25a42527db96" providerId="AD" clId="Web-{8214B24A-610F-9532-C258-924001CE4152}" dt="2022-04-29T15:15:12.442" v="17" actId="14100"/>
          <ac:picMkLst>
            <pc:docMk/>
            <pc:sldMk cId="2696797529" sldId="457"/>
            <ac:picMk id="2" creationId="{01B2CD9A-A666-1994-2EA7-2A1768EF57D6}"/>
          </ac:picMkLst>
        </pc:picChg>
        <pc:picChg chg="mod">
          <ac:chgData name="Wojciech Januszauskas" userId="S::wojciechja@lsretail.com::283006d7-7365-4ce6-9b04-25a42527db96" providerId="AD" clId="Web-{8214B24A-610F-9532-C258-924001CE4152}" dt="2022-04-29T15:15:23.161" v="19" actId="14100"/>
          <ac:picMkLst>
            <pc:docMk/>
            <pc:sldMk cId="2696797529" sldId="457"/>
            <ac:picMk id="8" creationId="{005EB37E-4ADC-414F-9360-C7AB0BD325DD}"/>
          </ac:picMkLst>
        </pc:picChg>
      </pc:sldChg>
    </pc:docChg>
  </pc:docChgLst>
  <pc:docChgLst>
    <pc:chgData name="Wojciech Januszauskas" userId="S::wojciechja@lsretail.com::283006d7-7365-4ce6-9b04-25a42527db96" providerId="AD" clId="Web-{4BFFF2C8-7ECE-0386-8779-1ACD635671E2}"/>
    <pc:docChg chg="addSld modSld modSection">
      <pc:chgData name="Wojciech Januszauskas" userId="S::wojciechja@lsretail.com::283006d7-7365-4ce6-9b04-25a42527db96" providerId="AD" clId="Web-{4BFFF2C8-7ECE-0386-8779-1ACD635671E2}" dt="2022-04-05T10:11:16.476" v="27"/>
      <pc:docMkLst>
        <pc:docMk/>
      </pc:docMkLst>
      <pc:sldChg chg="addSp delSp">
        <pc:chgData name="Wojciech Januszauskas" userId="S::wojciechja@lsretail.com::283006d7-7365-4ce6-9b04-25a42527db96" providerId="AD" clId="Web-{4BFFF2C8-7ECE-0386-8779-1ACD635671E2}" dt="2022-04-05T10:11:10.397" v="25"/>
        <pc:sldMkLst>
          <pc:docMk/>
          <pc:sldMk cId="2314010709" sldId="422"/>
        </pc:sldMkLst>
        <pc:picChg chg="add del">
          <ac:chgData name="Wojciech Januszauskas" userId="S::wojciechja@lsretail.com::283006d7-7365-4ce6-9b04-25a42527db96" providerId="AD" clId="Web-{4BFFF2C8-7ECE-0386-8779-1ACD635671E2}" dt="2022-04-05T10:11:10.397" v="25"/>
          <ac:picMkLst>
            <pc:docMk/>
            <pc:sldMk cId="2314010709" sldId="422"/>
            <ac:picMk id="5" creationId="{1D1CAE8C-04D0-4F53-B113-1ED4ED285E20}"/>
          </ac:picMkLst>
        </pc:picChg>
      </pc:sldChg>
      <pc:sldChg chg="addSp delSp modSp modCm">
        <pc:chgData name="Wojciech Januszauskas" userId="S::wojciechja@lsretail.com::283006d7-7365-4ce6-9b04-25a42527db96" providerId="AD" clId="Web-{4BFFF2C8-7ECE-0386-8779-1ACD635671E2}" dt="2022-04-05T10:10:38.818" v="23"/>
        <pc:sldMkLst>
          <pc:docMk/>
          <pc:sldMk cId="747728421" sldId="426"/>
        </pc:sldMkLst>
        <pc:picChg chg="del">
          <ac:chgData name="Wojciech Januszauskas" userId="S::wojciechja@lsretail.com::283006d7-7365-4ce6-9b04-25a42527db96" providerId="AD" clId="Web-{4BFFF2C8-7ECE-0386-8779-1ACD635671E2}" dt="2022-04-05T09:56:15.038" v="0"/>
          <ac:picMkLst>
            <pc:docMk/>
            <pc:sldMk cId="747728421" sldId="426"/>
            <ac:picMk id="2" creationId="{3E84BC61-7EC3-8258-A391-DE94A9222AFD}"/>
          </ac:picMkLst>
        </pc:picChg>
        <pc:picChg chg="add del mod">
          <ac:chgData name="Wojciech Januszauskas" userId="S::wojciechja@lsretail.com::283006d7-7365-4ce6-9b04-25a42527db96" providerId="AD" clId="Web-{4BFFF2C8-7ECE-0386-8779-1ACD635671E2}" dt="2022-04-05T10:02:02.691" v="5"/>
          <ac:picMkLst>
            <pc:docMk/>
            <pc:sldMk cId="747728421" sldId="426"/>
            <ac:picMk id="3" creationId="{CA3868B5-084A-EE06-ECB9-661728F2A4F7}"/>
          </ac:picMkLst>
        </pc:picChg>
        <pc:picChg chg="add mod">
          <ac:chgData name="Wojciech Januszauskas" userId="S::wojciechja@lsretail.com::283006d7-7365-4ce6-9b04-25a42527db96" providerId="AD" clId="Web-{4BFFF2C8-7ECE-0386-8779-1ACD635671E2}" dt="2022-04-05T10:02:38.411" v="11" actId="1076"/>
          <ac:picMkLst>
            <pc:docMk/>
            <pc:sldMk cId="747728421" sldId="426"/>
            <ac:picMk id="4" creationId="{7BCAFE87-0079-BE0A-EED7-1B37A8A1E324}"/>
          </ac:picMkLst>
        </pc:picChg>
        <pc:picChg chg="mod">
          <ac:chgData name="Wojciech Januszauskas" userId="S::wojciechja@lsretail.com::283006d7-7365-4ce6-9b04-25a42527db96" providerId="AD" clId="Web-{4BFFF2C8-7ECE-0386-8779-1ACD635671E2}" dt="2022-04-05T10:02:42.114" v="12" actId="1076"/>
          <ac:picMkLst>
            <pc:docMk/>
            <pc:sldMk cId="747728421" sldId="426"/>
            <ac:picMk id="21" creationId="{3A328ABC-024C-4DB3-624C-38C59DBF8892}"/>
          </ac:picMkLst>
        </pc:picChg>
      </pc:sldChg>
      <pc:sldChg chg="addSp delSp modSp add mod replId modShow">
        <pc:chgData name="Wojciech Januszauskas" userId="S::wojciechja@lsretail.com::283006d7-7365-4ce6-9b04-25a42527db96" providerId="AD" clId="Web-{4BFFF2C8-7ECE-0386-8779-1ACD635671E2}" dt="2022-04-05T10:10:16.833" v="22"/>
        <pc:sldMkLst>
          <pc:docMk/>
          <pc:sldMk cId="3888322239" sldId="438"/>
        </pc:sldMkLst>
        <pc:picChg chg="add mod">
          <ac:chgData name="Wojciech Januszauskas" userId="S::wojciechja@lsretail.com::283006d7-7365-4ce6-9b04-25a42527db96" providerId="AD" clId="Web-{4BFFF2C8-7ECE-0386-8779-1ACD635671E2}" dt="2022-04-05T10:10:13.520" v="21" actId="1076"/>
          <ac:picMkLst>
            <pc:docMk/>
            <pc:sldMk cId="3888322239" sldId="438"/>
            <ac:picMk id="2" creationId="{40AF2C27-8623-953F-B3F5-243D4BFA0E1D}"/>
          </ac:picMkLst>
        </pc:picChg>
        <pc:picChg chg="del">
          <ac:chgData name="Wojciech Januszauskas" userId="S::wojciechja@lsretail.com::283006d7-7365-4ce6-9b04-25a42527db96" providerId="AD" clId="Web-{4BFFF2C8-7ECE-0386-8779-1ACD635671E2}" dt="2022-04-05T10:03:11.256" v="14"/>
          <ac:picMkLst>
            <pc:docMk/>
            <pc:sldMk cId="3888322239" sldId="438"/>
            <ac:picMk id="4" creationId="{7BCAFE87-0079-BE0A-EED7-1B37A8A1E324}"/>
          </ac:picMkLst>
        </pc:picChg>
        <pc:picChg chg="mod">
          <ac:chgData name="Wojciech Januszauskas" userId="S::wojciechja@lsretail.com::283006d7-7365-4ce6-9b04-25a42527db96" providerId="AD" clId="Web-{4BFFF2C8-7ECE-0386-8779-1ACD635671E2}" dt="2022-04-05T10:10:07.567" v="18" actId="14100"/>
          <ac:picMkLst>
            <pc:docMk/>
            <pc:sldMk cId="3888322239" sldId="438"/>
            <ac:picMk id="21" creationId="{3A328ABC-024C-4DB3-624C-38C59DBF8892}"/>
          </ac:picMkLst>
        </pc:picChg>
      </pc:sldChg>
      <pc:sldChg chg="delSp add replId">
        <pc:chgData name="Wojciech Januszauskas" userId="S::wojciechja@lsretail.com::283006d7-7365-4ce6-9b04-25a42527db96" providerId="AD" clId="Web-{4BFFF2C8-7ECE-0386-8779-1ACD635671E2}" dt="2022-04-05T10:11:16.476" v="27"/>
        <pc:sldMkLst>
          <pc:docMk/>
          <pc:sldMk cId="211662570" sldId="439"/>
        </pc:sldMkLst>
        <pc:picChg chg="del">
          <ac:chgData name="Wojciech Januszauskas" userId="S::wojciechja@lsretail.com::283006d7-7365-4ce6-9b04-25a42527db96" providerId="AD" clId="Web-{4BFFF2C8-7ECE-0386-8779-1ACD635671E2}" dt="2022-04-05T10:11:16.476" v="27"/>
          <ac:picMkLst>
            <pc:docMk/>
            <pc:sldMk cId="211662570" sldId="439"/>
            <ac:picMk id="5" creationId="{1D1CAE8C-04D0-4F53-B113-1ED4ED285E20}"/>
          </ac:picMkLst>
        </pc:picChg>
      </pc:sldChg>
    </pc:docChg>
  </pc:docChgLst>
  <pc:docChgLst>
    <pc:chgData name="Unnur Askelsdottir" userId="28520fb1-826c-4e71-aa88-9ba0f97a739b" providerId="ADAL" clId="{29AEAD88-CF6F-4E6F-985C-1B5EE9F3481B}"/>
    <pc:docChg chg="delSld modSld sldOrd modSection">
      <pc:chgData name="Unnur Askelsdottir" userId="28520fb1-826c-4e71-aa88-9ba0f97a739b" providerId="ADAL" clId="{29AEAD88-CF6F-4E6F-985C-1B5EE9F3481B}" dt="2022-04-08T20:46:02.199" v="94" actId="2696"/>
      <pc:docMkLst>
        <pc:docMk/>
      </pc:docMkLst>
      <pc:sldChg chg="del">
        <pc:chgData name="Unnur Askelsdottir" userId="28520fb1-826c-4e71-aa88-9ba0f97a739b" providerId="ADAL" clId="{29AEAD88-CF6F-4E6F-985C-1B5EE9F3481B}" dt="2022-04-08T20:46:02.199" v="94" actId="2696"/>
        <pc:sldMkLst>
          <pc:docMk/>
          <pc:sldMk cId="3434542747" sldId="406"/>
        </pc:sldMkLst>
      </pc:sldChg>
      <pc:sldChg chg="ord">
        <pc:chgData name="Unnur Askelsdottir" userId="28520fb1-826c-4e71-aa88-9ba0f97a739b" providerId="ADAL" clId="{29AEAD88-CF6F-4E6F-985C-1B5EE9F3481B}" dt="2022-03-31T15:10:13.041" v="0" actId="20578"/>
        <pc:sldMkLst>
          <pc:docMk/>
          <pc:sldMk cId="987725022" sldId="413"/>
        </pc:sldMkLst>
      </pc:sldChg>
      <pc:sldChg chg="modCm">
        <pc:chgData name="Unnur Askelsdottir" userId="28520fb1-826c-4e71-aa88-9ba0f97a739b" providerId="ADAL" clId="{29AEAD88-CF6F-4E6F-985C-1B5EE9F3481B}" dt="2022-04-08T14:29:01.623" v="1" actId="2056"/>
        <pc:sldMkLst>
          <pc:docMk/>
          <pc:sldMk cId="747728421" sldId="426"/>
        </pc:sldMkLst>
      </pc:sldChg>
      <pc:sldChg chg="modNotesTx">
        <pc:chgData name="Unnur Askelsdottir" userId="28520fb1-826c-4e71-aa88-9ba0f97a739b" providerId="ADAL" clId="{29AEAD88-CF6F-4E6F-985C-1B5EE9F3481B}" dt="2022-04-08T14:30:09.685" v="10" actId="20577"/>
        <pc:sldMkLst>
          <pc:docMk/>
          <pc:sldMk cId="1532964849" sldId="428"/>
        </pc:sldMkLst>
      </pc:sldChg>
      <pc:sldChg chg="addCm modNotesTx">
        <pc:chgData name="Unnur Askelsdottir" userId="28520fb1-826c-4e71-aa88-9ba0f97a739b" providerId="ADAL" clId="{29AEAD88-CF6F-4E6F-985C-1B5EE9F3481B}" dt="2022-04-08T14:31:55.163" v="93"/>
        <pc:sldMkLst>
          <pc:docMk/>
          <pc:sldMk cId="97653695" sldId="432"/>
        </pc:sldMkLst>
      </pc:sldChg>
    </pc:docChg>
  </pc:docChgLst>
  <pc:docChgLst>
    <pc:chgData name="Wojciech Januszauskas" userId="S::wojciechja@lsretail.com::283006d7-7365-4ce6-9b04-25a42527db96" providerId="AD" clId="Web-{9E1AA7BF-F566-D442-4046-0D3EB6EBF7C5}"/>
    <pc:docChg chg="">
      <pc:chgData name="Wojciech Januszauskas" userId="S::wojciechja@lsretail.com::283006d7-7365-4ce6-9b04-25a42527db96" providerId="AD" clId="Web-{9E1AA7BF-F566-D442-4046-0D3EB6EBF7C5}" dt="2022-04-20T09:47:43.525" v="0"/>
      <pc:docMkLst>
        <pc:docMk/>
      </pc:docMkLst>
      <pc:sldChg chg="modCm">
        <pc:chgData name="Wojciech Januszauskas" userId="S::wojciechja@lsretail.com::283006d7-7365-4ce6-9b04-25a42527db96" providerId="AD" clId="Web-{9E1AA7BF-F566-D442-4046-0D3EB6EBF7C5}" dt="2022-04-20T09:47:43.525" v="0"/>
        <pc:sldMkLst>
          <pc:docMk/>
          <pc:sldMk cId="3680087470" sldId="424"/>
        </pc:sldMkLst>
      </pc:sldChg>
    </pc:docChg>
  </pc:docChgLst>
  <pc:docChgLst>
    <pc:chgData name="Wojciech Januszauskas" userId="S::wojciechja@lsretail.com::283006d7-7365-4ce6-9b04-25a42527db96" providerId="AD" clId="Web-{2C6898A1-8627-AAEF-10F2-C4766039F00A}"/>
    <pc:docChg chg="modSld">
      <pc:chgData name="Wojciech Januszauskas" userId="S::wojciechja@lsretail.com::283006d7-7365-4ce6-9b04-25a42527db96" providerId="AD" clId="Web-{2C6898A1-8627-AAEF-10F2-C4766039F00A}" dt="2022-03-30T16:11:16.255" v="0" actId="1076"/>
      <pc:docMkLst>
        <pc:docMk/>
      </pc:docMkLst>
      <pc:sldChg chg="modSp">
        <pc:chgData name="Wojciech Januszauskas" userId="S::wojciechja@lsretail.com::283006d7-7365-4ce6-9b04-25a42527db96" providerId="AD" clId="Web-{2C6898A1-8627-AAEF-10F2-C4766039F00A}" dt="2022-03-30T16:11:16.255" v="0" actId="1076"/>
        <pc:sldMkLst>
          <pc:docMk/>
          <pc:sldMk cId="712346426" sldId="411"/>
        </pc:sldMkLst>
        <pc:picChg chg="mod">
          <ac:chgData name="Wojciech Januszauskas" userId="S::wojciechja@lsretail.com::283006d7-7365-4ce6-9b04-25a42527db96" providerId="AD" clId="Web-{2C6898A1-8627-AAEF-10F2-C4766039F00A}" dt="2022-03-30T16:11:16.255" v="0" actId="1076"/>
          <ac:picMkLst>
            <pc:docMk/>
            <pc:sldMk cId="712346426" sldId="411"/>
            <ac:picMk id="10" creationId="{34E4AABE-CDE6-424D-A538-AE12903B17A9}"/>
          </ac:picMkLst>
        </pc:picChg>
      </pc:sldChg>
    </pc:docChg>
  </pc:docChgLst>
  <pc:docChgLst>
    <pc:chgData name="Wojciech Januszauskas" userId="S::wojciechja@lsretail.com::283006d7-7365-4ce6-9b04-25a42527db96" providerId="AD" clId="Web-{7FA710E9-9BBC-AAFF-977D-64CDDBA65794}"/>
    <pc:docChg chg="modSld">
      <pc:chgData name="Wojciech Januszauskas" userId="S::wojciechja@lsretail.com::283006d7-7365-4ce6-9b04-25a42527db96" providerId="AD" clId="Web-{7FA710E9-9BBC-AAFF-977D-64CDDBA65794}" dt="2022-04-13T11:13:53.503" v="28"/>
      <pc:docMkLst>
        <pc:docMk/>
      </pc:docMkLst>
      <pc:sldChg chg="modSp">
        <pc:chgData name="Wojciech Januszauskas" userId="S::wojciechja@lsretail.com::283006d7-7365-4ce6-9b04-25a42527db96" providerId="AD" clId="Web-{7FA710E9-9BBC-AAFF-977D-64CDDBA65794}" dt="2022-04-13T11:08:45.761" v="23" actId="20577"/>
        <pc:sldMkLst>
          <pc:docMk/>
          <pc:sldMk cId="4185285285" sldId="390"/>
        </pc:sldMkLst>
        <pc:spChg chg="mod">
          <ac:chgData name="Wojciech Januszauskas" userId="S::wojciechja@lsretail.com::283006d7-7365-4ce6-9b04-25a42527db96" providerId="AD" clId="Web-{7FA710E9-9BBC-AAFF-977D-64CDDBA65794}" dt="2022-04-13T11:07:46.540" v="5" actId="20577"/>
          <ac:spMkLst>
            <pc:docMk/>
            <pc:sldMk cId="4185285285" sldId="390"/>
            <ac:spMk id="10" creationId="{22950054-F652-6991-33A9-2DD0968CB7F9}"/>
          </ac:spMkLst>
        </pc:spChg>
        <pc:spChg chg="mod">
          <ac:chgData name="Wojciech Januszauskas" userId="S::wojciechja@lsretail.com::283006d7-7365-4ce6-9b04-25a42527db96" providerId="AD" clId="Web-{7FA710E9-9BBC-AAFF-977D-64CDDBA65794}" dt="2022-04-13T11:08:37.073" v="22" actId="20577"/>
          <ac:spMkLst>
            <pc:docMk/>
            <pc:sldMk cId="4185285285" sldId="390"/>
            <ac:spMk id="11" creationId="{D974955C-4A31-EDEC-C2E8-AAC8C5C49340}"/>
          </ac:spMkLst>
        </pc:spChg>
        <pc:spChg chg="mod">
          <ac:chgData name="Wojciech Januszauskas" userId="S::wojciechja@lsretail.com::283006d7-7365-4ce6-9b04-25a42527db96" providerId="AD" clId="Web-{7FA710E9-9BBC-AAFF-977D-64CDDBA65794}" dt="2022-04-13T11:08:45.761" v="23" actId="20577"/>
          <ac:spMkLst>
            <pc:docMk/>
            <pc:sldMk cId="4185285285" sldId="390"/>
            <ac:spMk id="12" creationId="{FF71306C-B545-4901-C600-35161064913D}"/>
          </ac:spMkLst>
        </pc:spChg>
      </pc:sldChg>
      <pc:sldChg chg="addSp delSp modSp">
        <pc:chgData name="Wojciech Januszauskas" userId="S::wojciechja@lsretail.com::283006d7-7365-4ce6-9b04-25a42527db96" providerId="AD" clId="Web-{7FA710E9-9BBC-AAFF-977D-64CDDBA65794}" dt="2022-04-13T11:13:53.503" v="28"/>
        <pc:sldMkLst>
          <pc:docMk/>
          <pc:sldMk cId="3612364214" sldId="418"/>
        </pc:sldMkLst>
        <pc:spChg chg="add mod">
          <ac:chgData name="Wojciech Januszauskas" userId="S::wojciechja@lsretail.com::283006d7-7365-4ce6-9b04-25a42527db96" providerId="AD" clId="Web-{7FA710E9-9BBC-AAFF-977D-64CDDBA65794}" dt="2022-04-13T11:13:53.503" v="28"/>
          <ac:spMkLst>
            <pc:docMk/>
            <pc:sldMk cId="3612364214" sldId="418"/>
            <ac:spMk id="5" creationId="{27A05E23-B56C-F12C-E05D-1C13567BCA38}"/>
          </ac:spMkLst>
        </pc:spChg>
        <pc:picChg chg="del mod">
          <ac:chgData name="Wojciech Januszauskas" userId="S::wojciechja@lsretail.com::283006d7-7365-4ce6-9b04-25a42527db96" providerId="AD" clId="Web-{7FA710E9-9BBC-AAFF-977D-64CDDBA65794}" dt="2022-04-13T11:13:53.503" v="28"/>
          <ac:picMkLst>
            <pc:docMk/>
            <pc:sldMk cId="3612364214" sldId="418"/>
            <ac:picMk id="7" creationId="{4CF41BBB-2B75-E2DC-F8BD-4FEBC6C4DE72}"/>
          </ac:picMkLst>
        </pc:picChg>
      </pc:sldChg>
    </pc:docChg>
  </pc:docChgLst>
  <pc:docChgLst>
    <pc:chgData name="Hilmar Vilhjalmsson" userId="f41ef968-8988-4cfd-ada3-47cdf7236183" providerId="ADAL" clId="{F1CB81F1-8953-4CDE-8118-F96CAEBC423B}"/>
    <pc:docChg chg="custSel modSld">
      <pc:chgData name="Hilmar Vilhjalmsson" userId="f41ef968-8988-4cfd-ada3-47cdf7236183" providerId="ADAL" clId="{F1CB81F1-8953-4CDE-8118-F96CAEBC423B}" dt="2022-05-11T15:20:17.491" v="4"/>
      <pc:docMkLst>
        <pc:docMk/>
      </pc:docMkLst>
      <pc:sldChg chg="addSp delSp">
        <pc:chgData name="Hilmar Vilhjalmsson" userId="f41ef968-8988-4cfd-ada3-47cdf7236183" providerId="ADAL" clId="{F1CB81F1-8953-4CDE-8118-F96CAEBC423B}" dt="2022-05-11T15:20:17.491" v="4"/>
        <pc:sldMkLst>
          <pc:docMk/>
          <pc:sldMk cId="466113204" sldId="469"/>
        </pc:sldMkLst>
        <pc:inkChg chg="add">
          <ac:chgData name="Hilmar Vilhjalmsson" userId="f41ef968-8988-4cfd-ada3-47cdf7236183" providerId="ADAL" clId="{F1CB81F1-8953-4CDE-8118-F96CAEBC423B}" dt="2022-05-11T15:20:10.595" v="0"/>
          <ac:inkMkLst>
            <pc:docMk/>
            <pc:sldMk cId="466113204" sldId="469"/>
            <ac:inkMk id="6" creationId="{0791BBC6-1165-4338-B203-58A47421C488}"/>
          </ac:inkMkLst>
        </pc:inkChg>
        <pc:inkChg chg="add">
          <ac:chgData name="Hilmar Vilhjalmsson" userId="f41ef968-8988-4cfd-ada3-47cdf7236183" providerId="ADAL" clId="{F1CB81F1-8953-4CDE-8118-F96CAEBC423B}" dt="2022-05-11T15:20:16.489" v="1"/>
          <ac:inkMkLst>
            <pc:docMk/>
            <pc:sldMk cId="466113204" sldId="469"/>
            <ac:inkMk id="7" creationId="{28A4CEB5-1648-4EF2-BD2D-1071F54A60FC}"/>
          </ac:inkMkLst>
        </pc:inkChg>
        <pc:inkChg chg="add del">
          <ac:chgData name="Hilmar Vilhjalmsson" userId="f41ef968-8988-4cfd-ada3-47cdf7236183" providerId="ADAL" clId="{F1CB81F1-8953-4CDE-8118-F96CAEBC423B}" dt="2022-05-11T15:20:17.491" v="4"/>
          <ac:inkMkLst>
            <pc:docMk/>
            <pc:sldMk cId="466113204" sldId="469"/>
            <ac:inkMk id="12" creationId="{FE6769E9-ADC8-4E54-8151-64D054714E9D}"/>
          </ac:inkMkLst>
        </pc:inkChg>
        <pc:inkChg chg="add del">
          <ac:chgData name="Hilmar Vilhjalmsson" userId="f41ef968-8988-4cfd-ada3-47cdf7236183" providerId="ADAL" clId="{F1CB81F1-8953-4CDE-8118-F96CAEBC423B}" dt="2022-05-11T15:20:17.491" v="4"/>
          <ac:inkMkLst>
            <pc:docMk/>
            <pc:sldMk cId="466113204" sldId="469"/>
            <ac:inkMk id="13" creationId="{1F04358E-2F04-47A2-A49E-DC635F870058}"/>
          </ac:inkMkLst>
        </pc:inkChg>
        <pc:inkChg chg="add reco">
          <ac:chgData name="Hilmar Vilhjalmsson" userId="f41ef968-8988-4cfd-ada3-47cdf7236183" providerId="ADAL" clId="{F1CB81F1-8953-4CDE-8118-F96CAEBC423B}" dt="2022-05-11T15:20:17.491" v="4"/>
          <ac:inkMkLst>
            <pc:docMk/>
            <pc:sldMk cId="466113204" sldId="469"/>
            <ac:inkMk id="14" creationId="{CA19EE52-B1C1-45C1-BEB9-1C053823D85C}"/>
          </ac:inkMkLst>
        </pc:inkChg>
      </pc:sldChg>
    </pc:docChg>
  </pc:docChgLst>
  <pc:docChgLst>
    <pc:chgData name="Elisabet Thoroddsen" userId="S::elisabet.t@lsretail.com::9a0b57f4-1198-4631-bdec-206262a6cc8a" providerId="AD" clId="Web-{525B57B6-5C64-4863-AE48-B2B70503D211}"/>
    <pc:docChg chg="modSld">
      <pc:chgData name="Elisabet Thoroddsen" userId="S::elisabet.t@lsretail.com::9a0b57f4-1198-4631-bdec-206262a6cc8a" providerId="AD" clId="Web-{525B57B6-5C64-4863-AE48-B2B70503D211}" dt="2022-03-23T11:10:38.998" v="965"/>
      <pc:docMkLst>
        <pc:docMk/>
      </pc:docMkLst>
      <pc:sldChg chg="modNotes">
        <pc:chgData name="Elisabet Thoroddsen" userId="S::elisabet.t@lsretail.com::9a0b57f4-1198-4631-bdec-206262a6cc8a" providerId="AD" clId="Web-{525B57B6-5C64-4863-AE48-B2B70503D211}" dt="2022-03-23T11:08:56.792" v="842"/>
        <pc:sldMkLst>
          <pc:docMk/>
          <pc:sldMk cId="706486553" sldId="385"/>
        </pc:sldMkLst>
      </pc:sldChg>
      <pc:sldChg chg="modNotes">
        <pc:chgData name="Elisabet Thoroddsen" userId="S::elisabet.t@lsretail.com::9a0b57f4-1198-4631-bdec-206262a6cc8a" providerId="AD" clId="Web-{525B57B6-5C64-4863-AE48-B2B70503D211}" dt="2022-03-23T11:10:38.998" v="965"/>
        <pc:sldMkLst>
          <pc:docMk/>
          <pc:sldMk cId="3972987338" sldId="403"/>
        </pc:sldMkLst>
      </pc:sldChg>
    </pc:docChg>
  </pc:docChgLst>
  <pc:docChgLst>
    <pc:chgData name="Hilmar Vilhjalmsson" userId="S::hilmarvil@lsretail.com::f41ef968-8988-4cfd-ada3-47cdf7236183" providerId="AD" clId="Web-{E90D1D48-CF00-4382-92A7-C3EAF0158004}"/>
    <pc:docChg chg="modSld">
      <pc:chgData name="Hilmar Vilhjalmsson" userId="S::hilmarvil@lsretail.com::f41ef968-8988-4cfd-ada3-47cdf7236183" providerId="AD" clId="Web-{E90D1D48-CF00-4382-92A7-C3EAF0158004}" dt="2022-03-24T10:12:20.214" v="335"/>
      <pc:docMkLst>
        <pc:docMk/>
      </pc:docMkLst>
      <pc:sldChg chg="modNotes">
        <pc:chgData name="Hilmar Vilhjalmsson" userId="S::hilmarvil@lsretail.com::f41ef968-8988-4cfd-ada3-47cdf7236183" providerId="AD" clId="Web-{E90D1D48-CF00-4382-92A7-C3EAF0158004}" dt="2022-03-24T10:12:20.214" v="335"/>
        <pc:sldMkLst>
          <pc:docMk/>
          <pc:sldMk cId="1761061784" sldId="377"/>
        </pc:sldMkLst>
      </pc:sldChg>
      <pc:sldChg chg="modNotes">
        <pc:chgData name="Hilmar Vilhjalmsson" userId="S::hilmarvil@lsretail.com::f41ef968-8988-4cfd-ada3-47cdf7236183" providerId="AD" clId="Web-{E90D1D48-CF00-4382-92A7-C3EAF0158004}" dt="2022-03-24T10:10:30.914" v="218"/>
        <pc:sldMkLst>
          <pc:docMk/>
          <pc:sldMk cId="191652308" sldId="391"/>
        </pc:sldMkLst>
      </pc:sldChg>
    </pc:docChg>
  </pc:docChgLst>
  <pc:docChgLst>
    <pc:chgData name="Wojciech Januszauskas" userId="S::wojciechja@lsretail.com::283006d7-7365-4ce6-9b04-25a42527db96" providerId="AD" clId="Web-{A09EB6E6-81EE-CDE7-0094-47C4824A5210}"/>
    <pc:docChg chg="delSld modSld modSection">
      <pc:chgData name="Wojciech Januszauskas" userId="S::wojciechja@lsretail.com::283006d7-7365-4ce6-9b04-25a42527db96" providerId="AD" clId="Web-{A09EB6E6-81EE-CDE7-0094-47C4824A5210}" dt="2022-04-19T19:45:20.058" v="21" actId="1076"/>
      <pc:docMkLst>
        <pc:docMk/>
      </pc:docMkLst>
      <pc:sldChg chg="modSp">
        <pc:chgData name="Wojciech Januszauskas" userId="S::wojciechja@lsretail.com::283006d7-7365-4ce6-9b04-25a42527db96" providerId="AD" clId="Web-{A09EB6E6-81EE-CDE7-0094-47C4824A5210}" dt="2022-04-19T19:45:20.058" v="21" actId="1076"/>
        <pc:sldMkLst>
          <pc:docMk/>
          <pc:sldMk cId="706486553" sldId="385"/>
        </pc:sldMkLst>
        <pc:picChg chg="mod">
          <ac:chgData name="Wojciech Januszauskas" userId="S::wojciechja@lsretail.com::283006d7-7365-4ce6-9b04-25a42527db96" providerId="AD" clId="Web-{A09EB6E6-81EE-CDE7-0094-47C4824A5210}" dt="2022-04-19T19:45:20.058" v="21" actId="1076"/>
          <ac:picMkLst>
            <pc:docMk/>
            <pc:sldMk cId="706486553" sldId="385"/>
            <ac:picMk id="5" creationId="{BFE63116-49E3-406D-A81D-0A0705707729}"/>
          </ac:picMkLst>
        </pc:picChg>
      </pc:sldChg>
      <pc:sldChg chg="modSp">
        <pc:chgData name="Wojciech Januszauskas" userId="S::wojciechja@lsretail.com::283006d7-7365-4ce6-9b04-25a42527db96" providerId="AD" clId="Web-{A09EB6E6-81EE-CDE7-0094-47C4824A5210}" dt="2022-04-19T19:42:51.377" v="14" actId="1076"/>
        <pc:sldMkLst>
          <pc:docMk/>
          <pc:sldMk cId="617418376" sldId="420"/>
        </pc:sldMkLst>
        <pc:spChg chg="mod">
          <ac:chgData name="Wojciech Januszauskas" userId="S::wojciechja@lsretail.com::283006d7-7365-4ce6-9b04-25a42527db96" providerId="AD" clId="Web-{A09EB6E6-81EE-CDE7-0094-47C4824A5210}" dt="2022-04-19T19:42:39.001" v="11" actId="1076"/>
          <ac:spMkLst>
            <pc:docMk/>
            <pc:sldMk cId="617418376" sldId="420"/>
            <ac:spMk id="4" creationId="{2C264C4D-D673-4354-B96E-95BDAB117CCB}"/>
          </ac:spMkLst>
        </pc:spChg>
        <pc:picChg chg="mod">
          <ac:chgData name="Wojciech Januszauskas" userId="S::wojciechja@lsretail.com::283006d7-7365-4ce6-9b04-25a42527db96" providerId="AD" clId="Web-{A09EB6E6-81EE-CDE7-0094-47C4824A5210}" dt="2022-04-19T19:42:48.486" v="13" actId="1076"/>
          <ac:picMkLst>
            <pc:docMk/>
            <pc:sldMk cId="617418376" sldId="420"/>
            <ac:picMk id="2" creationId="{95097BC2-2D45-4D6B-4590-0CFC20D1FDFE}"/>
          </ac:picMkLst>
        </pc:picChg>
        <pc:picChg chg="mod">
          <ac:chgData name="Wojciech Januszauskas" userId="S::wojciechja@lsretail.com::283006d7-7365-4ce6-9b04-25a42527db96" providerId="AD" clId="Web-{A09EB6E6-81EE-CDE7-0094-47C4824A5210}" dt="2022-04-19T19:42:51.377" v="14" actId="1076"/>
          <ac:picMkLst>
            <pc:docMk/>
            <pc:sldMk cId="617418376" sldId="420"/>
            <ac:picMk id="5" creationId="{A93B23EA-5C49-7C0B-D6A8-50C0BA4107FE}"/>
          </ac:picMkLst>
        </pc:picChg>
      </pc:sldChg>
      <pc:sldChg chg="modSp">
        <pc:chgData name="Wojciech Januszauskas" userId="S::wojciechja@lsretail.com::283006d7-7365-4ce6-9b04-25a42527db96" providerId="AD" clId="Web-{A09EB6E6-81EE-CDE7-0094-47C4824A5210}" dt="2022-04-19T19:44:39.774" v="19" actId="1076"/>
        <pc:sldMkLst>
          <pc:docMk/>
          <pc:sldMk cId="3151866893" sldId="433"/>
        </pc:sldMkLst>
        <pc:picChg chg="mod">
          <ac:chgData name="Wojciech Januszauskas" userId="S::wojciechja@lsretail.com::283006d7-7365-4ce6-9b04-25a42527db96" providerId="AD" clId="Web-{A09EB6E6-81EE-CDE7-0094-47C4824A5210}" dt="2022-04-19T19:44:39.774" v="19" actId="1076"/>
          <ac:picMkLst>
            <pc:docMk/>
            <pc:sldMk cId="3151866893" sldId="433"/>
            <ac:picMk id="5" creationId="{E55C87F5-0663-4BF1-9BDC-88335E2C5AD1}"/>
          </ac:picMkLst>
        </pc:picChg>
      </pc:sldChg>
      <pc:sldChg chg="delCm">
        <pc:chgData name="Wojciech Januszauskas" userId="S::wojciechja@lsretail.com::283006d7-7365-4ce6-9b04-25a42527db96" providerId="AD" clId="Web-{A09EB6E6-81EE-CDE7-0094-47C4824A5210}" dt="2022-04-19T19:42:56.674" v="15"/>
        <pc:sldMkLst>
          <pc:docMk/>
          <pc:sldMk cId="1023351980" sldId="445"/>
        </pc:sldMkLst>
      </pc:sldChg>
      <pc:sldChg chg="del">
        <pc:chgData name="Wojciech Januszauskas" userId="S::wojciechja@lsretail.com::283006d7-7365-4ce6-9b04-25a42527db96" providerId="AD" clId="Web-{A09EB6E6-81EE-CDE7-0094-47C4824A5210}" dt="2022-04-19T19:43:02.862" v="16"/>
        <pc:sldMkLst>
          <pc:docMk/>
          <pc:sldMk cId="79396003" sldId="447"/>
        </pc:sldMkLst>
      </pc:sldChg>
    </pc:docChg>
  </pc:docChgLst>
  <pc:docChgLst>
    <pc:chgData name="Wojciech Januszauskas" userId="S::wojciechja@lsretail.com::283006d7-7365-4ce6-9b04-25a42527db96" providerId="AD" clId="Web-{EBDAFC11-9252-12A8-E21F-B8C97A5E7F83}"/>
    <pc:docChg chg="modSld">
      <pc:chgData name="Wojciech Januszauskas" userId="S::wojciechja@lsretail.com::283006d7-7365-4ce6-9b04-25a42527db96" providerId="AD" clId="Web-{EBDAFC11-9252-12A8-E21F-B8C97A5E7F83}" dt="2022-05-05T12:50:41.382" v="10"/>
      <pc:docMkLst>
        <pc:docMk/>
      </pc:docMkLst>
      <pc:sldChg chg="delSp">
        <pc:chgData name="Wojciech Januszauskas" userId="S::wojciechja@lsretail.com::283006d7-7365-4ce6-9b04-25a42527db96" providerId="AD" clId="Web-{EBDAFC11-9252-12A8-E21F-B8C97A5E7F83}" dt="2022-05-05T12:49:54.568" v="0"/>
        <pc:sldMkLst>
          <pc:docMk/>
          <pc:sldMk cId="1344234912" sldId="472"/>
        </pc:sldMkLst>
        <pc:grpChg chg="topLvl">
          <ac:chgData name="Wojciech Januszauskas" userId="S::wojciechja@lsretail.com::283006d7-7365-4ce6-9b04-25a42527db96" providerId="AD" clId="Web-{EBDAFC11-9252-12A8-E21F-B8C97A5E7F83}" dt="2022-05-05T12:49:54.568" v="0"/>
          <ac:grpSpMkLst>
            <pc:docMk/>
            <pc:sldMk cId="1344234912" sldId="472"/>
            <ac:grpSpMk id="11" creationId="{86F59789-D934-627B-F56B-02883552E1D1}"/>
          </ac:grpSpMkLst>
        </pc:grpChg>
        <pc:grpChg chg="del">
          <ac:chgData name="Wojciech Januszauskas" userId="S::wojciechja@lsretail.com::283006d7-7365-4ce6-9b04-25a42527db96" providerId="AD" clId="Web-{EBDAFC11-9252-12A8-E21F-B8C97A5E7F83}" dt="2022-05-05T12:49:54.568" v="0"/>
          <ac:grpSpMkLst>
            <pc:docMk/>
            <pc:sldMk cId="1344234912" sldId="472"/>
            <ac:grpSpMk id="13" creationId="{F131882E-E189-CD00-4D93-F375FD4A4557}"/>
          </ac:grpSpMkLst>
        </pc:grpChg>
        <pc:picChg chg="topLvl">
          <ac:chgData name="Wojciech Januszauskas" userId="S::wojciechja@lsretail.com::283006d7-7365-4ce6-9b04-25a42527db96" providerId="AD" clId="Web-{EBDAFC11-9252-12A8-E21F-B8C97A5E7F83}" dt="2022-05-05T12:49:54.568" v="0"/>
          <ac:picMkLst>
            <pc:docMk/>
            <pc:sldMk cId="1344234912" sldId="472"/>
            <ac:picMk id="9" creationId="{AECF05C4-81EB-31CE-5534-1AA66C6490D6}"/>
          </ac:picMkLst>
        </pc:picChg>
      </pc:sldChg>
      <pc:sldChg chg="addSp modSp">
        <pc:chgData name="Wojciech Januszauskas" userId="S::wojciechja@lsretail.com::283006d7-7365-4ce6-9b04-25a42527db96" providerId="AD" clId="Web-{EBDAFC11-9252-12A8-E21F-B8C97A5E7F83}" dt="2022-05-05T12:50:41.382" v="10"/>
        <pc:sldMkLst>
          <pc:docMk/>
          <pc:sldMk cId="3925625261" sldId="489"/>
        </pc:sldMkLst>
        <pc:picChg chg="add mod ord">
          <ac:chgData name="Wojciech Januszauskas" userId="S::wojciechja@lsretail.com::283006d7-7365-4ce6-9b04-25a42527db96" providerId="AD" clId="Web-{EBDAFC11-9252-12A8-E21F-B8C97A5E7F83}" dt="2022-05-05T12:50:41.382" v="10"/>
          <ac:picMkLst>
            <pc:docMk/>
            <pc:sldMk cId="3925625261" sldId="489"/>
            <ac:picMk id="5" creationId="{946C181A-4C1F-555C-02BC-9C5E9D739804}"/>
          </ac:picMkLst>
        </pc:picChg>
        <pc:picChg chg="mod ord">
          <ac:chgData name="Wojciech Januszauskas" userId="S::wojciechja@lsretail.com::283006d7-7365-4ce6-9b04-25a42527db96" providerId="AD" clId="Web-{EBDAFC11-9252-12A8-E21F-B8C97A5E7F83}" dt="2022-05-05T12:50:35.319" v="9"/>
          <ac:picMkLst>
            <pc:docMk/>
            <pc:sldMk cId="3925625261" sldId="489"/>
            <ac:picMk id="6" creationId="{B23612B6-9804-EED0-51A6-B02C6E99BCCC}"/>
          </ac:picMkLst>
        </pc:picChg>
      </pc:sldChg>
    </pc:docChg>
  </pc:docChgLst>
  <pc:docChgLst>
    <pc:chgData name="Hilmar Vilhjalmsson" userId="S::hilmarvil@lsretail.com::f41ef968-8988-4cfd-ada3-47cdf7236183" providerId="AD" clId="Web-{33A5143C-32DD-0284-8A10-4409D3444D05}"/>
    <pc:docChg chg="modSld">
      <pc:chgData name="Hilmar Vilhjalmsson" userId="S::hilmarvil@lsretail.com::f41ef968-8988-4cfd-ada3-47cdf7236183" providerId="AD" clId="Web-{33A5143C-32DD-0284-8A10-4409D3444D05}" dt="2022-04-01T10:48:00.495" v="131" actId="20577"/>
      <pc:docMkLst>
        <pc:docMk/>
      </pc:docMkLst>
      <pc:sldChg chg="modSp">
        <pc:chgData name="Hilmar Vilhjalmsson" userId="S::hilmarvil@lsretail.com::f41ef968-8988-4cfd-ada3-47cdf7236183" providerId="AD" clId="Web-{33A5143C-32DD-0284-8A10-4409D3444D05}" dt="2022-04-01T10:45:23.586" v="12" actId="20577"/>
        <pc:sldMkLst>
          <pc:docMk/>
          <pc:sldMk cId="68639431" sldId="384"/>
        </pc:sldMkLst>
        <pc:spChg chg="mod">
          <ac:chgData name="Hilmar Vilhjalmsson" userId="S::hilmarvil@lsretail.com::f41ef968-8988-4cfd-ada3-47cdf7236183" providerId="AD" clId="Web-{33A5143C-32DD-0284-8A10-4409D3444D05}" dt="2022-04-01T10:45:23.586" v="12" actId="20577"/>
          <ac:spMkLst>
            <pc:docMk/>
            <pc:sldMk cId="68639431" sldId="384"/>
            <ac:spMk id="4" creationId="{2C264C4D-D673-4354-B96E-95BDAB117CCB}"/>
          </ac:spMkLst>
        </pc:spChg>
      </pc:sldChg>
      <pc:sldChg chg="modSp">
        <pc:chgData name="Hilmar Vilhjalmsson" userId="S::hilmarvil@lsretail.com::f41ef968-8988-4cfd-ada3-47cdf7236183" providerId="AD" clId="Web-{33A5143C-32DD-0284-8A10-4409D3444D05}" dt="2022-04-01T10:48:00.495" v="131" actId="20577"/>
        <pc:sldMkLst>
          <pc:docMk/>
          <pc:sldMk cId="4185285285" sldId="390"/>
        </pc:sldMkLst>
        <pc:spChg chg="mod">
          <ac:chgData name="Hilmar Vilhjalmsson" userId="S::hilmarvil@lsretail.com::f41ef968-8988-4cfd-ada3-47cdf7236183" providerId="AD" clId="Web-{33A5143C-32DD-0284-8A10-4409D3444D05}" dt="2022-04-01T10:48:00.495" v="131" actId="20577"/>
          <ac:spMkLst>
            <pc:docMk/>
            <pc:sldMk cId="4185285285" sldId="390"/>
            <ac:spMk id="4" creationId="{2C264C4D-D673-4354-B96E-95BDAB117CCB}"/>
          </ac:spMkLst>
        </pc:spChg>
      </pc:sldChg>
      <pc:sldChg chg="modSp">
        <pc:chgData name="Hilmar Vilhjalmsson" userId="S::hilmarvil@lsretail.com::f41ef968-8988-4cfd-ada3-47cdf7236183" providerId="AD" clId="Web-{33A5143C-32DD-0284-8A10-4409D3444D05}" dt="2022-04-01T10:44:50.788" v="10" actId="20577"/>
        <pc:sldMkLst>
          <pc:docMk/>
          <pc:sldMk cId="987725022" sldId="413"/>
        </pc:sldMkLst>
        <pc:spChg chg="mod">
          <ac:chgData name="Hilmar Vilhjalmsson" userId="S::hilmarvil@lsretail.com::f41ef968-8988-4cfd-ada3-47cdf7236183" providerId="AD" clId="Web-{33A5143C-32DD-0284-8A10-4409D3444D05}" dt="2022-04-01T10:44:50.788" v="10" actId="20577"/>
          <ac:spMkLst>
            <pc:docMk/>
            <pc:sldMk cId="987725022" sldId="413"/>
            <ac:spMk id="4" creationId="{2C264C4D-D673-4354-B96E-95BDAB117CCB}"/>
          </ac:spMkLst>
        </pc:spChg>
      </pc:sldChg>
    </pc:docChg>
  </pc:docChgLst>
  <pc:docChgLst>
    <pc:chgData name="Wojciech Januszauskas" userId="S::wojciechja@lsretail.com::283006d7-7365-4ce6-9b04-25a42527db96" providerId="AD" clId="Web-{9CD46F07-3BF1-6867-4CE6-4492138342A0}"/>
    <pc:docChg chg="modSld">
      <pc:chgData name="Wojciech Januszauskas" userId="S::wojciechja@lsretail.com::283006d7-7365-4ce6-9b04-25a42527db96" providerId="AD" clId="Web-{9CD46F07-3BF1-6867-4CE6-4492138342A0}" dt="2022-04-13T15:52:52.952" v="1" actId="1076"/>
      <pc:docMkLst>
        <pc:docMk/>
      </pc:docMkLst>
      <pc:sldChg chg="modSp">
        <pc:chgData name="Wojciech Januszauskas" userId="S::wojciechja@lsretail.com::283006d7-7365-4ce6-9b04-25a42527db96" providerId="AD" clId="Web-{9CD46F07-3BF1-6867-4CE6-4492138342A0}" dt="2022-04-13T15:52:52.952" v="1" actId="1076"/>
        <pc:sldMkLst>
          <pc:docMk/>
          <pc:sldMk cId="50479955" sldId="436"/>
        </pc:sldMkLst>
        <pc:spChg chg="mod">
          <ac:chgData name="Wojciech Januszauskas" userId="S::wojciechja@lsretail.com::283006d7-7365-4ce6-9b04-25a42527db96" providerId="AD" clId="Web-{9CD46F07-3BF1-6867-4CE6-4492138342A0}" dt="2022-04-13T15:52:52.952" v="1" actId="1076"/>
          <ac:spMkLst>
            <pc:docMk/>
            <pc:sldMk cId="50479955" sldId="436"/>
            <ac:spMk id="4" creationId="{A2718792-9E1B-43FE-81D3-D813E1C8EF4B}"/>
          </ac:spMkLst>
        </pc:spChg>
      </pc:sldChg>
    </pc:docChg>
  </pc:docChgLst>
  <pc:docChgLst>
    <pc:chgData name="Wojciech Januszauskas" userId="S::wojciechja@lsretail.com::283006d7-7365-4ce6-9b04-25a42527db96" providerId="AD" clId="Web-{02BD38B6-6F28-AEC2-0B7F-6902E6B32F60}"/>
    <pc:docChg chg="mod modSld">
      <pc:chgData name="Wojciech Januszauskas" userId="S::wojciechja@lsretail.com::283006d7-7365-4ce6-9b04-25a42527db96" providerId="AD" clId="Web-{02BD38B6-6F28-AEC2-0B7F-6902E6B32F60}" dt="2022-03-30T09:26:40.253" v="3"/>
      <pc:docMkLst>
        <pc:docMk/>
      </pc:docMkLst>
      <pc:sldChg chg="addCm modNotes">
        <pc:chgData name="Wojciech Januszauskas" userId="S::wojciechja@lsretail.com::283006d7-7365-4ce6-9b04-25a42527db96" providerId="AD" clId="Web-{02BD38B6-6F28-AEC2-0B7F-6902E6B32F60}" dt="2022-03-30T09:25:42.205" v="2"/>
        <pc:sldMkLst>
          <pc:docMk/>
          <pc:sldMk cId="476168971" sldId="386"/>
        </pc:sldMkLst>
      </pc:sldChg>
      <pc:sldChg chg="addCm">
        <pc:chgData name="Wojciech Januszauskas" userId="S::wojciechja@lsretail.com::283006d7-7365-4ce6-9b04-25a42527db96" providerId="AD" clId="Web-{02BD38B6-6F28-AEC2-0B7F-6902E6B32F60}" dt="2022-03-30T09:26:40.253" v="3"/>
        <pc:sldMkLst>
          <pc:docMk/>
          <pc:sldMk cId="3434542747" sldId="406"/>
        </pc:sldMkLst>
      </pc:sldChg>
    </pc:docChg>
  </pc:docChgLst>
  <pc:docChgLst>
    <pc:chgData name="Wojciech Januszauskas" userId="S::wojciechja@lsretail.com::283006d7-7365-4ce6-9b04-25a42527db96" providerId="AD" clId="Web-{31F4B109-85D8-F293-7761-5C579CB47C00}"/>
    <pc:docChg chg="addSld delSld modSld modSection">
      <pc:chgData name="Wojciech Januszauskas" userId="S::wojciechja@lsretail.com::283006d7-7365-4ce6-9b04-25a42527db96" providerId="AD" clId="Web-{31F4B109-85D8-F293-7761-5C579CB47C00}" dt="2022-04-11T10:24:20.186" v="64"/>
      <pc:docMkLst>
        <pc:docMk/>
      </pc:docMkLst>
      <pc:sldChg chg="modSp">
        <pc:chgData name="Wojciech Januszauskas" userId="S::wojciechja@lsretail.com::283006d7-7365-4ce6-9b04-25a42527db96" providerId="AD" clId="Web-{31F4B109-85D8-F293-7761-5C579CB47C00}" dt="2022-04-11T10:05:51.187" v="25" actId="20577"/>
        <pc:sldMkLst>
          <pc:docMk/>
          <pc:sldMk cId="706486553" sldId="385"/>
        </pc:sldMkLst>
        <pc:spChg chg="mod">
          <ac:chgData name="Wojciech Januszauskas" userId="S::wojciechja@lsretail.com::283006d7-7365-4ce6-9b04-25a42527db96" providerId="AD" clId="Web-{31F4B109-85D8-F293-7761-5C579CB47C00}" dt="2022-04-11T10:05:51.187" v="25" actId="20577"/>
          <ac:spMkLst>
            <pc:docMk/>
            <pc:sldMk cId="706486553" sldId="385"/>
            <ac:spMk id="4" creationId="{2C264C4D-D673-4354-B96E-95BDAB117CCB}"/>
          </ac:spMkLst>
        </pc:spChg>
      </pc:sldChg>
      <pc:sldChg chg="addSp delSp modSp">
        <pc:chgData name="Wojciech Januszauskas" userId="S::wojciechja@lsretail.com::283006d7-7365-4ce6-9b04-25a42527db96" providerId="AD" clId="Web-{31F4B109-85D8-F293-7761-5C579CB47C00}" dt="2022-04-11T10:18:21.432" v="53" actId="1076"/>
        <pc:sldMkLst>
          <pc:docMk/>
          <pc:sldMk cId="1816748599" sldId="387"/>
        </pc:sldMkLst>
        <pc:spChg chg="del">
          <ac:chgData name="Wojciech Januszauskas" userId="S::wojciechja@lsretail.com::283006d7-7365-4ce6-9b04-25a42527db96" providerId="AD" clId="Web-{31F4B109-85D8-F293-7761-5C579CB47C00}" dt="2022-04-11T10:18:00.321" v="49"/>
          <ac:spMkLst>
            <pc:docMk/>
            <pc:sldMk cId="1816748599" sldId="387"/>
            <ac:spMk id="2" creationId="{A54DE611-4DB1-4D29-A818-6BD04A0B1207}"/>
          </ac:spMkLst>
        </pc:spChg>
        <pc:spChg chg="add del mod">
          <ac:chgData name="Wojciech Januszauskas" userId="S::wojciechja@lsretail.com::283006d7-7365-4ce6-9b04-25a42527db96" providerId="AD" clId="Web-{31F4B109-85D8-F293-7761-5C579CB47C00}" dt="2022-04-11T10:18:12.431" v="51"/>
          <ac:spMkLst>
            <pc:docMk/>
            <pc:sldMk cId="1816748599" sldId="387"/>
            <ac:spMk id="7" creationId="{9C9C2FF8-FB43-B20D-C690-FD8E9DCB2EB7}"/>
          </ac:spMkLst>
        </pc:spChg>
        <pc:picChg chg="add del mod ord modCrop">
          <ac:chgData name="Wojciech Januszauskas" userId="S::wojciechja@lsretail.com::283006d7-7365-4ce6-9b04-25a42527db96" providerId="AD" clId="Web-{31F4B109-85D8-F293-7761-5C579CB47C00}" dt="2022-04-11T10:18:07.556" v="50"/>
          <ac:picMkLst>
            <pc:docMk/>
            <pc:sldMk cId="1816748599" sldId="387"/>
            <ac:picMk id="5" creationId="{C4833E9B-3C78-122A-CC17-0E07080D2900}"/>
          </ac:picMkLst>
        </pc:picChg>
        <pc:picChg chg="add mod">
          <ac:chgData name="Wojciech Januszauskas" userId="S::wojciechja@lsretail.com::283006d7-7365-4ce6-9b04-25a42527db96" providerId="AD" clId="Web-{31F4B109-85D8-F293-7761-5C579CB47C00}" dt="2022-04-11T10:18:21.432" v="53" actId="1076"/>
          <ac:picMkLst>
            <pc:docMk/>
            <pc:sldMk cId="1816748599" sldId="387"/>
            <ac:picMk id="8" creationId="{4D21E482-D2B0-2240-5124-F9C053169434}"/>
          </ac:picMkLst>
        </pc:picChg>
      </pc:sldChg>
      <pc:sldChg chg="addSp delSp modSp">
        <pc:chgData name="Wojciech Januszauskas" userId="S::wojciechja@lsretail.com::283006d7-7365-4ce6-9b04-25a42527db96" providerId="AD" clId="Web-{31F4B109-85D8-F293-7761-5C579CB47C00}" dt="2022-04-11T10:15:52.627" v="48"/>
        <pc:sldMkLst>
          <pc:docMk/>
          <pc:sldMk cId="520104043" sldId="397"/>
        </pc:sldMkLst>
        <pc:spChg chg="add del">
          <ac:chgData name="Wojciech Januszauskas" userId="S::wojciechja@lsretail.com::283006d7-7365-4ce6-9b04-25a42527db96" providerId="AD" clId="Web-{31F4B109-85D8-F293-7761-5C579CB47C00}" dt="2022-04-11T10:15:52.627" v="48"/>
          <ac:spMkLst>
            <pc:docMk/>
            <pc:sldMk cId="520104043" sldId="397"/>
            <ac:spMk id="2" creationId="{A54DE611-4DB1-4D29-A818-6BD04A0B1207}"/>
          </ac:spMkLst>
        </pc:spChg>
        <pc:picChg chg="add del mod ord modCrop">
          <ac:chgData name="Wojciech Januszauskas" userId="S::wojciechja@lsretail.com::283006d7-7365-4ce6-9b04-25a42527db96" providerId="AD" clId="Web-{31F4B109-85D8-F293-7761-5C579CB47C00}" dt="2022-04-11T10:14:50.311" v="47"/>
          <ac:picMkLst>
            <pc:docMk/>
            <pc:sldMk cId="520104043" sldId="397"/>
            <ac:picMk id="5" creationId="{2AA6A399-A90D-401E-D67A-B647B6F05847}"/>
          </ac:picMkLst>
        </pc:picChg>
        <pc:picChg chg="add mod ord modCrop">
          <ac:chgData name="Wojciech Januszauskas" userId="S::wojciechja@lsretail.com::283006d7-7365-4ce6-9b04-25a42527db96" providerId="AD" clId="Web-{31F4B109-85D8-F293-7761-5C579CB47C00}" dt="2022-04-11T10:15:52.627" v="48"/>
          <ac:picMkLst>
            <pc:docMk/>
            <pc:sldMk cId="520104043" sldId="397"/>
            <ac:picMk id="6" creationId="{92AE16BD-F5B7-ABCD-5F36-205C20A3ACE1}"/>
          </ac:picMkLst>
        </pc:picChg>
      </pc:sldChg>
      <pc:sldChg chg="addSp delSp modSp">
        <pc:chgData name="Wojciech Januszauskas" userId="S::wojciechja@lsretail.com::283006d7-7365-4ce6-9b04-25a42527db96" providerId="AD" clId="Web-{31F4B109-85D8-F293-7761-5C579CB47C00}" dt="2022-04-11T10:13:00.523" v="45" actId="20577"/>
        <pc:sldMkLst>
          <pc:docMk/>
          <pc:sldMk cId="3612364214" sldId="418"/>
        </pc:sldMkLst>
        <pc:spChg chg="add del mod">
          <ac:chgData name="Wojciech Januszauskas" userId="S::wojciechja@lsretail.com::283006d7-7365-4ce6-9b04-25a42527db96" providerId="AD" clId="Web-{31F4B109-85D8-F293-7761-5C579CB47C00}" dt="2022-04-11T10:12:35.256" v="40"/>
          <ac:spMkLst>
            <pc:docMk/>
            <pc:sldMk cId="3612364214" sldId="418"/>
            <ac:spMk id="2" creationId="{A54DE611-4DB1-4D29-A818-6BD04A0B1207}"/>
          </ac:spMkLst>
        </pc:spChg>
        <pc:spChg chg="mod">
          <ac:chgData name="Wojciech Januszauskas" userId="S::wojciechja@lsretail.com::283006d7-7365-4ce6-9b04-25a42527db96" providerId="AD" clId="Web-{31F4B109-85D8-F293-7761-5C579CB47C00}" dt="2022-04-11T10:12:31.663" v="39" actId="1076"/>
          <ac:spMkLst>
            <pc:docMk/>
            <pc:sldMk cId="3612364214" sldId="418"/>
            <ac:spMk id="3" creationId="{56627E7D-60F9-44DF-9849-CE6B92AC8E8C}"/>
          </ac:spMkLst>
        </pc:spChg>
        <pc:spChg chg="mod">
          <ac:chgData name="Wojciech Januszauskas" userId="S::wojciechja@lsretail.com::283006d7-7365-4ce6-9b04-25a42527db96" providerId="AD" clId="Web-{31F4B109-85D8-F293-7761-5C579CB47C00}" dt="2022-04-11T10:13:00.523" v="45" actId="20577"/>
          <ac:spMkLst>
            <pc:docMk/>
            <pc:sldMk cId="3612364214" sldId="418"/>
            <ac:spMk id="4" creationId="{2C264C4D-D673-4354-B96E-95BDAB117CCB}"/>
          </ac:spMkLst>
        </pc:spChg>
        <pc:picChg chg="add del mod ord modCrop">
          <ac:chgData name="Wojciech Januszauskas" userId="S::wojciechja@lsretail.com::283006d7-7365-4ce6-9b04-25a42527db96" providerId="AD" clId="Web-{31F4B109-85D8-F293-7761-5C579CB47C00}" dt="2022-04-11T10:11:25.518" v="27"/>
          <ac:picMkLst>
            <pc:docMk/>
            <pc:sldMk cId="3612364214" sldId="418"/>
            <ac:picMk id="5" creationId="{E0067BB2-07CA-9116-4171-A0801DE270E2}"/>
          </ac:picMkLst>
        </pc:picChg>
        <pc:picChg chg="add del mod ord modCrop">
          <ac:chgData name="Wojciech Januszauskas" userId="S::wojciechja@lsretail.com::283006d7-7365-4ce6-9b04-25a42527db96" providerId="AD" clId="Web-{31F4B109-85D8-F293-7761-5C579CB47C00}" dt="2022-04-11T10:12:17.865" v="36"/>
          <ac:picMkLst>
            <pc:docMk/>
            <pc:sldMk cId="3612364214" sldId="418"/>
            <ac:picMk id="6" creationId="{89451F80-B872-8250-5780-4C1EC53CECD3}"/>
          </ac:picMkLst>
        </pc:picChg>
        <pc:picChg chg="add mod ord modCrop">
          <ac:chgData name="Wojciech Januszauskas" userId="S::wojciechja@lsretail.com::283006d7-7365-4ce6-9b04-25a42527db96" providerId="AD" clId="Web-{31F4B109-85D8-F293-7761-5C579CB47C00}" dt="2022-04-11T10:12:35.256" v="40"/>
          <ac:picMkLst>
            <pc:docMk/>
            <pc:sldMk cId="3612364214" sldId="418"/>
            <ac:picMk id="7" creationId="{4CF41BBB-2B75-E2DC-F8BD-4FEBC6C4DE72}"/>
          </ac:picMkLst>
        </pc:picChg>
      </pc:sldChg>
      <pc:sldChg chg="modSp">
        <pc:chgData name="Wojciech Januszauskas" userId="S::wojciechja@lsretail.com::283006d7-7365-4ce6-9b04-25a42527db96" providerId="AD" clId="Web-{31F4B109-85D8-F293-7761-5C579CB47C00}" dt="2022-04-11T10:05:13.670" v="23" actId="1076"/>
        <pc:sldMkLst>
          <pc:docMk/>
          <pc:sldMk cId="3151866893" sldId="433"/>
        </pc:sldMkLst>
        <pc:picChg chg="mod">
          <ac:chgData name="Wojciech Januszauskas" userId="S::wojciechja@lsretail.com::283006d7-7365-4ce6-9b04-25a42527db96" providerId="AD" clId="Web-{31F4B109-85D8-F293-7761-5C579CB47C00}" dt="2022-04-11T10:05:13.670" v="23" actId="1076"/>
          <ac:picMkLst>
            <pc:docMk/>
            <pc:sldMk cId="3151866893" sldId="433"/>
            <ac:picMk id="5" creationId="{E55C87F5-0663-4BF1-9BDC-88335E2C5AD1}"/>
          </ac:picMkLst>
        </pc:picChg>
      </pc:sldChg>
      <pc:sldChg chg="modSp addCm">
        <pc:chgData name="Wojciech Januszauskas" userId="S::wojciechja@lsretail.com::283006d7-7365-4ce6-9b04-25a42527db96" providerId="AD" clId="Web-{31F4B109-85D8-F293-7761-5C579CB47C00}" dt="2022-04-11T10:24:20.186" v="64"/>
        <pc:sldMkLst>
          <pc:docMk/>
          <pc:sldMk cId="50479955" sldId="436"/>
        </pc:sldMkLst>
        <pc:picChg chg="mod">
          <ac:chgData name="Wojciech Januszauskas" userId="S::wojciechja@lsretail.com::283006d7-7365-4ce6-9b04-25a42527db96" providerId="AD" clId="Web-{31F4B109-85D8-F293-7761-5C579CB47C00}" dt="2022-04-11T10:23:55.122" v="63" actId="1076"/>
          <ac:picMkLst>
            <pc:docMk/>
            <pc:sldMk cId="50479955" sldId="436"/>
            <ac:picMk id="8" creationId="{0B714820-552C-49F1-9B44-2B7C6D1EEC9F}"/>
          </ac:picMkLst>
        </pc:picChg>
      </pc:sldChg>
      <pc:sldChg chg="delSp modSp add del mod replId modClrScheme chgLayout">
        <pc:chgData name="Wojciech Januszauskas" userId="S::wojciechja@lsretail.com::283006d7-7365-4ce6-9b04-25a42527db96" providerId="AD" clId="Web-{31F4B109-85D8-F293-7761-5C579CB47C00}" dt="2022-04-11T10:05:01.544" v="21"/>
        <pc:sldMkLst>
          <pc:docMk/>
          <pc:sldMk cId="697592841" sldId="448"/>
        </pc:sldMkLst>
        <pc:spChg chg="del">
          <ac:chgData name="Wojciech Januszauskas" userId="S::wojciechja@lsretail.com::283006d7-7365-4ce6-9b04-25a42527db96" providerId="AD" clId="Web-{31F4B109-85D8-F293-7761-5C579CB47C00}" dt="2022-04-11T10:02:49.255" v="2"/>
          <ac:spMkLst>
            <pc:docMk/>
            <pc:sldMk cId="697592841" sldId="448"/>
            <ac:spMk id="6" creationId="{61936CF1-5AE2-45D3-B607-C96FE5A19E9A}"/>
          </ac:spMkLst>
        </pc:spChg>
        <pc:picChg chg="mod">
          <ac:chgData name="Wojciech Januszauskas" userId="S::wojciechja@lsretail.com::283006d7-7365-4ce6-9b04-25a42527db96" providerId="AD" clId="Web-{31F4B109-85D8-F293-7761-5C579CB47C00}" dt="2022-04-11T10:04:49.793" v="20" actId="1076"/>
          <ac:picMkLst>
            <pc:docMk/>
            <pc:sldMk cId="697592841" sldId="448"/>
            <ac:picMk id="5" creationId="{9E7BE32B-F5C8-4C39-953C-EE57AE7D475C}"/>
          </ac:picMkLst>
        </pc:picChg>
      </pc:sldChg>
    </pc:docChg>
  </pc:docChgLst>
  <pc:docChgLst>
    <pc:chgData name="Wojciech Januszauskas" userId="S::wojciechja@lsretail.com::283006d7-7365-4ce6-9b04-25a42527db96" providerId="AD" clId="Web-{B23AAFE0-452D-8F3A-7939-A73058B18A85}"/>
    <pc:docChg chg="modSld">
      <pc:chgData name="Wojciech Januszauskas" userId="S::wojciechja@lsretail.com::283006d7-7365-4ce6-9b04-25a42527db96" providerId="AD" clId="Web-{B23AAFE0-452D-8F3A-7939-A73058B18A85}" dt="2022-04-20T10:41:16.261" v="84" actId="14100"/>
      <pc:docMkLst>
        <pc:docMk/>
      </pc:docMkLst>
      <pc:sldChg chg="addSp delSp modSp delCm">
        <pc:chgData name="Wojciech Januszauskas" userId="S::wojciechja@lsretail.com::283006d7-7365-4ce6-9b04-25a42527db96" providerId="AD" clId="Web-{B23AAFE0-452D-8F3A-7939-A73058B18A85}" dt="2022-04-20T10:38:32.710" v="79" actId="20577"/>
        <pc:sldMkLst>
          <pc:docMk/>
          <pc:sldMk cId="2791237693" sldId="389"/>
        </pc:sldMkLst>
        <pc:spChg chg="add mod">
          <ac:chgData name="Wojciech Januszauskas" userId="S::wojciechja@lsretail.com::283006d7-7365-4ce6-9b04-25a42527db96" providerId="AD" clId="Web-{B23AAFE0-452D-8F3A-7939-A73058B18A85}" dt="2022-04-20T10:38:07.037" v="75" actId="1076"/>
          <ac:spMkLst>
            <pc:docMk/>
            <pc:sldMk cId="2791237693" sldId="389"/>
            <ac:spMk id="2" creationId="{6D59437B-9619-02EF-D870-F089F13E1DB2}"/>
          </ac:spMkLst>
        </pc:spChg>
        <pc:spChg chg="mod">
          <ac:chgData name="Wojciech Januszauskas" userId="S::wojciechja@lsretail.com::283006d7-7365-4ce6-9b04-25a42527db96" providerId="AD" clId="Web-{B23AAFE0-452D-8F3A-7939-A73058B18A85}" dt="2022-04-20T10:38:32.710" v="79" actId="20577"/>
          <ac:spMkLst>
            <pc:docMk/>
            <pc:sldMk cId="2791237693" sldId="389"/>
            <ac:spMk id="3" creationId="{56627E7D-60F9-44DF-9849-CE6B92AC8E8C}"/>
          </ac:spMkLst>
        </pc:spChg>
        <pc:spChg chg="add del mod">
          <ac:chgData name="Wojciech Januszauskas" userId="S::wojciechja@lsretail.com::283006d7-7365-4ce6-9b04-25a42527db96" providerId="AD" clId="Web-{B23AAFE0-452D-8F3A-7939-A73058B18A85}" dt="2022-04-20T10:19:23.590" v="17"/>
          <ac:spMkLst>
            <pc:docMk/>
            <pc:sldMk cId="2791237693" sldId="389"/>
            <ac:spMk id="6" creationId="{0BAEB359-5147-20C5-2AF4-29FC70B60D71}"/>
          </ac:spMkLst>
        </pc:spChg>
        <pc:spChg chg="add mod">
          <ac:chgData name="Wojciech Januszauskas" userId="S::wojciechja@lsretail.com::283006d7-7365-4ce6-9b04-25a42527db96" providerId="AD" clId="Web-{B23AAFE0-452D-8F3A-7939-A73058B18A85}" dt="2022-04-20T10:38:12.865" v="77" actId="1076"/>
          <ac:spMkLst>
            <pc:docMk/>
            <pc:sldMk cId="2791237693" sldId="389"/>
            <ac:spMk id="8" creationId="{7F9B9715-3789-5259-DD5B-A4C45693AFFE}"/>
          </ac:spMkLst>
        </pc:spChg>
        <pc:spChg chg="add del mod">
          <ac:chgData name="Wojciech Januszauskas" userId="S::wojciechja@lsretail.com::283006d7-7365-4ce6-9b04-25a42527db96" providerId="AD" clId="Web-{B23AAFE0-452D-8F3A-7939-A73058B18A85}" dt="2022-04-20T10:19:28.246" v="19"/>
          <ac:spMkLst>
            <pc:docMk/>
            <pc:sldMk cId="2791237693" sldId="389"/>
            <ac:spMk id="10" creationId="{D36291C9-E0B4-68D0-7DAB-D6D2C2F5258F}"/>
          </ac:spMkLst>
        </pc:spChg>
        <pc:spChg chg="add del mod">
          <ac:chgData name="Wojciech Januszauskas" userId="S::wojciechja@lsretail.com::283006d7-7365-4ce6-9b04-25a42527db96" providerId="AD" clId="Web-{B23AAFE0-452D-8F3A-7939-A73058B18A85}" dt="2022-04-20T10:20:01.731" v="35"/>
          <ac:spMkLst>
            <pc:docMk/>
            <pc:sldMk cId="2791237693" sldId="389"/>
            <ac:spMk id="13" creationId="{E4109EF5-A48E-593C-DE53-8C47E58BDE44}"/>
          </ac:spMkLst>
        </pc:spChg>
        <pc:spChg chg="add del mod">
          <ac:chgData name="Wojciech Januszauskas" userId="S::wojciechja@lsretail.com::283006d7-7365-4ce6-9b04-25a42527db96" providerId="AD" clId="Web-{B23AAFE0-452D-8F3A-7939-A73058B18A85}" dt="2022-04-20T10:20:12.045" v="39"/>
          <ac:spMkLst>
            <pc:docMk/>
            <pc:sldMk cId="2791237693" sldId="389"/>
            <ac:spMk id="14" creationId="{5B19643A-5A9B-7700-B052-423181440399}"/>
          </ac:spMkLst>
        </pc:spChg>
        <pc:spChg chg="add del mod">
          <ac:chgData name="Wojciech Januszauskas" userId="S::wojciechja@lsretail.com::283006d7-7365-4ce6-9b04-25a42527db96" providerId="AD" clId="Web-{B23AAFE0-452D-8F3A-7939-A73058B18A85}" dt="2022-04-20T10:20:22.763" v="44"/>
          <ac:spMkLst>
            <pc:docMk/>
            <pc:sldMk cId="2791237693" sldId="389"/>
            <ac:spMk id="15" creationId="{506653EF-207B-1AAB-832A-7BA78795EED6}"/>
          </ac:spMkLst>
        </pc:spChg>
        <pc:spChg chg="add mod">
          <ac:chgData name="Wojciech Januszauskas" userId="S::wojciechja@lsretail.com::283006d7-7365-4ce6-9b04-25a42527db96" providerId="AD" clId="Web-{B23AAFE0-452D-8F3A-7939-A73058B18A85}" dt="2022-04-20T10:38:07.053" v="76" actId="1076"/>
          <ac:spMkLst>
            <pc:docMk/>
            <pc:sldMk cId="2791237693" sldId="389"/>
            <ac:spMk id="16" creationId="{59CADF1B-B6C1-3011-A4E6-BCC962A77F6E}"/>
          </ac:spMkLst>
        </pc:spChg>
        <pc:spChg chg="add mod">
          <ac:chgData name="Wojciech Januszauskas" userId="S::wojciechja@lsretail.com::283006d7-7365-4ce6-9b04-25a42527db96" providerId="AD" clId="Web-{B23AAFE0-452D-8F3A-7939-A73058B18A85}" dt="2022-04-20T10:38:12.865" v="78" actId="1076"/>
          <ac:spMkLst>
            <pc:docMk/>
            <pc:sldMk cId="2791237693" sldId="389"/>
            <ac:spMk id="17" creationId="{D03EF62F-630F-2028-F1D2-C9AC1BA898A7}"/>
          </ac:spMkLst>
        </pc:spChg>
      </pc:sldChg>
      <pc:sldChg chg="modSp">
        <pc:chgData name="Wojciech Januszauskas" userId="S::wojciechja@lsretail.com::283006d7-7365-4ce6-9b04-25a42527db96" providerId="AD" clId="Web-{B23AAFE0-452D-8F3A-7939-A73058B18A85}" dt="2022-04-20T10:20:34.482" v="50" actId="20577"/>
        <pc:sldMkLst>
          <pc:docMk/>
          <pc:sldMk cId="4185285285" sldId="390"/>
        </pc:sldMkLst>
        <pc:spChg chg="mod">
          <ac:chgData name="Wojciech Januszauskas" userId="S::wojciechja@lsretail.com::283006d7-7365-4ce6-9b04-25a42527db96" providerId="AD" clId="Web-{B23AAFE0-452D-8F3A-7939-A73058B18A85}" dt="2022-04-20T10:20:34.482" v="50" actId="20577"/>
          <ac:spMkLst>
            <pc:docMk/>
            <pc:sldMk cId="4185285285" sldId="390"/>
            <ac:spMk id="10" creationId="{22950054-F652-6991-33A9-2DD0968CB7F9}"/>
          </ac:spMkLst>
        </pc:spChg>
      </pc:sldChg>
      <pc:sldChg chg="modSp">
        <pc:chgData name="Wojciech Januszauskas" userId="S::wojciechja@lsretail.com::283006d7-7365-4ce6-9b04-25a42527db96" providerId="AD" clId="Web-{B23AAFE0-452D-8F3A-7939-A73058B18A85}" dt="2022-04-20T10:41:16.261" v="84" actId="14100"/>
        <pc:sldMkLst>
          <pc:docMk/>
          <pc:sldMk cId="50479955" sldId="436"/>
        </pc:sldMkLst>
        <pc:spChg chg="mod">
          <ac:chgData name="Wojciech Januszauskas" userId="S::wojciechja@lsretail.com::283006d7-7365-4ce6-9b04-25a42527db96" providerId="AD" clId="Web-{B23AAFE0-452D-8F3A-7939-A73058B18A85}" dt="2022-04-20T10:41:16.261" v="84" actId="14100"/>
          <ac:spMkLst>
            <pc:docMk/>
            <pc:sldMk cId="50479955" sldId="436"/>
            <ac:spMk id="4" creationId="{A2718792-9E1B-43FE-81D3-D813E1C8EF4B}"/>
          </ac:spMkLst>
        </pc:spChg>
      </pc:sldChg>
    </pc:docChg>
  </pc:docChgLst>
  <pc:docChgLst>
    <pc:chgData name="Wojciech Januszauskas" userId="S::wojciechja@lsretail.com::283006d7-7365-4ce6-9b04-25a42527db96" providerId="AD" clId="Web-{F63EE71F-C9CA-28C7-E517-9D87123C9A3D}"/>
    <pc:docChg chg="addSld delSld modSld modSection">
      <pc:chgData name="Wojciech Januszauskas" userId="S::wojciechja@lsretail.com::283006d7-7365-4ce6-9b04-25a42527db96" providerId="AD" clId="Web-{F63EE71F-C9CA-28C7-E517-9D87123C9A3D}" dt="2022-04-11T13:58:53.819" v="189"/>
      <pc:docMkLst>
        <pc:docMk/>
      </pc:docMkLst>
      <pc:sldChg chg="addSp delSp modSp mod modClrScheme chgLayout">
        <pc:chgData name="Wojciech Januszauskas" userId="S::wojciechja@lsretail.com::283006d7-7365-4ce6-9b04-25a42527db96" providerId="AD" clId="Web-{F63EE71F-C9CA-28C7-E517-9D87123C9A3D}" dt="2022-04-11T13:46:38.674" v="108"/>
        <pc:sldMkLst>
          <pc:docMk/>
          <pc:sldMk cId="1816748599" sldId="387"/>
        </pc:sldMkLst>
        <pc:spChg chg="mod ord">
          <ac:chgData name="Wojciech Januszauskas" userId="S::wojciechja@lsretail.com::283006d7-7365-4ce6-9b04-25a42527db96" providerId="AD" clId="Web-{F63EE71F-C9CA-28C7-E517-9D87123C9A3D}" dt="2022-04-11T13:44:06.733" v="103"/>
          <ac:spMkLst>
            <pc:docMk/>
            <pc:sldMk cId="1816748599" sldId="387"/>
            <ac:spMk id="3" creationId="{56627E7D-60F9-44DF-9849-CE6B92AC8E8C}"/>
          </ac:spMkLst>
        </pc:spChg>
        <pc:spChg chg="mod ord">
          <ac:chgData name="Wojciech Januszauskas" userId="S::wojciechja@lsretail.com::283006d7-7365-4ce6-9b04-25a42527db96" providerId="AD" clId="Web-{F63EE71F-C9CA-28C7-E517-9D87123C9A3D}" dt="2022-04-11T13:44:06.733" v="103"/>
          <ac:spMkLst>
            <pc:docMk/>
            <pc:sldMk cId="1816748599" sldId="387"/>
            <ac:spMk id="4" creationId="{2C264C4D-D673-4354-B96E-95BDAB117CCB}"/>
          </ac:spMkLst>
        </pc:spChg>
        <pc:spChg chg="add del mod ord">
          <ac:chgData name="Wojciech Januszauskas" userId="S::wojciechja@lsretail.com::283006d7-7365-4ce6-9b04-25a42527db96" providerId="AD" clId="Web-{F63EE71F-C9CA-28C7-E517-9D87123C9A3D}" dt="2022-04-11T13:44:14.858" v="104"/>
          <ac:spMkLst>
            <pc:docMk/>
            <pc:sldMk cId="1816748599" sldId="387"/>
            <ac:spMk id="5" creationId="{AC6E1D39-1359-5037-A5AF-01E427BC2D59}"/>
          </ac:spMkLst>
        </pc:spChg>
        <pc:spChg chg="add del mod">
          <ac:chgData name="Wojciech Januszauskas" userId="S::wojciechja@lsretail.com::283006d7-7365-4ce6-9b04-25a42527db96" providerId="AD" clId="Web-{F63EE71F-C9CA-28C7-E517-9D87123C9A3D}" dt="2022-04-11T13:44:41.343" v="106"/>
          <ac:spMkLst>
            <pc:docMk/>
            <pc:sldMk cId="1816748599" sldId="387"/>
            <ac:spMk id="9" creationId="{9DBAD365-ACE6-052D-4362-36F50F8E16F6}"/>
          </ac:spMkLst>
        </pc:spChg>
        <pc:spChg chg="add del mod">
          <ac:chgData name="Wojciech Januszauskas" userId="S::wojciechja@lsretail.com::283006d7-7365-4ce6-9b04-25a42527db96" providerId="AD" clId="Web-{F63EE71F-C9CA-28C7-E517-9D87123C9A3D}" dt="2022-04-11T13:46:38.674" v="108"/>
          <ac:spMkLst>
            <pc:docMk/>
            <pc:sldMk cId="1816748599" sldId="387"/>
            <ac:spMk id="12" creationId="{28718DCC-A986-0861-6AA2-706064AA6A2A}"/>
          </ac:spMkLst>
        </pc:spChg>
        <pc:picChg chg="add del mod">
          <ac:chgData name="Wojciech Januszauskas" userId="S::wojciechja@lsretail.com::283006d7-7365-4ce6-9b04-25a42527db96" providerId="AD" clId="Web-{F63EE71F-C9CA-28C7-E517-9D87123C9A3D}" dt="2022-04-11T13:43:51.342" v="100"/>
          <ac:picMkLst>
            <pc:docMk/>
            <pc:sldMk cId="1816748599" sldId="387"/>
            <ac:picMk id="2" creationId="{495EDAA6-36DD-BEA0-9BC1-BEABD1552314}"/>
          </ac:picMkLst>
        </pc:picChg>
        <pc:picChg chg="add del mod ord modCrop">
          <ac:chgData name="Wojciech Januszauskas" userId="S::wojciechja@lsretail.com::283006d7-7365-4ce6-9b04-25a42527db96" providerId="AD" clId="Web-{F63EE71F-C9CA-28C7-E517-9D87123C9A3D}" dt="2022-04-11T13:44:20.811" v="105"/>
          <ac:picMkLst>
            <pc:docMk/>
            <pc:sldMk cId="1816748599" sldId="387"/>
            <ac:picMk id="6" creationId="{13DEB26C-5653-6C28-8FF2-E0C085EBBED1}"/>
          </ac:picMkLst>
        </pc:picChg>
        <pc:picChg chg="mod">
          <ac:chgData name="Wojciech Januszauskas" userId="S::wojciechja@lsretail.com::283006d7-7365-4ce6-9b04-25a42527db96" providerId="AD" clId="Web-{F63EE71F-C9CA-28C7-E517-9D87123C9A3D}" dt="2022-04-11T13:13:01.881" v="26" actId="1076"/>
          <ac:picMkLst>
            <pc:docMk/>
            <pc:sldMk cId="1816748599" sldId="387"/>
            <ac:picMk id="8" creationId="{4D21E482-D2B0-2240-5124-F9C053169434}"/>
          </ac:picMkLst>
        </pc:picChg>
        <pc:picChg chg="add del mod ord modCrop">
          <ac:chgData name="Wojciech Januszauskas" userId="S::wojciechja@lsretail.com::283006d7-7365-4ce6-9b04-25a42527db96" providerId="AD" clId="Web-{F63EE71F-C9CA-28C7-E517-9D87123C9A3D}" dt="2022-04-11T13:44:44.906" v="107"/>
          <ac:picMkLst>
            <pc:docMk/>
            <pc:sldMk cId="1816748599" sldId="387"/>
            <ac:picMk id="10" creationId="{B946A330-8B6E-073C-9E0D-A279D703A74A}"/>
          </ac:picMkLst>
        </pc:picChg>
        <pc:picChg chg="add mod ord modCrop">
          <ac:chgData name="Wojciech Januszauskas" userId="S::wojciechja@lsretail.com::283006d7-7365-4ce6-9b04-25a42527db96" providerId="AD" clId="Web-{F63EE71F-C9CA-28C7-E517-9D87123C9A3D}" dt="2022-04-11T13:46:38.674" v="108"/>
          <ac:picMkLst>
            <pc:docMk/>
            <pc:sldMk cId="1816748599" sldId="387"/>
            <ac:picMk id="13" creationId="{AFC92F6B-609E-3DAB-C83E-4B9E9B1D626D}"/>
          </ac:picMkLst>
        </pc:picChg>
      </pc:sldChg>
      <pc:sldChg chg="addSp delSp modSp mod modClrScheme chgLayout">
        <pc:chgData name="Wojciech Januszauskas" userId="S::wojciechja@lsretail.com::283006d7-7365-4ce6-9b04-25a42527db96" providerId="AD" clId="Web-{F63EE71F-C9CA-28C7-E517-9D87123C9A3D}" dt="2022-04-11T13:55:59.502" v="174" actId="1076"/>
        <pc:sldMkLst>
          <pc:docMk/>
          <pc:sldMk cId="4185285285" sldId="390"/>
        </pc:sldMkLst>
        <pc:spChg chg="del mod ord">
          <ac:chgData name="Wojciech Januszauskas" userId="S::wojciechja@lsretail.com::283006d7-7365-4ce6-9b04-25a42527db96" providerId="AD" clId="Web-{F63EE71F-C9CA-28C7-E517-9D87123C9A3D}" dt="2022-04-11T13:38:11.286" v="68"/>
          <ac:spMkLst>
            <pc:docMk/>
            <pc:sldMk cId="4185285285" sldId="390"/>
            <ac:spMk id="2" creationId="{A54DE611-4DB1-4D29-A818-6BD04A0B1207}"/>
          </ac:spMkLst>
        </pc:spChg>
        <pc:spChg chg="mod ord">
          <ac:chgData name="Wojciech Januszauskas" userId="S::wojciechja@lsretail.com::283006d7-7365-4ce6-9b04-25a42527db96" providerId="AD" clId="Web-{F63EE71F-C9CA-28C7-E517-9D87123C9A3D}" dt="2022-04-11T13:38:11.286" v="68"/>
          <ac:spMkLst>
            <pc:docMk/>
            <pc:sldMk cId="4185285285" sldId="390"/>
            <ac:spMk id="3" creationId="{56627E7D-60F9-44DF-9849-CE6B92AC8E8C}"/>
          </ac:spMkLst>
        </pc:spChg>
        <pc:spChg chg="mod ord">
          <ac:chgData name="Wojciech Januszauskas" userId="S::wojciechja@lsretail.com::283006d7-7365-4ce6-9b04-25a42527db96" providerId="AD" clId="Web-{F63EE71F-C9CA-28C7-E517-9D87123C9A3D}" dt="2022-04-11T13:53:52.295" v="153" actId="20577"/>
          <ac:spMkLst>
            <pc:docMk/>
            <pc:sldMk cId="4185285285" sldId="390"/>
            <ac:spMk id="4" creationId="{2C264C4D-D673-4354-B96E-95BDAB117CCB}"/>
          </ac:spMkLst>
        </pc:spChg>
        <pc:spChg chg="add mod topLvl">
          <ac:chgData name="Wojciech Januszauskas" userId="S::wojciechja@lsretail.com::283006d7-7365-4ce6-9b04-25a42527db96" providerId="AD" clId="Web-{F63EE71F-C9CA-28C7-E517-9D87123C9A3D}" dt="2022-04-11T13:54:57.797" v="166" actId="1076"/>
          <ac:spMkLst>
            <pc:docMk/>
            <pc:sldMk cId="4185285285" sldId="390"/>
            <ac:spMk id="6" creationId="{0F5623EB-1C37-D6A0-5C35-7A1F92B60734}"/>
          </ac:spMkLst>
        </pc:spChg>
        <pc:spChg chg="add mod topLvl">
          <ac:chgData name="Wojciech Januszauskas" userId="S::wojciechja@lsretail.com::283006d7-7365-4ce6-9b04-25a42527db96" providerId="AD" clId="Web-{F63EE71F-C9CA-28C7-E517-9D87123C9A3D}" dt="2022-04-11T13:55:00.344" v="167" actId="1076"/>
          <ac:spMkLst>
            <pc:docMk/>
            <pc:sldMk cId="4185285285" sldId="390"/>
            <ac:spMk id="8" creationId="{68FE603B-8196-AE89-2ED7-76A9453D7CB6}"/>
          </ac:spMkLst>
        </pc:spChg>
        <pc:spChg chg="add mod">
          <ac:chgData name="Wojciech Januszauskas" userId="S::wojciechja@lsretail.com::283006d7-7365-4ce6-9b04-25a42527db96" providerId="AD" clId="Web-{F63EE71F-C9CA-28C7-E517-9D87123C9A3D}" dt="2022-04-11T13:55:02.735" v="168" actId="1076"/>
          <ac:spMkLst>
            <pc:docMk/>
            <pc:sldMk cId="4185285285" sldId="390"/>
            <ac:spMk id="9" creationId="{D328C4FE-6B0D-CAC9-72C0-024DD60F32ED}"/>
          </ac:spMkLst>
        </pc:spChg>
        <pc:spChg chg="add mod topLvl">
          <ac:chgData name="Wojciech Januszauskas" userId="S::wojciechja@lsretail.com::283006d7-7365-4ce6-9b04-25a42527db96" providerId="AD" clId="Web-{F63EE71F-C9CA-28C7-E517-9D87123C9A3D}" dt="2022-04-11T13:55:08.563" v="169" actId="1076"/>
          <ac:spMkLst>
            <pc:docMk/>
            <pc:sldMk cId="4185285285" sldId="390"/>
            <ac:spMk id="10" creationId="{22950054-F652-6991-33A9-2DD0968CB7F9}"/>
          </ac:spMkLst>
        </pc:spChg>
        <pc:spChg chg="add mod topLvl">
          <ac:chgData name="Wojciech Januszauskas" userId="S::wojciechja@lsretail.com::283006d7-7365-4ce6-9b04-25a42527db96" providerId="AD" clId="Web-{F63EE71F-C9CA-28C7-E517-9D87123C9A3D}" dt="2022-04-11T13:55:11.157" v="170" actId="1076"/>
          <ac:spMkLst>
            <pc:docMk/>
            <pc:sldMk cId="4185285285" sldId="390"/>
            <ac:spMk id="11" creationId="{D974955C-4A31-EDEC-C2E8-AAC8C5C49340}"/>
          </ac:spMkLst>
        </pc:spChg>
        <pc:spChg chg="add mod">
          <ac:chgData name="Wojciech Januszauskas" userId="S::wojciechja@lsretail.com::283006d7-7365-4ce6-9b04-25a42527db96" providerId="AD" clId="Web-{F63EE71F-C9CA-28C7-E517-9D87123C9A3D}" dt="2022-04-11T13:55:15.907" v="171" actId="1076"/>
          <ac:spMkLst>
            <pc:docMk/>
            <pc:sldMk cId="4185285285" sldId="390"/>
            <ac:spMk id="12" creationId="{FF71306C-B545-4901-C600-35161064913D}"/>
          </ac:spMkLst>
        </pc:spChg>
        <pc:grpChg chg="add del mod">
          <ac:chgData name="Wojciech Januszauskas" userId="S::wojciechja@lsretail.com::283006d7-7365-4ce6-9b04-25a42527db96" providerId="AD" clId="Web-{F63EE71F-C9CA-28C7-E517-9D87123C9A3D}" dt="2022-04-11T13:53:11.638" v="142"/>
          <ac:grpSpMkLst>
            <pc:docMk/>
            <pc:sldMk cId="4185285285" sldId="390"/>
            <ac:grpSpMk id="16" creationId="{3CA7F476-323A-23AB-C368-569A782F2362}"/>
          </ac:grpSpMkLst>
        </pc:grpChg>
        <pc:grpChg chg="add del mod">
          <ac:chgData name="Wojciech Januszauskas" userId="S::wojciechja@lsretail.com::283006d7-7365-4ce6-9b04-25a42527db96" providerId="AD" clId="Web-{F63EE71F-C9CA-28C7-E517-9D87123C9A3D}" dt="2022-04-11T13:53:31.717" v="147"/>
          <ac:grpSpMkLst>
            <pc:docMk/>
            <pc:sldMk cId="4185285285" sldId="390"/>
            <ac:grpSpMk id="17" creationId="{595C6327-7B2B-6A96-F1A0-B62C28276187}"/>
          </ac:grpSpMkLst>
        </pc:grpChg>
        <pc:picChg chg="add del mod">
          <ac:chgData name="Wojciech Januszauskas" userId="S::wojciechja@lsretail.com::283006d7-7365-4ce6-9b04-25a42527db96" providerId="AD" clId="Web-{F63EE71F-C9CA-28C7-E517-9D87123C9A3D}" dt="2022-04-11T13:54:34.281" v="165"/>
          <ac:picMkLst>
            <pc:docMk/>
            <pc:sldMk cId="4185285285" sldId="390"/>
            <ac:picMk id="14" creationId="{D569045B-196F-4982-D825-0CFF59D83442}"/>
          </ac:picMkLst>
        </pc:picChg>
        <pc:picChg chg="add mod">
          <ac:chgData name="Wojciech Januszauskas" userId="S::wojciechja@lsretail.com::283006d7-7365-4ce6-9b04-25a42527db96" providerId="AD" clId="Web-{F63EE71F-C9CA-28C7-E517-9D87123C9A3D}" dt="2022-04-11T13:55:59.502" v="174" actId="1076"/>
          <ac:picMkLst>
            <pc:docMk/>
            <pc:sldMk cId="4185285285" sldId="390"/>
            <ac:picMk id="15" creationId="{5529E8A9-AC28-E583-E95B-23F727F0537E}"/>
          </ac:picMkLst>
        </pc:picChg>
      </pc:sldChg>
      <pc:sldChg chg="addSp delSp modSp">
        <pc:chgData name="Wojciech Januszauskas" userId="S::wojciechja@lsretail.com::283006d7-7365-4ce6-9b04-25a42527db96" providerId="AD" clId="Web-{F63EE71F-C9CA-28C7-E517-9D87123C9A3D}" dt="2022-04-11T13:57:46.927" v="187" actId="1076"/>
        <pc:sldMkLst>
          <pc:docMk/>
          <pc:sldMk cId="832205764" sldId="416"/>
        </pc:sldMkLst>
        <pc:picChg chg="add del mod">
          <ac:chgData name="Wojciech Januszauskas" userId="S::wojciechja@lsretail.com::283006d7-7365-4ce6-9b04-25a42527db96" providerId="AD" clId="Web-{F63EE71F-C9CA-28C7-E517-9D87123C9A3D}" dt="2022-04-11T13:57:27.317" v="182"/>
          <ac:picMkLst>
            <pc:docMk/>
            <pc:sldMk cId="832205764" sldId="416"/>
            <ac:picMk id="2" creationId="{E413DE72-4EC2-E30A-A679-F3D50C0BAD4C}"/>
          </ac:picMkLst>
        </pc:picChg>
        <pc:picChg chg="add mod">
          <ac:chgData name="Wojciech Januszauskas" userId="S::wojciechja@lsretail.com::283006d7-7365-4ce6-9b04-25a42527db96" providerId="AD" clId="Web-{F63EE71F-C9CA-28C7-E517-9D87123C9A3D}" dt="2022-04-11T13:57:46.927" v="187" actId="1076"/>
          <ac:picMkLst>
            <pc:docMk/>
            <pc:sldMk cId="832205764" sldId="416"/>
            <ac:picMk id="4" creationId="{7796B0FE-8B7E-7835-DB5D-E1D846F44BC6}"/>
          </ac:picMkLst>
        </pc:picChg>
      </pc:sldChg>
      <pc:sldChg chg="addSp modSp">
        <pc:chgData name="Wojciech Januszauskas" userId="S::wojciechja@lsretail.com::283006d7-7365-4ce6-9b04-25a42527db96" providerId="AD" clId="Web-{F63EE71F-C9CA-28C7-E517-9D87123C9A3D}" dt="2022-04-11T12:17:09.722" v="4" actId="1076"/>
        <pc:sldMkLst>
          <pc:docMk/>
          <pc:sldMk cId="617418376" sldId="420"/>
        </pc:sldMkLst>
        <pc:picChg chg="add mod">
          <ac:chgData name="Wojciech Januszauskas" userId="S::wojciechja@lsretail.com::283006d7-7365-4ce6-9b04-25a42527db96" providerId="AD" clId="Web-{F63EE71F-C9CA-28C7-E517-9D87123C9A3D}" dt="2022-04-11T12:17:09.722" v="4" actId="1076"/>
          <ac:picMkLst>
            <pc:docMk/>
            <pc:sldMk cId="617418376" sldId="420"/>
            <ac:picMk id="2" creationId="{95097BC2-2D45-4D6B-4590-0CFC20D1FDFE}"/>
          </ac:picMkLst>
        </pc:picChg>
      </pc:sldChg>
      <pc:sldChg chg="modSp">
        <pc:chgData name="Wojciech Januszauskas" userId="S::wojciechja@lsretail.com::283006d7-7365-4ce6-9b04-25a42527db96" providerId="AD" clId="Web-{F63EE71F-C9CA-28C7-E517-9D87123C9A3D}" dt="2022-04-11T12:14:10.266" v="2" actId="14100"/>
        <pc:sldMkLst>
          <pc:docMk/>
          <pc:sldMk cId="747728421" sldId="426"/>
        </pc:sldMkLst>
        <pc:picChg chg="mod">
          <ac:chgData name="Wojciech Januszauskas" userId="S::wojciechja@lsretail.com::283006d7-7365-4ce6-9b04-25a42527db96" providerId="AD" clId="Web-{F63EE71F-C9CA-28C7-E517-9D87123C9A3D}" dt="2022-04-11T12:14:07.891" v="1" actId="1076"/>
          <ac:picMkLst>
            <pc:docMk/>
            <pc:sldMk cId="747728421" sldId="426"/>
            <ac:picMk id="4" creationId="{7BCAFE87-0079-BE0A-EED7-1B37A8A1E324}"/>
          </ac:picMkLst>
        </pc:picChg>
        <pc:picChg chg="mod">
          <ac:chgData name="Wojciech Januszauskas" userId="S::wojciechja@lsretail.com::283006d7-7365-4ce6-9b04-25a42527db96" providerId="AD" clId="Web-{F63EE71F-C9CA-28C7-E517-9D87123C9A3D}" dt="2022-04-11T12:14:10.266" v="2" actId="14100"/>
          <ac:picMkLst>
            <pc:docMk/>
            <pc:sldMk cId="747728421" sldId="426"/>
            <ac:picMk id="21" creationId="{3A328ABC-024C-4DB3-624C-38C59DBF8892}"/>
          </ac:picMkLst>
        </pc:picChg>
      </pc:sldChg>
      <pc:sldChg chg="modSp del delCm">
        <pc:chgData name="Wojciech Januszauskas" userId="S::wojciechja@lsretail.com::283006d7-7365-4ce6-9b04-25a42527db96" providerId="AD" clId="Web-{F63EE71F-C9CA-28C7-E517-9D87123C9A3D}" dt="2022-04-11T13:11:08.581" v="20"/>
        <pc:sldMkLst>
          <pc:docMk/>
          <pc:sldMk cId="1532964849" sldId="428"/>
        </pc:sldMkLst>
        <pc:spChg chg="mod">
          <ac:chgData name="Wojciech Januszauskas" userId="S::wojciechja@lsretail.com::283006d7-7365-4ce6-9b04-25a42527db96" providerId="AD" clId="Web-{F63EE71F-C9CA-28C7-E517-9D87123C9A3D}" dt="2022-04-11T13:06:40.370" v="13" actId="1076"/>
          <ac:spMkLst>
            <pc:docMk/>
            <pc:sldMk cId="1532964849" sldId="428"/>
            <ac:spMk id="4" creationId="{2C264C4D-D673-4354-B96E-95BDAB117CCB}"/>
          </ac:spMkLst>
        </pc:spChg>
        <pc:picChg chg="mod">
          <ac:chgData name="Wojciech Januszauskas" userId="S::wojciechja@lsretail.com::283006d7-7365-4ce6-9b04-25a42527db96" providerId="AD" clId="Web-{F63EE71F-C9CA-28C7-E517-9D87123C9A3D}" dt="2022-04-11T13:06:34.683" v="11" actId="14100"/>
          <ac:picMkLst>
            <pc:docMk/>
            <pc:sldMk cId="1532964849" sldId="428"/>
            <ac:picMk id="5" creationId="{C7DD5E1C-FBBC-6113-74EE-3D6D6BE03DCF}"/>
          </ac:picMkLst>
        </pc:picChg>
      </pc:sldChg>
      <pc:sldChg chg="del">
        <pc:chgData name="Wojciech Januszauskas" userId="S::wojciechja@lsretail.com::283006d7-7365-4ce6-9b04-25a42527db96" providerId="AD" clId="Web-{F63EE71F-C9CA-28C7-E517-9D87123C9A3D}" dt="2022-04-11T13:58:46.522" v="188"/>
        <pc:sldMkLst>
          <pc:docMk/>
          <pc:sldMk cId="478719163" sldId="437"/>
        </pc:sldMkLst>
      </pc:sldChg>
      <pc:sldChg chg="modSp">
        <pc:chgData name="Wojciech Januszauskas" userId="S::wojciechja@lsretail.com::283006d7-7365-4ce6-9b04-25a42527db96" providerId="AD" clId="Web-{F63EE71F-C9CA-28C7-E517-9D87123C9A3D}" dt="2022-04-11T13:11:35.472" v="23" actId="20577"/>
        <pc:sldMkLst>
          <pc:docMk/>
          <pc:sldMk cId="211662570" sldId="439"/>
        </pc:sldMkLst>
        <pc:spChg chg="mod">
          <ac:chgData name="Wojciech Januszauskas" userId="S::wojciechja@lsretail.com::283006d7-7365-4ce6-9b04-25a42527db96" providerId="AD" clId="Web-{F63EE71F-C9CA-28C7-E517-9D87123C9A3D}" dt="2022-04-11T13:11:35.472" v="23" actId="20577"/>
          <ac:spMkLst>
            <pc:docMk/>
            <pc:sldMk cId="211662570" sldId="439"/>
            <ac:spMk id="6" creationId="{61936CF1-5AE2-45D3-B607-C96FE5A19E9A}"/>
          </ac:spMkLst>
        </pc:spChg>
      </pc:sldChg>
      <pc:sldChg chg="mod modShow">
        <pc:chgData name="Wojciech Januszauskas" userId="S::wojciechja@lsretail.com::283006d7-7365-4ce6-9b04-25a42527db96" providerId="AD" clId="Web-{F63EE71F-C9CA-28C7-E517-9D87123C9A3D}" dt="2022-04-11T13:58:53.819" v="189"/>
        <pc:sldMkLst>
          <pc:docMk/>
          <pc:sldMk cId="2923303110" sldId="441"/>
        </pc:sldMkLst>
      </pc:sldChg>
      <pc:sldChg chg="modSp">
        <pc:chgData name="Wojciech Januszauskas" userId="S::wojciechja@lsretail.com::283006d7-7365-4ce6-9b04-25a42527db96" providerId="AD" clId="Web-{F63EE71F-C9CA-28C7-E517-9D87123C9A3D}" dt="2022-04-11T12:17:28.816" v="6" actId="1076"/>
        <pc:sldMkLst>
          <pc:docMk/>
          <pc:sldMk cId="1023351980" sldId="445"/>
        </pc:sldMkLst>
        <pc:picChg chg="mod">
          <ac:chgData name="Wojciech Januszauskas" userId="S::wojciechja@lsretail.com::283006d7-7365-4ce6-9b04-25a42527db96" providerId="AD" clId="Web-{F63EE71F-C9CA-28C7-E517-9D87123C9A3D}" dt="2022-04-11T12:17:28.816" v="6" actId="1076"/>
          <ac:picMkLst>
            <pc:docMk/>
            <pc:sldMk cId="1023351980" sldId="445"/>
            <ac:picMk id="5" creationId="{E785FF14-BF50-4986-AF21-46584C7411C6}"/>
          </ac:picMkLst>
        </pc:picChg>
      </pc:sldChg>
      <pc:sldChg chg="addSp delSp modSp add replId">
        <pc:chgData name="Wojciech Januszauskas" userId="S::wojciechja@lsretail.com::283006d7-7365-4ce6-9b04-25a42527db96" providerId="AD" clId="Web-{F63EE71F-C9CA-28C7-E517-9D87123C9A3D}" dt="2022-04-11T13:11:04.893" v="19" actId="1076"/>
        <pc:sldMkLst>
          <pc:docMk/>
          <pc:sldMk cId="2841214643" sldId="448"/>
        </pc:sldMkLst>
        <pc:picChg chg="add mod">
          <ac:chgData name="Wojciech Januszauskas" userId="S::wojciechja@lsretail.com::283006d7-7365-4ce6-9b04-25a42527db96" providerId="AD" clId="Web-{F63EE71F-C9CA-28C7-E517-9D87123C9A3D}" dt="2022-04-11T13:10:45.815" v="18" actId="14100"/>
          <ac:picMkLst>
            <pc:docMk/>
            <pc:sldMk cId="2841214643" sldId="448"/>
            <ac:picMk id="2" creationId="{7044E5D2-CC21-4577-DD62-B6F07617BF44}"/>
          </ac:picMkLst>
        </pc:picChg>
        <pc:picChg chg="del">
          <ac:chgData name="Wojciech Januszauskas" userId="S::wojciechja@lsretail.com::283006d7-7365-4ce6-9b04-25a42527db96" providerId="AD" clId="Web-{F63EE71F-C9CA-28C7-E517-9D87123C9A3D}" dt="2022-04-11T13:10:33.736" v="15"/>
          <ac:picMkLst>
            <pc:docMk/>
            <pc:sldMk cId="2841214643" sldId="448"/>
            <ac:picMk id="5" creationId="{C7DD5E1C-FBBC-6113-74EE-3D6D6BE03DCF}"/>
          </ac:picMkLst>
        </pc:picChg>
        <pc:picChg chg="mod">
          <ac:chgData name="Wojciech Januszauskas" userId="S::wojciechja@lsretail.com::283006d7-7365-4ce6-9b04-25a42527db96" providerId="AD" clId="Web-{F63EE71F-C9CA-28C7-E517-9D87123C9A3D}" dt="2022-04-11T13:11:04.893" v="19" actId="1076"/>
          <ac:picMkLst>
            <pc:docMk/>
            <pc:sldMk cId="2841214643" sldId="448"/>
            <ac:picMk id="6" creationId="{CB3C5E6C-AA9E-C302-3FD5-1A2C591F8E4F}"/>
          </ac:picMkLst>
        </pc:picChg>
      </pc:sldChg>
      <pc:sldChg chg="add del replId">
        <pc:chgData name="Wojciech Januszauskas" userId="S::wojciechja@lsretail.com::283006d7-7365-4ce6-9b04-25a42527db96" providerId="AD" clId="Web-{F63EE71F-C9CA-28C7-E517-9D87123C9A3D}" dt="2022-04-11T13:46:46.612" v="109"/>
        <pc:sldMkLst>
          <pc:docMk/>
          <pc:sldMk cId="2337900992" sldId="449"/>
        </pc:sldMkLst>
      </pc:sldChg>
    </pc:docChg>
  </pc:docChgLst>
  <pc:docChgLst>
    <pc:chgData name="Wojciech Januszauskas" userId="S::wojciechja@lsretail.com::283006d7-7365-4ce6-9b04-25a42527db96" providerId="AD" clId="Web-{783C485D-EACF-C8A7-887B-4A7454B3A46A}"/>
    <pc:docChg chg="">
      <pc:chgData name="Wojciech Januszauskas" userId="S::wojciechja@lsretail.com::283006d7-7365-4ce6-9b04-25a42527db96" providerId="AD" clId="Web-{783C485D-EACF-C8A7-887B-4A7454B3A46A}" dt="2022-04-05T13:36:37.335" v="0"/>
      <pc:docMkLst>
        <pc:docMk/>
      </pc:docMkLst>
      <pc:sldChg chg="addCm">
        <pc:chgData name="Wojciech Januszauskas" userId="S::wojciechja@lsretail.com::283006d7-7365-4ce6-9b04-25a42527db96" providerId="AD" clId="Web-{783C485D-EACF-C8A7-887B-4A7454B3A46A}" dt="2022-04-05T13:36:37.335" v="0"/>
        <pc:sldMkLst>
          <pc:docMk/>
          <pc:sldMk cId="1023351980" sldId="445"/>
        </pc:sldMkLst>
      </pc:sldChg>
    </pc:docChg>
  </pc:docChgLst>
  <pc:docChgLst>
    <pc:chgData name="Wojciech Januszauskas" userId="283006d7-7365-4ce6-9b04-25a42527db96" providerId="ADAL" clId="{2D607F47-5B30-4A5F-927F-7A8BEF592C4C}"/>
    <pc:docChg chg="undo redo custSel addSld delSld modSld sldOrd delSection modSection">
      <pc:chgData name="Wojciech Januszauskas" userId="283006d7-7365-4ce6-9b04-25a42527db96" providerId="ADAL" clId="{2D607F47-5B30-4A5F-927F-7A8BEF592C4C}" dt="2022-05-05T12:51:51.891" v="3021"/>
      <pc:docMkLst>
        <pc:docMk/>
      </pc:docMkLst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201897537" sldId="362"/>
        </pc:sldMkLst>
      </pc:sldChg>
      <pc:sldChg chg="del">
        <pc:chgData name="Wojciech Januszauskas" userId="283006d7-7365-4ce6-9b04-25a42527db96" providerId="ADAL" clId="{2D607F47-5B30-4A5F-927F-7A8BEF592C4C}" dt="2022-04-20T15:20:38.644" v="754" actId="47"/>
        <pc:sldMkLst>
          <pc:docMk/>
          <pc:sldMk cId="1371541012" sldId="371"/>
        </pc:sldMkLst>
      </pc:sldChg>
      <pc:sldChg chg="del">
        <pc:chgData name="Wojciech Januszauskas" userId="283006d7-7365-4ce6-9b04-25a42527db96" providerId="ADAL" clId="{2D607F47-5B30-4A5F-927F-7A8BEF592C4C}" dt="2022-04-20T15:20:38.644" v="754" actId="47"/>
        <pc:sldMkLst>
          <pc:docMk/>
          <pc:sldMk cId="1282869589" sldId="372"/>
        </pc:sldMkLst>
      </pc:sldChg>
      <pc:sldChg chg="del">
        <pc:chgData name="Wojciech Januszauskas" userId="283006d7-7365-4ce6-9b04-25a42527db96" providerId="ADAL" clId="{2D607F47-5B30-4A5F-927F-7A8BEF592C4C}" dt="2022-04-20T15:20:38.644" v="754" actId="47"/>
        <pc:sldMkLst>
          <pc:docMk/>
          <pc:sldMk cId="2120634290" sldId="375"/>
        </pc:sldMkLst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2288905331" sldId="376"/>
        </pc:sldMkLst>
        <pc:spChg chg="mod">
          <ac:chgData name="Wojciech Januszauskas" userId="283006d7-7365-4ce6-9b04-25a42527db96" providerId="ADAL" clId="{2D607F47-5B30-4A5F-927F-7A8BEF592C4C}" dt="2022-04-29T10:59:24.026" v="2074" actId="2710"/>
          <ac:spMkLst>
            <pc:docMk/>
            <pc:sldMk cId="2288905331" sldId="376"/>
            <ac:spMk id="3" creationId="{A2FC9735-54EB-420C-8E81-982B39AB0975}"/>
          </ac:spMkLst>
        </pc:spChg>
      </pc:sldChg>
      <pc:sldChg chg="addSp delSp modSp del mod ord modShow delCm">
        <pc:chgData name="Wojciech Januszauskas" userId="283006d7-7365-4ce6-9b04-25a42527db96" providerId="ADAL" clId="{2D607F47-5B30-4A5F-927F-7A8BEF592C4C}" dt="2022-04-05T12:44:20.144" v="608" actId="47"/>
        <pc:sldMkLst>
          <pc:docMk/>
          <pc:sldMk cId="1557374073" sldId="380"/>
        </pc:sldMkLst>
        <pc:spChg chg="mod">
          <ac:chgData name="Wojciech Januszauskas" userId="283006d7-7365-4ce6-9b04-25a42527db96" providerId="ADAL" clId="{2D607F47-5B30-4A5F-927F-7A8BEF592C4C}" dt="2022-04-05T11:53:52.896" v="581" actId="14100"/>
          <ac:spMkLst>
            <pc:docMk/>
            <pc:sldMk cId="1557374073" sldId="380"/>
            <ac:spMk id="4" creationId="{2C264C4D-D673-4354-B96E-95BDAB117CCB}"/>
          </ac:spMkLst>
        </pc:spChg>
        <pc:picChg chg="add mod">
          <ac:chgData name="Wojciech Januszauskas" userId="283006d7-7365-4ce6-9b04-25a42527db96" providerId="ADAL" clId="{2D607F47-5B30-4A5F-927F-7A8BEF592C4C}" dt="2022-04-05T11:53:50.595" v="580" actId="1076"/>
          <ac:picMkLst>
            <pc:docMk/>
            <pc:sldMk cId="1557374073" sldId="380"/>
            <ac:picMk id="5" creationId="{E785FF14-BF50-4986-AF21-46584C7411C6}"/>
          </ac:picMkLst>
        </pc:picChg>
        <pc:picChg chg="add del mod">
          <ac:chgData name="Wojciech Januszauskas" userId="283006d7-7365-4ce6-9b04-25a42527db96" providerId="ADAL" clId="{2D607F47-5B30-4A5F-927F-7A8BEF592C4C}" dt="2022-04-05T11:51:06.569" v="557" actId="478"/>
          <ac:picMkLst>
            <pc:docMk/>
            <pc:sldMk cId="1557374073" sldId="380"/>
            <ac:picMk id="7" creationId="{08224869-FEF2-4F36-ACE9-EFBE59100431}"/>
          </ac:picMkLst>
        </pc:picChg>
        <pc:picChg chg="add del">
          <ac:chgData name="Wojciech Januszauskas" userId="283006d7-7365-4ce6-9b04-25a42527db96" providerId="ADAL" clId="{2D607F47-5B30-4A5F-927F-7A8BEF592C4C}" dt="2022-04-05T11:49:59.240" v="533" actId="478"/>
          <ac:picMkLst>
            <pc:docMk/>
            <pc:sldMk cId="1557374073" sldId="380"/>
            <ac:picMk id="12" creationId="{6E884FFF-4D21-4AAE-8359-DE5842D3AD10}"/>
          </ac:picMkLst>
        </pc:picChg>
      </pc:sldChg>
      <pc:sldChg chg="addSp delSp modSp mod modTransition modCm">
        <pc:chgData name="Wojciech Januszauskas" userId="283006d7-7365-4ce6-9b04-25a42527db96" providerId="ADAL" clId="{2D607F47-5B30-4A5F-927F-7A8BEF592C4C}" dt="2022-04-29T11:34:38.250" v="2124"/>
        <pc:sldMkLst>
          <pc:docMk/>
          <pc:sldMk cId="4257427771" sldId="383"/>
        </pc:sldMkLst>
        <pc:spChg chg="mod">
          <ac:chgData name="Wojciech Januszauskas" userId="283006d7-7365-4ce6-9b04-25a42527db96" providerId="ADAL" clId="{2D607F47-5B30-4A5F-927F-7A8BEF592C4C}" dt="2022-04-22T10:19:00.498" v="1443" actId="20577"/>
          <ac:spMkLst>
            <pc:docMk/>
            <pc:sldMk cId="4257427771" sldId="383"/>
            <ac:spMk id="4" creationId="{2C264C4D-D673-4354-B96E-95BDAB117CCB}"/>
          </ac:spMkLst>
        </pc:spChg>
        <pc:spChg chg="add del mod">
          <ac:chgData name="Wojciech Januszauskas" userId="283006d7-7365-4ce6-9b04-25a42527db96" providerId="ADAL" clId="{2D607F47-5B30-4A5F-927F-7A8BEF592C4C}" dt="2022-04-29T11:21:38.798" v="2086" actId="478"/>
          <ac:spMkLst>
            <pc:docMk/>
            <pc:sldMk cId="4257427771" sldId="383"/>
            <ac:spMk id="8" creationId="{C4C294D7-F2B2-63AE-0CAA-A864543C66D2}"/>
          </ac:spMkLst>
        </pc:spChg>
        <pc:picChg chg="add del mod">
          <ac:chgData name="Wojciech Januszauskas" userId="283006d7-7365-4ce6-9b04-25a42527db96" providerId="ADAL" clId="{2D607F47-5B30-4A5F-927F-7A8BEF592C4C}" dt="2022-04-29T11:21:40.793" v="2087" actId="478"/>
          <ac:picMkLst>
            <pc:docMk/>
            <pc:sldMk cId="4257427771" sldId="383"/>
            <ac:picMk id="5" creationId="{B2DA7FBE-2A95-AD90-A5CE-8EBBFDE17456}"/>
          </ac:picMkLst>
        </pc:picChg>
        <pc:picChg chg="mod">
          <ac:chgData name="Wojciech Januszauskas" userId="283006d7-7365-4ce6-9b04-25a42527db96" providerId="ADAL" clId="{2D607F47-5B30-4A5F-927F-7A8BEF592C4C}" dt="2022-04-22T10:16:49.623" v="1422" actId="1076"/>
          <ac:picMkLst>
            <pc:docMk/>
            <pc:sldMk cId="4257427771" sldId="383"/>
            <ac:picMk id="6" creationId="{8F457882-2B58-4775-9828-BBB01D7F94E3}"/>
          </ac:picMkLst>
        </pc:picChg>
        <pc:picChg chg="add del mod">
          <ac:chgData name="Wojciech Januszauskas" userId="283006d7-7365-4ce6-9b04-25a42527db96" providerId="ADAL" clId="{2D607F47-5B30-4A5F-927F-7A8BEF592C4C}" dt="2022-04-29T11:21:38.798" v="2086" actId="478"/>
          <ac:picMkLst>
            <pc:docMk/>
            <pc:sldMk cId="4257427771" sldId="383"/>
            <ac:picMk id="13" creationId="{4B6008EB-2C3A-4DDA-9266-8AABA25C4CAF}"/>
          </ac:picMkLst>
        </pc:picChg>
      </pc:sldChg>
      <pc:sldChg chg="addSp delSp modSp mod modTransition modCm">
        <pc:chgData name="Wojciech Januszauskas" userId="283006d7-7365-4ce6-9b04-25a42527db96" providerId="ADAL" clId="{2D607F47-5B30-4A5F-927F-7A8BEF592C4C}" dt="2022-05-02T17:08:04.550" v="2798" actId="2056"/>
        <pc:sldMkLst>
          <pc:docMk/>
          <pc:sldMk cId="68639431" sldId="384"/>
        </pc:sldMkLst>
        <pc:spChg chg="mod">
          <ac:chgData name="Wojciech Januszauskas" userId="283006d7-7365-4ce6-9b04-25a42527db96" providerId="ADAL" clId="{2D607F47-5B30-4A5F-927F-7A8BEF592C4C}" dt="2022-05-02T11:14:59.625" v="2609" actId="404"/>
          <ac:spMkLst>
            <pc:docMk/>
            <pc:sldMk cId="68639431" sldId="384"/>
            <ac:spMk id="4" creationId="{2C264C4D-D673-4354-B96E-95BDAB117CCB}"/>
          </ac:spMkLst>
        </pc:spChg>
        <pc:picChg chg="del">
          <ac:chgData name="Wojciech Januszauskas" userId="283006d7-7365-4ce6-9b04-25a42527db96" providerId="ADAL" clId="{2D607F47-5B30-4A5F-927F-7A8BEF592C4C}" dt="2022-05-02T17:08:04.549" v="2797" actId="478"/>
          <ac:picMkLst>
            <pc:docMk/>
            <pc:sldMk cId="68639431" sldId="384"/>
            <ac:picMk id="5" creationId="{B3C218B5-ABFD-992B-E3A9-3F1A30D4E68D}"/>
          </ac:picMkLst>
        </pc:picChg>
        <pc:picChg chg="add del mod">
          <ac:chgData name="Wojciech Januszauskas" userId="283006d7-7365-4ce6-9b04-25a42527db96" providerId="ADAL" clId="{2D607F47-5B30-4A5F-927F-7A8BEF592C4C}" dt="2022-04-19T20:11:20.874" v="738"/>
          <ac:picMkLst>
            <pc:docMk/>
            <pc:sldMk cId="68639431" sldId="384"/>
            <ac:picMk id="5" creationId="{E51F1C4D-249A-4F1F-ADF6-AF6345770511}"/>
          </ac:picMkLst>
        </pc:picChg>
        <pc:picChg chg="mod">
          <ac:chgData name="Wojciech Januszauskas" userId="283006d7-7365-4ce6-9b04-25a42527db96" providerId="ADAL" clId="{2D607F47-5B30-4A5F-927F-7A8BEF592C4C}" dt="2022-04-22T10:47:10.727" v="1477" actId="1076"/>
          <ac:picMkLst>
            <pc:docMk/>
            <pc:sldMk cId="68639431" sldId="384"/>
            <ac:picMk id="6" creationId="{C7E9824F-95C4-40F3-96A8-6235812F0E5E}"/>
          </ac:picMkLst>
        </pc:picChg>
        <pc:picChg chg="add mod">
          <ac:chgData name="Wojciech Januszauskas" userId="283006d7-7365-4ce6-9b04-25a42527db96" providerId="ADAL" clId="{2D607F47-5B30-4A5F-927F-7A8BEF592C4C}" dt="2022-04-22T10:47:08.224" v="1476" actId="14100"/>
          <ac:picMkLst>
            <pc:docMk/>
            <pc:sldMk cId="68639431" sldId="384"/>
            <ac:picMk id="7" creationId="{BC78D562-1DF0-482A-849B-2AA88E54E557}"/>
          </ac:picMkLst>
        </pc:picChg>
      </pc:sldChg>
      <pc:sldChg chg="modSp mod modTransition">
        <pc:chgData name="Wojciech Januszauskas" userId="283006d7-7365-4ce6-9b04-25a42527db96" providerId="ADAL" clId="{2D607F47-5B30-4A5F-927F-7A8BEF592C4C}" dt="2022-04-22T10:22:56.413" v="1453" actId="12"/>
        <pc:sldMkLst>
          <pc:docMk/>
          <pc:sldMk cId="706486553" sldId="385"/>
        </pc:sldMkLst>
        <pc:spChg chg="mod">
          <ac:chgData name="Wojciech Januszauskas" userId="283006d7-7365-4ce6-9b04-25a42527db96" providerId="ADAL" clId="{2D607F47-5B30-4A5F-927F-7A8BEF592C4C}" dt="2022-04-22T10:22:56.413" v="1453" actId="12"/>
          <ac:spMkLst>
            <pc:docMk/>
            <pc:sldMk cId="706486553" sldId="385"/>
            <ac:spMk id="4" creationId="{2C264C4D-D673-4354-B96E-95BDAB117CCB}"/>
          </ac:spMkLst>
        </pc:spChg>
      </pc:sldChg>
      <pc:sldChg chg="addSp delSp modSp add del mod modTransition modCm">
        <pc:chgData name="Wojciech Januszauskas" userId="283006d7-7365-4ce6-9b04-25a42527db96" providerId="ADAL" clId="{2D607F47-5B30-4A5F-927F-7A8BEF592C4C}" dt="2022-05-04T18:53:01.764" v="3004"/>
        <pc:sldMkLst>
          <pc:docMk/>
          <pc:sldMk cId="1816748599" sldId="387"/>
        </pc:sldMkLst>
        <pc:spChg chg="add del mod">
          <ac:chgData name="Wojciech Januszauskas" userId="283006d7-7365-4ce6-9b04-25a42527db96" providerId="ADAL" clId="{2D607F47-5B30-4A5F-927F-7A8BEF592C4C}" dt="2022-04-29T13:22:55.889" v="2431"/>
          <ac:spMkLst>
            <pc:docMk/>
            <pc:sldMk cId="1816748599" sldId="387"/>
            <ac:spMk id="5" creationId="{A4B2B3AB-AD8D-F093-2F57-83AD415D182B}"/>
          </ac:spMkLst>
        </pc:spChg>
        <pc:spChg chg="add del mod">
          <ac:chgData name="Wojciech Januszauskas" userId="283006d7-7365-4ce6-9b04-25a42527db96" providerId="ADAL" clId="{2D607F47-5B30-4A5F-927F-7A8BEF592C4C}" dt="2022-04-29T13:24:04.883" v="2433"/>
          <ac:spMkLst>
            <pc:docMk/>
            <pc:sldMk cId="1816748599" sldId="387"/>
            <ac:spMk id="10" creationId="{EA84F649-B74B-F4B9-0D1D-7873CA832894}"/>
          </ac:spMkLst>
        </pc:spChg>
        <pc:spChg chg="add del mod">
          <ac:chgData name="Wojciech Januszauskas" userId="283006d7-7365-4ce6-9b04-25a42527db96" providerId="ADAL" clId="{2D607F47-5B30-4A5F-927F-7A8BEF592C4C}" dt="2022-04-29T13:48:03.402" v="2515" actId="478"/>
          <ac:spMkLst>
            <pc:docMk/>
            <pc:sldMk cId="1816748599" sldId="387"/>
            <ac:spMk id="14" creationId="{8281BB56-E97B-60FF-6DCA-74425924A5CD}"/>
          </ac:spMkLst>
        </pc:spChg>
        <pc:spChg chg="add del mod">
          <ac:chgData name="Wojciech Januszauskas" userId="283006d7-7365-4ce6-9b04-25a42527db96" providerId="ADAL" clId="{2D607F47-5B30-4A5F-927F-7A8BEF592C4C}" dt="2022-04-29T13:48:09.161" v="2517"/>
          <ac:spMkLst>
            <pc:docMk/>
            <pc:sldMk cId="1816748599" sldId="387"/>
            <ac:spMk id="16" creationId="{C916B7A2-AB63-B8F3-8F8E-32749622EB73}"/>
          </ac:spMkLst>
        </pc:spChg>
        <pc:picChg chg="add del mod">
          <ac:chgData name="Wojciech Januszauskas" userId="283006d7-7365-4ce6-9b04-25a42527db96" providerId="ADAL" clId="{2D607F47-5B30-4A5F-927F-7A8BEF592C4C}" dt="2022-04-29T13:22:57.635" v="2432" actId="478"/>
          <ac:picMkLst>
            <pc:docMk/>
            <pc:sldMk cId="1816748599" sldId="387"/>
            <ac:picMk id="7" creationId="{A44CA4F8-F34C-FFD7-AB04-BF3B8827BBDD}"/>
          </ac:picMkLst>
        </pc:picChg>
        <pc:picChg chg="add del mod">
          <ac:chgData name="Wojciech Januszauskas" userId="283006d7-7365-4ce6-9b04-25a42527db96" providerId="ADAL" clId="{2D607F47-5B30-4A5F-927F-7A8BEF592C4C}" dt="2022-04-29T13:48:01.834" v="2514" actId="478"/>
          <ac:picMkLst>
            <pc:docMk/>
            <pc:sldMk cId="1816748599" sldId="387"/>
            <ac:picMk id="12" creationId="{F4A2ADA1-F60D-9FD8-6E0C-B17D9DB41291}"/>
          </ac:picMkLst>
        </pc:picChg>
        <pc:picChg chg="del">
          <ac:chgData name="Wojciech Januszauskas" userId="283006d7-7365-4ce6-9b04-25a42527db96" providerId="ADAL" clId="{2D607F47-5B30-4A5F-927F-7A8BEF592C4C}" dt="2022-04-29T13:22:53.172" v="2429" actId="478"/>
          <ac:picMkLst>
            <pc:docMk/>
            <pc:sldMk cId="1816748599" sldId="387"/>
            <ac:picMk id="13" creationId="{AFC92F6B-609E-3DAB-C83E-4B9E9B1D626D}"/>
          </ac:picMkLst>
        </pc:picChg>
        <pc:picChg chg="add mod">
          <ac:chgData name="Wojciech Januszauskas" userId="283006d7-7365-4ce6-9b04-25a42527db96" providerId="ADAL" clId="{2D607F47-5B30-4A5F-927F-7A8BEF592C4C}" dt="2022-04-29T13:48:09.161" v="2517"/>
          <ac:picMkLst>
            <pc:docMk/>
            <pc:sldMk cId="1816748599" sldId="387"/>
            <ac:picMk id="17" creationId="{05FADBAF-576A-30D9-78CE-126AE9785781}"/>
          </ac:picMkLst>
        </pc:picChg>
      </pc:sldChg>
      <pc:sldChg chg="modSp mod modTransition addCm">
        <pc:chgData name="Wojciech Januszauskas" userId="283006d7-7365-4ce6-9b04-25a42527db96" providerId="ADAL" clId="{2D607F47-5B30-4A5F-927F-7A8BEF592C4C}" dt="2022-05-04T18:53:01.764" v="3004"/>
        <pc:sldMkLst>
          <pc:docMk/>
          <pc:sldMk cId="2791237693" sldId="389"/>
        </pc:sldMkLst>
        <pc:spChg chg="mod">
          <ac:chgData name="Wojciech Januszauskas" userId="283006d7-7365-4ce6-9b04-25a42527db96" providerId="ADAL" clId="{2D607F47-5B30-4A5F-927F-7A8BEF592C4C}" dt="2022-05-04T14:58:21.581" v="2940" actId="14861"/>
          <ac:spMkLst>
            <pc:docMk/>
            <pc:sldMk cId="2791237693" sldId="389"/>
            <ac:spMk id="2" creationId="{6D59437B-9619-02EF-D870-F089F13E1DB2}"/>
          </ac:spMkLst>
        </pc:spChg>
        <pc:spChg chg="mod">
          <ac:chgData name="Wojciech Januszauskas" userId="283006d7-7365-4ce6-9b04-25a42527db96" providerId="ADAL" clId="{2D607F47-5B30-4A5F-927F-7A8BEF592C4C}" dt="2022-04-25T14:17:26.858" v="1648" actId="20577"/>
          <ac:spMkLst>
            <pc:docMk/>
            <pc:sldMk cId="2791237693" sldId="389"/>
            <ac:spMk id="3" creationId="{56627E7D-60F9-44DF-9849-CE6B92AC8E8C}"/>
          </ac:spMkLst>
        </pc:spChg>
        <pc:spChg chg="mod">
          <ac:chgData name="Wojciech Januszauskas" userId="283006d7-7365-4ce6-9b04-25a42527db96" providerId="ADAL" clId="{2D607F47-5B30-4A5F-927F-7A8BEF592C4C}" dt="2022-05-04T14:58:25.576" v="2941" actId="14861"/>
          <ac:spMkLst>
            <pc:docMk/>
            <pc:sldMk cId="2791237693" sldId="389"/>
            <ac:spMk id="8" creationId="{7F9B9715-3789-5259-DD5B-A4C45693AFFE}"/>
          </ac:spMkLst>
        </pc:spChg>
        <pc:spChg chg="mod">
          <ac:chgData name="Wojciech Januszauskas" userId="283006d7-7365-4ce6-9b04-25a42527db96" providerId="ADAL" clId="{2D607F47-5B30-4A5F-927F-7A8BEF592C4C}" dt="2022-04-29T13:57:19.025" v="2533" actId="1076"/>
          <ac:spMkLst>
            <pc:docMk/>
            <pc:sldMk cId="2791237693" sldId="389"/>
            <ac:spMk id="16" creationId="{59CADF1B-B6C1-3011-A4E6-BCC962A77F6E}"/>
          </ac:spMkLst>
        </pc:spChg>
        <pc:spChg chg="mod">
          <ac:chgData name="Wojciech Januszauskas" userId="283006d7-7365-4ce6-9b04-25a42527db96" providerId="ADAL" clId="{2D607F47-5B30-4A5F-927F-7A8BEF592C4C}" dt="2022-04-29T13:57:19.025" v="2533" actId="1076"/>
          <ac:spMkLst>
            <pc:docMk/>
            <pc:sldMk cId="2791237693" sldId="389"/>
            <ac:spMk id="17" creationId="{D03EF62F-630F-2028-F1D2-C9AC1BA898A7}"/>
          </ac:spMkLst>
        </pc:spChg>
        <pc:picChg chg="mod">
          <ac:chgData name="Wojciech Januszauskas" userId="283006d7-7365-4ce6-9b04-25a42527db96" providerId="ADAL" clId="{2D607F47-5B30-4A5F-927F-7A8BEF592C4C}" dt="2022-04-25T14:17:17.119" v="1646" actId="1076"/>
          <ac:picMkLst>
            <pc:docMk/>
            <pc:sldMk cId="2791237693" sldId="389"/>
            <ac:picMk id="11" creationId="{91456128-D0C0-4DB7-8635-41D20BE89999}"/>
          </ac:picMkLst>
        </pc:picChg>
      </pc:sldChg>
      <pc:sldChg chg="modSp mod modTransition modCm">
        <pc:chgData name="Wojciech Januszauskas" userId="283006d7-7365-4ce6-9b04-25a42527db96" providerId="ADAL" clId="{2D607F47-5B30-4A5F-927F-7A8BEF592C4C}" dt="2022-05-04T18:53:01.764" v="3004"/>
        <pc:sldMkLst>
          <pc:docMk/>
          <pc:sldMk cId="4185285285" sldId="390"/>
        </pc:sldMkLst>
        <pc:spChg chg="mod">
          <ac:chgData name="Wojciech Januszauskas" userId="283006d7-7365-4ce6-9b04-25a42527db96" providerId="ADAL" clId="{2D607F47-5B30-4A5F-927F-7A8BEF592C4C}" dt="2022-05-04T14:58:37.252" v="2942" actId="14861"/>
          <ac:spMkLst>
            <pc:docMk/>
            <pc:sldMk cId="4185285285" sldId="390"/>
            <ac:spMk id="6" creationId="{0F5623EB-1C37-D6A0-5C35-7A1F92B60734}"/>
          </ac:spMkLst>
        </pc:spChg>
        <pc:spChg chg="mod">
          <ac:chgData name="Wojciech Januszauskas" userId="283006d7-7365-4ce6-9b04-25a42527db96" providerId="ADAL" clId="{2D607F47-5B30-4A5F-927F-7A8BEF592C4C}" dt="2022-05-04T14:58:37.252" v="2942" actId="14861"/>
          <ac:spMkLst>
            <pc:docMk/>
            <pc:sldMk cId="4185285285" sldId="390"/>
            <ac:spMk id="8" creationId="{68FE603B-8196-AE89-2ED7-76A9453D7CB6}"/>
          </ac:spMkLst>
        </pc:spChg>
        <pc:spChg chg="mod">
          <ac:chgData name="Wojciech Januszauskas" userId="283006d7-7365-4ce6-9b04-25a42527db96" providerId="ADAL" clId="{2D607F47-5B30-4A5F-927F-7A8BEF592C4C}" dt="2022-05-04T14:58:37.252" v="2942" actId="14861"/>
          <ac:spMkLst>
            <pc:docMk/>
            <pc:sldMk cId="4185285285" sldId="390"/>
            <ac:spMk id="9" creationId="{D328C4FE-6B0D-CAC9-72C0-024DD60F32ED}"/>
          </ac:spMkLst>
        </pc:spChg>
        <pc:spChg chg="mod">
          <ac:chgData name="Wojciech Januszauskas" userId="283006d7-7365-4ce6-9b04-25a42527db96" providerId="ADAL" clId="{2D607F47-5B30-4A5F-927F-7A8BEF592C4C}" dt="2022-04-29T13:57:34.980" v="2534" actId="1076"/>
          <ac:spMkLst>
            <pc:docMk/>
            <pc:sldMk cId="4185285285" sldId="390"/>
            <ac:spMk id="10" creationId="{22950054-F652-6991-33A9-2DD0968CB7F9}"/>
          </ac:spMkLst>
        </pc:spChg>
        <pc:spChg chg="mod">
          <ac:chgData name="Wojciech Januszauskas" userId="283006d7-7365-4ce6-9b04-25a42527db96" providerId="ADAL" clId="{2D607F47-5B30-4A5F-927F-7A8BEF592C4C}" dt="2022-04-29T13:57:34.980" v="2534" actId="1076"/>
          <ac:spMkLst>
            <pc:docMk/>
            <pc:sldMk cId="4185285285" sldId="390"/>
            <ac:spMk id="11" creationId="{D974955C-4A31-EDEC-C2E8-AAC8C5C49340}"/>
          </ac:spMkLst>
        </pc:spChg>
        <pc:spChg chg="mod">
          <ac:chgData name="Wojciech Januszauskas" userId="283006d7-7365-4ce6-9b04-25a42527db96" providerId="ADAL" clId="{2D607F47-5B30-4A5F-927F-7A8BEF592C4C}" dt="2022-04-29T13:57:34.980" v="2534" actId="1076"/>
          <ac:spMkLst>
            <pc:docMk/>
            <pc:sldMk cId="4185285285" sldId="390"/>
            <ac:spMk id="12" creationId="{FF71306C-B545-4901-C600-35161064913D}"/>
          </ac:spMkLst>
        </pc:spChg>
        <pc:picChg chg="mod">
          <ac:chgData name="Wojciech Januszauskas" userId="283006d7-7365-4ce6-9b04-25a42527db96" providerId="ADAL" clId="{2D607F47-5B30-4A5F-927F-7A8BEF592C4C}" dt="2022-04-22T10:29:50.084" v="1473" actId="1076"/>
          <ac:picMkLst>
            <pc:docMk/>
            <pc:sldMk cId="4185285285" sldId="390"/>
            <ac:picMk id="15" creationId="{5529E8A9-AC28-E583-E95B-23F727F0537E}"/>
          </ac:picMkLst>
        </pc:picChg>
      </pc:sldChg>
      <pc:sldChg chg="modSp mod">
        <pc:chgData name="Wojciech Januszauskas" userId="283006d7-7365-4ce6-9b04-25a42527db96" providerId="ADAL" clId="{2D607F47-5B30-4A5F-927F-7A8BEF592C4C}" dt="2022-04-04T15:18:47.409" v="189" actId="1076"/>
        <pc:sldMkLst>
          <pc:docMk/>
          <pc:sldMk cId="668659175" sldId="392"/>
        </pc:sldMkLst>
        <pc:spChg chg="mod">
          <ac:chgData name="Wojciech Januszauskas" userId="283006d7-7365-4ce6-9b04-25a42527db96" providerId="ADAL" clId="{2D607F47-5B30-4A5F-927F-7A8BEF592C4C}" dt="2022-04-04T15:18:47.409" v="189" actId="1076"/>
          <ac:spMkLst>
            <pc:docMk/>
            <pc:sldMk cId="668659175" sldId="392"/>
            <ac:spMk id="7" creationId="{A4480CCB-904C-4042-B068-DA50969D5C6F}"/>
          </ac:spMkLst>
        </pc:spChg>
      </pc:sldChg>
      <pc:sldChg chg="addSp delSp 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128298510" sldId="396"/>
        </pc:sldMkLst>
        <pc:spChg chg="add mod">
          <ac:chgData name="Wojciech Januszauskas" userId="283006d7-7365-4ce6-9b04-25a42527db96" providerId="ADAL" clId="{2D607F47-5B30-4A5F-927F-7A8BEF592C4C}" dt="2022-04-29T15:18:59.175" v="2568" actId="165"/>
          <ac:spMkLst>
            <pc:docMk/>
            <pc:sldMk cId="3128298510" sldId="396"/>
            <ac:spMk id="2" creationId="{FBB94803-5026-FF0F-E916-FC618F0A4DF7}"/>
          </ac:spMkLst>
        </pc:spChg>
        <pc:spChg chg="del">
          <ac:chgData name="Wojciech Januszauskas" userId="283006d7-7365-4ce6-9b04-25a42527db96" providerId="ADAL" clId="{2D607F47-5B30-4A5F-927F-7A8BEF592C4C}" dt="2022-04-29T15:16:30.511" v="2538" actId="478"/>
          <ac:spMkLst>
            <pc:docMk/>
            <pc:sldMk cId="3128298510" sldId="396"/>
            <ac:spMk id="6" creationId="{1A30A5D9-37FB-4ACD-9E40-00EA7846098E}"/>
          </ac:spMkLst>
        </pc:spChg>
        <pc:grpChg chg="add mod ord topLvl">
          <ac:chgData name="Wojciech Januszauskas" userId="283006d7-7365-4ce6-9b04-25a42527db96" providerId="ADAL" clId="{2D607F47-5B30-4A5F-927F-7A8BEF592C4C}" dt="2022-04-29T15:19:13.521" v="2571" actId="164"/>
          <ac:grpSpMkLst>
            <pc:docMk/>
            <pc:sldMk cId="3128298510" sldId="396"/>
            <ac:grpSpMk id="3" creationId="{E285E391-29FD-E95F-A8B0-62E8D5A17EB7}"/>
          </ac:grpSpMkLst>
        </pc:grpChg>
        <pc:grpChg chg="add del mod">
          <ac:chgData name="Wojciech Januszauskas" userId="283006d7-7365-4ce6-9b04-25a42527db96" providerId="ADAL" clId="{2D607F47-5B30-4A5F-927F-7A8BEF592C4C}" dt="2022-04-29T15:18:59.175" v="2568" actId="165"/>
          <ac:grpSpMkLst>
            <pc:docMk/>
            <pc:sldMk cId="3128298510" sldId="396"/>
            <ac:grpSpMk id="10" creationId="{EEF0E997-9C76-BF96-5B2A-8DA382853230}"/>
          </ac:grpSpMkLst>
        </pc:grpChg>
        <pc:grpChg chg="add mod">
          <ac:chgData name="Wojciech Januszauskas" userId="283006d7-7365-4ce6-9b04-25a42527db96" providerId="ADAL" clId="{2D607F47-5B30-4A5F-927F-7A8BEF592C4C}" dt="2022-04-29T15:19:38.362" v="2576" actId="1076"/>
          <ac:grpSpMkLst>
            <pc:docMk/>
            <pc:sldMk cId="3128298510" sldId="396"/>
            <ac:grpSpMk id="11" creationId="{23547F5C-2B22-2727-703E-EFB494709AFE}"/>
          </ac:grpSpMkLst>
        </pc:grpChg>
        <pc:picChg chg="mod">
          <ac:chgData name="Wojciech Januszauskas" userId="283006d7-7365-4ce6-9b04-25a42527db96" providerId="ADAL" clId="{2D607F47-5B30-4A5F-927F-7A8BEF592C4C}" dt="2022-04-29T15:19:43.119" v="2578" actId="1076"/>
          <ac:picMkLst>
            <pc:docMk/>
            <pc:sldMk cId="3128298510" sldId="396"/>
            <ac:picMk id="5" creationId="{E53C06F3-A5B7-4343-BD46-B9D9E5445DC6}"/>
          </ac:picMkLst>
        </pc:picChg>
        <pc:picChg chg="add del mod">
          <ac:chgData name="Wojciech Januszauskas" userId="283006d7-7365-4ce6-9b04-25a42527db96" providerId="ADAL" clId="{2D607F47-5B30-4A5F-927F-7A8BEF592C4C}" dt="2022-04-29T15:16:46.797" v="2541" actId="478"/>
          <ac:picMkLst>
            <pc:docMk/>
            <pc:sldMk cId="3128298510" sldId="396"/>
            <ac:picMk id="7" creationId="{FF8282BA-A0E6-E97A-58B8-CADDD1881B00}"/>
          </ac:picMkLst>
        </pc:picChg>
        <pc:picChg chg="mod ord">
          <ac:chgData name="Wojciech Januszauskas" userId="283006d7-7365-4ce6-9b04-25a42527db96" providerId="ADAL" clId="{2D607F47-5B30-4A5F-927F-7A8BEF592C4C}" dt="2022-04-29T15:19:24.195" v="2573" actId="167"/>
          <ac:picMkLst>
            <pc:docMk/>
            <pc:sldMk cId="3128298510" sldId="396"/>
            <ac:picMk id="8" creationId="{4D535DCE-1939-4588-8A10-45E4D3E3943C}"/>
          </ac:picMkLst>
        </pc:picChg>
        <pc:picChg chg="add mod ord topLvl">
          <ac:chgData name="Wojciech Januszauskas" userId="283006d7-7365-4ce6-9b04-25a42527db96" providerId="ADAL" clId="{2D607F47-5B30-4A5F-927F-7A8BEF592C4C}" dt="2022-04-29T15:19:27.516" v="2574" actId="166"/>
          <ac:picMkLst>
            <pc:docMk/>
            <pc:sldMk cId="3128298510" sldId="396"/>
            <ac:picMk id="9" creationId="{16041300-67CE-806B-E0FF-6C007314FC7C}"/>
          </ac:picMkLst>
        </pc:picChg>
      </pc:sldChg>
      <pc:sldChg chg="modSp mod modTransition">
        <pc:chgData name="Wojciech Januszauskas" userId="283006d7-7365-4ce6-9b04-25a42527db96" providerId="ADAL" clId="{2D607F47-5B30-4A5F-927F-7A8BEF592C4C}" dt="2022-04-22T10:24:15.039" v="1455" actId="12"/>
        <pc:sldMkLst>
          <pc:docMk/>
          <pc:sldMk cId="520104043" sldId="397"/>
        </pc:sldMkLst>
        <pc:spChg chg="mod">
          <ac:chgData name="Wojciech Januszauskas" userId="283006d7-7365-4ce6-9b04-25a42527db96" providerId="ADAL" clId="{2D607F47-5B30-4A5F-927F-7A8BEF592C4C}" dt="2022-04-22T10:24:15.039" v="1455" actId="12"/>
          <ac:spMkLst>
            <pc:docMk/>
            <pc:sldMk cId="520104043" sldId="397"/>
            <ac:spMk id="4" creationId="{2C264C4D-D673-4354-B96E-95BDAB117CCB}"/>
          </ac:spMkLst>
        </pc:spChg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902089812" sldId="401"/>
        </pc:sldMkLst>
        <pc:spChg chg="mod">
          <ac:chgData name="Wojciech Januszauskas" userId="283006d7-7365-4ce6-9b04-25a42527db96" providerId="ADAL" clId="{2D607F47-5B30-4A5F-927F-7A8BEF592C4C}" dt="2022-05-02T11:15:17.526" v="2611" actId="14100"/>
          <ac:spMkLst>
            <pc:docMk/>
            <pc:sldMk cId="1902089812" sldId="401"/>
            <ac:spMk id="4" creationId="{2C264C4D-D673-4354-B96E-95BDAB117CCB}"/>
          </ac:spMkLst>
        </pc:spChg>
        <pc:picChg chg="mod">
          <ac:chgData name="Wojciech Januszauskas" userId="283006d7-7365-4ce6-9b04-25a42527db96" providerId="ADAL" clId="{2D607F47-5B30-4A5F-927F-7A8BEF592C4C}" dt="2022-05-02T11:15:13.686" v="2610" actId="1076"/>
          <ac:picMkLst>
            <pc:docMk/>
            <pc:sldMk cId="1902089812" sldId="401"/>
            <ac:picMk id="9" creationId="{4CE8F71C-81B0-4EA1-A969-530C3DD42837}"/>
          </ac:picMkLst>
        </pc:picChg>
      </pc:sldChg>
      <pc:sldChg chg="addSp delSp modSp mod modTransition modClrScheme chgLayout">
        <pc:chgData name="Wojciech Januszauskas" userId="283006d7-7365-4ce6-9b04-25a42527db96" providerId="ADAL" clId="{2D607F47-5B30-4A5F-927F-7A8BEF592C4C}" dt="2022-05-04T18:53:01.764" v="3004"/>
        <pc:sldMkLst>
          <pc:docMk/>
          <pc:sldMk cId="3074102823" sldId="405"/>
        </pc:sldMkLst>
        <pc:spChg chg="del">
          <ac:chgData name="Wojciech Januszauskas" userId="283006d7-7365-4ce6-9b04-25a42527db96" providerId="ADAL" clId="{2D607F47-5B30-4A5F-927F-7A8BEF592C4C}" dt="2022-04-19T19:52:59.204" v="714"/>
          <ac:spMkLst>
            <pc:docMk/>
            <pc:sldMk cId="3074102823" sldId="405"/>
            <ac:spMk id="5" creationId="{63E60DDE-2F82-4D1C-A920-F602CCEAE73F}"/>
          </ac:spMkLst>
        </pc:spChg>
        <pc:spChg chg="mod ord">
          <ac:chgData name="Wojciech Januszauskas" userId="283006d7-7365-4ce6-9b04-25a42527db96" providerId="ADAL" clId="{2D607F47-5B30-4A5F-927F-7A8BEF592C4C}" dt="2022-04-29T13:49:52.088" v="2525" actId="700"/>
          <ac:spMkLst>
            <pc:docMk/>
            <pc:sldMk cId="3074102823" sldId="405"/>
            <ac:spMk id="6" creationId="{3B4AFF14-B9AA-44F0-8938-206D98133BFD}"/>
          </ac:spMkLst>
        </pc:spChg>
        <pc:spChg chg="mod ord">
          <ac:chgData name="Wojciech Januszauskas" userId="283006d7-7365-4ce6-9b04-25a42527db96" providerId="ADAL" clId="{2D607F47-5B30-4A5F-927F-7A8BEF592C4C}" dt="2022-04-29T13:50:01.306" v="2528" actId="14100"/>
          <ac:spMkLst>
            <pc:docMk/>
            <pc:sldMk cId="3074102823" sldId="405"/>
            <ac:spMk id="7" creationId="{E66B527D-C5DC-4834-8E1C-20937D37A19A}"/>
          </ac:spMkLst>
        </pc:spChg>
        <pc:spChg chg="add del">
          <ac:chgData name="Wojciech Januszauskas" userId="283006d7-7365-4ce6-9b04-25a42527db96" providerId="ADAL" clId="{2D607F47-5B30-4A5F-927F-7A8BEF592C4C}" dt="2022-04-19T19:52:55.394" v="713" actId="22"/>
          <ac:spMkLst>
            <pc:docMk/>
            <pc:sldMk cId="3074102823" sldId="405"/>
            <ac:spMk id="8" creationId="{EE7D8BD4-616B-430F-9C58-9DCF1A8060E0}"/>
          </ac:spMkLst>
        </pc:spChg>
        <pc:picChg chg="add mod ord modCrop">
          <ac:chgData name="Wojciech Januszauskas" userId="283006d7-7365-4ce6-9b04-25a42527db96" providerId="ADAL" clId="{2D607F47-5B30-4A5F-927F-7A8BEF592C4C}" dt="2022-04-29T13:49:52.088" v="2525" actId="700"/>
          <ac:picMkLst>
            <pc:docMk/>
            <pc:sldMk cId="3074102823" sldId="405"/>
            <ac:picMk id="4" creationId="{B047CFC8-C1D3-4B24-A44E-EAB345A430BF}"/>
          </ac:picMkLst>
        </pc:picChg>
        <pc:picChg chg="add del mod">
          <ac:chgData name="Wojciech Januszauskas" userId="283006d7-7365-4ce6-9b04-25a42527db96" providerId="ADAL" clId="{2D607F47-5B30-4A5F-927F-7A8BEF592C4C}" dt="2022-04-19T19:57:40.272" v="721" actId="478"/>
          <ac:picMkLst>
            <pc:docMk/>
            <pc:sldMk cId="3074102823" sldId="405"/>
            <ac:picMk id="10" creationId="{A653F226-A0F6-41DF-956A-0A6B13121780}"/>
          </ac:picMkLst>
        </pc:picChg>
      </pc:sldChg>
      <pc:sldChg chg="addCm delCm">
        <pc:chgData name="Wojciech Januszauskas" userId="283006d7-7365-4ce6-9b04-25a42527db96" providerId="ADAL" clId="{2D607F47-5B30-4A5F-927F-7A8BEF592C4C}" dt="2022-04-05T10:45:13.861" v="318"/>
        <pc:sldMkLst>
          <pc:docMk/>
          <pc:sldMk cId="3434542747" sldId="406"/>
        </pc:sldMkLst>
      </pc:sldChg>
      <pc:sldChg chg="del modTransition">
        <pc:chgData name="Wojciech Januszauskas" userId="283006d7-7365-4ce6-9b04-25a42527db96" providerId="ADAL" clId="{2D607F47-5B30-4A5F-927F-7A8BEF592C4C}" dt="2022-04-25T14:10:23.246" v="1622" actId="47"/>
        <pc:sldMkLst>
          <pc:docMk/>
          <pc:sldMk cId="2140476883" sldId="407"/>
        </pc:sldMkLst>
      </pc:sldChg>
      <pc:sldChg chg="addSp modSp mod modTransition">
        <pc:chgData name="Wojciech Januszauskas" userId="283006d7-7365-4ce6-9b04-25a42527db96" providerId="ADAL" clId="{2D607F47-5B30-4A5F-927F-7A8BEF592C4C}" dt="2022-04-22T10:09:07.069" v="1400"/>
        <pc:sldMkLst>
          <pc:docMk/>
          <pc:sldMk cId="837529338" sldId="410"/>
        </pc:sldMkLst>
        <pc:picChg chg="add mod">
          <ac:chgData name="Wojciech Januszauskas" userId="283006d7-7365-4ce6-9b04-25a42527db96" providerId="ADAL" clId="{2D607F47-5B30-4A5F-927F-7A8BEF592C4C}" dt="2022-04-05T11:54:21.952" v="583" actId="1076"/>
          <ac:picMkLst>
            <pc:docMk/>
            <pc:sldMk cId="837529338" sldId="410"/>
            <ac:picMk id="6" creationId="{43D43CC1-85FB-4055-9F83-8FC2A5AF26B3}"/>
          </ac:picMkLst>
        </pc:picChg>
      </pc:sldChg>
      <pc:sldChg chg="addSp delSp modSp mod modTransition modCm">
        <pc:chgData name="Wojciech Januszauskas" userId="283006d7-7365-4ce6-9b04-25a42527db96" providerId="ADAL" clId="{2D607F47-5B30-4A5F-927F-7A8BEF592C4C}" dt="2022-05-04T18:53:01.764" v="3004"/>
        <pc:sldMkLst>
          <pc:docMk/>
          <pc:sldMk cId="712346426" sldId="411"/>
        </pc:sldMkLst>
        <pc:spChg chg="add mod">
          <ac:chgData name="Wojciech Januszauskas" userId="283006d7-7365-4ce6-9b04-25a42527db96" providerId="ADAL" clId="{2D607F47-5B30-4A5F-927F-7A8BEF592C4C}" dt="2022-04-29T10:55:51.323" v="2028" actId="404"/>
          <ac:spMkLst>
            <pc:docMk/>
            <pc:sldMk cId="712346426" sldId="411"/>
            <ac:spMk id="2" creationId="{405F01E5-9769-4E63-A97C-B58CA57700F0}"/>
          </ac:spMkLst>
        </pc:spChg>
        <pc:spChg chg="add mod">
          <ac:chgData name="Wojciech Januszauskas" userId="283006d7-7365-4ce6-9b04-25a42527db96" providerId="ADAL" clId="{2D607F47-5B30-4A5F-927F-7A8BEF592C4C}" dt="2022-04-29T10:55:48.857" v="2027" actId="404"/>
          <ac:spMkLst>
            <pc:docMk/>
            <pc:sldMk cId="712346426" sldId="411"/>
            <ac:spMk id="6" creationId="{F26C1BB0-E8BE-04FC-53A0-45AC1BB7031F}"/>
          </ac:spMkLst>
        </pc:spChg>
        <pc:spChg chg="add mod">
          <ac:chgData name="Wojciech Januszauskas" userId="283006d7-7365-4ce6-9b04-25a42527db96" providerId="ADAL" clId="{2D607F47-5B30-4A5F-927F-7A8BEF592C4C}" dt="2022-04-29T10:56:17.144" v="2048" actId="207"/>
          <ac:spMkLst>
            <pc:docMk/>
            <pc:sldMk cId="712346426" sldId="411"/>
            <ac:spMk id="7" creationId="{9B48D825-53DB-B8E7-C87A-8C97420C0D19}"/>
          </ac:spMkLst>
        </pc:spChg>
        <pc:picChg chg="add del mod ord">
          <ac:chgData name="Wojciech Januszauskas" userId="283006d7-7365-4ce6-9b04-25a42527db96" providerId="ADAL" clId="{2D607F47-5B30-4A5F-927F-7A8BEF592C4C}" dt="2022-05-02T17:55:55.082" v="2840" actId="478"/>
          <ac:picMkLst>
            <pc:docMk/>
            <pc:sldMk cId="712346426" sldId="411"/>
            <ac:picMk id="3" creationId="{168B250E-5A06-41B3-83BD-23BA13EAD8F8}"/>
          </ac:picMkLst>
        </pc:picChg>
        <pc:picChg chg="add del mod">
          <ac:chgData name="Wojciech Januszauskas" userId="283006d7-7365-4ce6-9b04-25a42527db96" providerId="ADAL" clId="{2D607F47-5B30-4A5F-927F-7A8BEF592C4C}" dt="2022-04-29T10:55:10.911" v="2023" actId="478"/>
          <ac:picMkLst>
            <pc:docMk/>
            <pc:sldMk cId="712346426" sldId="411"/>
            <ac:picMk id="4" creationId="{BAFF1DBC-3315-C4AE-1547-15EFDF830472}"/>
          </ac:picMkLst>
        </pc:picChg>
        <pc:picChg chg="add mod ord">
          <ac:chgData name="Wojciech Januszauskas" userId="283006d7-7365-4ce6-9b04-25a42527db96" providerId="ADAL" clId="{2D607F47-5B30-4A5F-927F-7A8BEF592C4C}" dt="2022-05-02T17:55:52.677" v="2839" actId="167"/>
          <ac:picMkLst>
            <pc:docMk/>
            <pc:sldMk cId="712346426" sldId="411"/>
            <ac:picMk id="5" creationId="{2AA4B7CE-E52E-2058-3BF0-0D82B3064122}"/>
          </ac:picMkLst>
        </pc:picChg>
        <pc:picChg chg="add del mod modCrop">
          <ac:chgData name="Wojciech Januszauskas" userId="283006d7-7365-4ce6-9b04-25a42527db96" providerId="ADAL" clId="{2D607F47-5B30-4A5F-927F-7A8BEF592C4C}" dt="2022-04-29T10:57:16.131" v="2070" actId="1035"/>
          <ac:picMkLst>
            <pc:docMk/>
            <pc:sldMk cId="712346426" sldId="411"/>
            <ac:picMk id="10" creationId="{34E4AABE-CDE6-424D-A538-AE12903B17A9}"/>
          </ac:picMkLst>
        </pc:picChg>
      </pc:sldChg>
      <pc:sldChg chg="addSp modSp mod ord modShow addCm delCm modCm">
        <pc:chgData name="Wojciech Januszauskas" userId="283006d7-7365-4ce6-9b04-25a42527db96" providerId="ADAL" clId="{2D607F47-5B30-4A5F-927F-7A8BEF592C4C}" dt="2022-04-04T13:51:32.322" v="42"/>
        <pc:sldMkLst>
          <pc:docMk/>
          <pc:sldMk cId="279460965" sldId="412"/>
        </pc:sldMkLst>
        <pc:spChg chg="mod">
          <ac:chgData name="Wojciech Januszauskas" userId="283006d7-7365-4ce6-9b04-25a42527db96" providerId="ADAL" clId="{2D607F47-5B30-4A5F-927F-7A8BEF592C4C}" dt="2022-04-04T11:58:44.890" v="16" actId="21"/>
          <ac:spMkLst>
            <pc:docMk/>
            <pc:sldMk cId="279460965" sldId="412"/>
            <ac:spMk id="4" creationId="{2DC8D659-1CC8-4E10-85E1-2B8EA826761B}"/>
          </ac:spMkLst>
        </pc:spChg>
        <pc:spChg chg="add mod">
          <ac:chgData name="Wojciech Januszauskas" userId="283006d7-7365-4ce6-9b04-25a42527db96" providerId="ADAL" clId="{2D607F47-5B30-4A5F-927F-7A8BEF592C4C}" dt="2022-04-04T11:59:01.437" v="22" actId="1076"/>
          <ac:spMkLst>
            <pc:docMk/>
            <pc:sldMk cId="279460965" sldId="412"/>
            <ac:spMk id="6" creationId="{54AD9996-2283-4172-857F-20C9A1CE9CC9}"/>
          </ac:spMkLst>
        </pc:spChg>
        <pc:picChg chg="mod">
          <ac:chgData name="Wojciech Januszauskas" userId="283006d7-7365-4ce6-9b04-25a42527db96" providerId="ADAL" clId="{2D607F47-5B30-4A5F-927F-7A8BEF592C4C}" dt="2022-04-04T11:59:16.566" v="25" actId="1076"/>
          <ac:picMkLst>
            <pc:docMk/>
            <pc:sldMk cId="279460965" sldId="412"/>
            <ac:picMk id="5" creationId="{0EF6FA29-EA13-5080-1853-B5B8F2E27105}"/>
          </ac:picMkLst>
        </pc:picChg>
      </pc:sldChg>
      <pc:sldChg chg="delSp modSp mod modTransition">
        <pc:chgData name="Wojciech Januszauskas" userId="283006d7-7365-4ce6-9b04-25a42527db96" providerId="ADAL" clId="{2D607F47-5B30-4A5F-927F-7A8BEF592C4C}" dt="2022-05-02T17:58:55.978" v="2873" actId="478"/>
        <pc:sldMkLst>
          <pc:docMk/>
          <pc:sldMk cId="1767096128" sldId="415"/>
        </pc:sldMkLst>
        <pc:spChg chg="mod">
          <ac:chgData name="Wojciech Januszauskas" userId="283006d7-7365-4ce6-9b04-25a42527db96" providerId="ADAL" clId="{2D607F47-5B30-4A5F-927F-7A8BEF592C4C}" dt="2022-05-02T11:21:02.647" v="2643" actId="12"/>
          <ac:spMkLst>
            <pc:docMk/>
            <pc:sldMk cId="1767096128" sldId="415"/>
            <ac:spMk id="4" creationId="{2C264C4D-D673-4354-B96E-95BDAB117CCB}"/>
          </ac:spMkLst>
        </pc:spChg>
        <pc:picChg chg="mod">
          <ac:chgData name="Wojciech Januszauskas" userId="283006d7-7365-4ce6-9b04-25a42527db96" providerId="ADAL" clId="{2D607F47-5B30-4A5F-927F-7A8BEF592C4C}" dt="2022-04-29T11:37:30.938" v="2131" actId="1076"/>
          <ac:picMkLst>
            <pc:docMk/>
            <pc:sldMk cId="1767096128" sldId="415"/>
            <ac:picMk id="5" creationId="{1E58E407-2C0F-4DAF-B692-306973957863}"/>
          </ac:picMkLst>
        </pc:picChg>
        <pc:picChg chg="del mod">
          <ac:chgData name="Wojciech Januszauskas" userId="283006d7-7365-4ce6-9b04-25a42527db96" providerId="ADAL" clId="{2D607F47-5B30-4A5F-927F-7A8BEF592C4C}" dt="2022-05-02T17:58:55.978" v="2873" actId="478"/>
          <ac:picMkLst>
            <pc:docMk/>
            <pc:sldMk cId="1767096128" sldId="415"/>
            <ac:picMk id="7" creationId="{955F4EAD-A0C4-DB91-D304-14523A731981}"/>
          </ac:picMkLst>
        </pc:picChg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832205764" sldId="416"/>
        </pc:sldMkLst>
        <pc:picChg chg="mod modCrop">
          <ac:chgData name="Wojciech Januszauskas" userId="283006d7-7365-4ce6-9b04-25a42527db96" providerId="ADAL" clId="{2D607F47-5B30-4A5F-927F-7A8BEF592C4C}" dt="2022-04-22T10:08:17.166" v="1399" actId="732"/>
          <ac:picMkLst>
            <pc:docMk/>
            <pc:sldMk cId="832205764" sldId="416"/>
            <ac:picMk id="3" creationId="{9C337A5D-13EB-AAD7-F993-DB5B71540DE4}"/>
          </ac:picMkLst>
        </pc:picChg>
      </pc:sldChg>
      <pc:sldChg chg="addSp delSp modSp mod modTransition modCm chgLayout">
        <pc:chgData name="Wojciech Januszauskas" userId="283006d7-7365-4ce6-9b04-25a42527db96" providerId="ADAL" clId="{2D607F47-5B30-4A5F-927F-7A8BEF592C4C}" dt="2022-04-25T15:48:52.990" v="1744" actId="1076"/>
        <pc:sldMkLst>
          <pc:docMk/>
          <pc:sldMk cId="969260435" sldId="417"/>
        </pc:sldMkLst>
        <pc:spChg chg="add del">
          <ac:chgData name="Wojciech Januszauskas" userId="283006d7-7365-4ce6-9b04-25a42527db96" providerId="ADAL" clId="{2D607F47-5B30-4A5F-927F-7A8BEF592C4C}" dt="2022-04-04T14:11:43.009" v="61" actId="478"/>
          <ac:spMkLst>
            <pc:docMk/>
            <pc:sldMk cId="969260435" sldId="417"/>
            <ac:spMk id="2" creationId="{BDBDEDAC-2B47-4F0C-8CE4-BF820FC416D2}"/>
          </ac:spMkLst>
        </pc:spChg>
        <pc:spChg chg="mod ord">
          <ac:chgData name="Wojciech Januszauskas" userId="283006d7-7365-4ce6-9b04-25a42527db96" providerId="ADAL" clId="{2D607F47-5B30-4A5F-927F-7A8BEF592C4C}" dt="2022-04-04T14:24:03.939" v="166" actId="700"/>
          <ac:spMkLst>
            <pc:docMk/>
            <pc:sldMk cId="969260435" sldId="417"/>
            <ac:spMk id="3" creationId="{1D7547FA-CEEC-48B8-AB56-AD3B69861F06}"/>
          </ac:spMkLst>
        </pc:spChg>
        <pc:spChg chg="del">
          <ac:chgData name="Wojciech Januszauskas" userId="283006d7-7365-4ce6-9b04-25a42527db96" providerId="ADAL" clId="{2D607F47-5B30-4A5F-927F-7A8BEF592C4C}" dt="2022-04-04T14:12:02.837" v="67" actId="478"/>
          <ac:spMkLst>
            <pc:docMk/>
            <pc:sldMk cId="969260435" sldId="417"/>
            <ac:spMk id="4" creationId="{37B63CF0-1C57-42A9-8579-576D4B6BC555}"/>
          </ac:spMkLst>
        </pc:spChg>
        <pc:spChg chg="add del mod">
          <ac:chgData name="Wojciech Januszauskas" userId="283006d7-7365-4ce6-9b04-25a42527db96" providerId="ADAL" clId="{2D607F47-5B30-4A5F-927F-7A8BEF592C4C}" dt="2022-04-04T14:12:04.161" v="68" actId="478"/>
          <ac:spMkLst>
            <pc:docMk/>
            <pc:sldMk cId="969260435" sldId="417"/>
            <ac:spMk id="11" creationId="{10992FF9-DD5A-4BFD-A1EB-F96D19BDD9B7}"/>
          </ac:spMkLst>
        </pc:spChg>
        <pc:spChg chg="add mod ord">
          <ac:chgData name="Wojciech Januszauskas" userId="283006d7-7365-4ce6-9b04-25a42527db96" providerId="ADAL" clId="{2D607F47-5B30-4A5F-927F-7A8BEF592C4C}" dt="2022-04-04T14:34:33.143" v="185" actId="403"/>
          <ac:spMkLst>
            <pc:docMk/>
            <pc:sldMk cId="969260435" sldId="417"/>
            <ac:spMk id="12" creationId="{71CF5F2C-C511-4F0F-85E1-5460DC6EA616}"/>
          </ac:spMkLst>
        </pc:spChg>
        <pc:spChg chg="add mod">
          <ac:chgData name="Wojciech Januszauskas" userId="283006d7-7365-4ce6-9b04-25a42527db96" providerId="ADAL" clId="{2D607F47-5B30-4A5F-927F-7A8BEF592C4C}" dt="2022-04-04T14:34:33.143" v="185" actId="403"/>
          <ac:spMkLst>
            <pc:docMk/>
            <pc:sldMk cId="969260435" sldId="417"/>
            <ac:spMk id="13" creationId="{1B01FB0E-EF80-4280-9BEF-01B8D867E394}"/>
          </ac:spMkLst>
        </pc:spChg>
        <pc:spChg chg="add mod">
          <ac:chgData name="Wojciech Januszauskas" userId="283006d7-7365-4ce6-9b04-25a42527db96" providerId="ADAL" clId="{2D607F47-5B30-4A5F-927F-7A8BEF592C4C}" dt="2022-04-04T14:34:33.143" v="185" actId="403"/>
          <ac:spMkLst>
            <pc:docMk/>
            <pc:sldMk cId="969260435" sldId="417"/>
            <ac:spMk id="14" creationId="{24D86DFB-BD72-4252-BE05-9DD24C64D9BA}"/>
          </ac:spMkLst>
        </pc:spChg>
        <pc:spChg chg="add mod">
          <ac:chgData name="Wojciech Januszauskas" userId="283006d7-7365-4ce6-9b04-25a42527db96" providerId="ADAL" clId="{2D607F47-5B30-4A5F-927F-7A8BEF592C4C}" dt="2022-04-04T14:34:33.143" v="185" actId="403"/>
          <ac:spMkLst>
            <pc:docMk/>
            <pc:sldMk cId="969260435" sldId="417"/>
            <ac:spMk id="17" creationId="{7FE50D8E-BFFD-4B73-B979-1B4962075483}"/>
          </ac:spMkLst>
        </pc:spChg>
        <pc:spChg chg="add del mod ord">
          <ac:chgData name="Wojciech Januszauskas" userId="283006d7-7365-4ce6-9b04-25a42527db96" providerId="ADAL" clId="{2D607F47-5B30-4A5F-927F-7A8BEF592C4C}" dt="2022-04-04T14:25:15.654" v="167"/>
          <ac:spMkLst>
            <pc:docMk/>
            <pc:sldMk cId="969260435" sldId="417"/>
            <ac:spMk id="21" creationId="{6DFC17A9-4C89-4D1F-BBC1-9F0FEC2B7E8A}"/>
          </ac:spMkLst>
        </pc:spChg>
        <pc:spChg chg="add del mod ord">
          <ac:chgData name="Wojciech Januszauskas" userId="283006d7-7365-4ce6-9b04-25a42527db96" providerId="ADAL" clId="{2D607F47-5B30-4A5F-927F-7A8BEF592C4C}" dt="2022-04-04T14:25:20.730" v="170" actId="478"/>
          <ac:spMkLst>
            <pc:docMk/>
            <pc:sldMk cId="969260435" sldId="417"/>
            <ac:spMk id="22" creationId="{CB2D9EF1-B671-4811-96F0-6EC749AD0469}"/>
          </ac:spMkLst>
        </pc:spChg>
        <pc:graphicFrameChg chg="add del mod">
          <ac:chgData name="Wojciech Januszauskas" userId="283006d7-7365-4ce6-9b04-25a42527db96" providerId="ADAL" clId="{2D607F47-5B30-4A5F-927F-7A8BEF592C4C}" dt="2022-04-04T14:11:34.144" v="58" actId="478"/>
          <ac:graphicFrameMkLst>
            <pc:docMk/>
            <pc:sldMk cId="969260435" sldId="417"/>
            <ac:graphicFrameMk id="5" creationId="{96A57895-96AB-4C24-9EB3-025BB8C00FDE}"/>
          </ac:graphicFrameMkLst>
        </pc:graphicFrameChg>
        <pc:picChg chg="add del mod">
          <ac:chgData name="Wojciech Januszauskas" userId="283006d7-7365-4ce6-9b04-25a42527db96" providerId="ADAL" clId="{2D607F47-5B30-4A5F-927F-7A8BEF592C4C}" dt="2022-04-04T14:11:41.894" v="60"/>
          <ac:picMkLst>
            <pc:docMk/>
            <pc:sldMk cId="969260435" sldId="417"/>
            <ac:picMk id="7" creationId="{6A5F635B-A77D-499A-8DE0-2E30DDBD9F78}"/>
          </ac:picMkLst>
        </pc:picChg>
        <pc:picChg chg="add del mod">
          <ac:chgData name="Wojciech Januszauskas" userId="283006d7-7365-4ce6-9b04-25a42527db96" providerId="ADAL" clId="{2D607F47-5B30-4A5F-927F-7A8BEF592C4C}" dt="2022-04-04T14:15:00.131" v="93" actId="478"/>
          <ac:picMkLst>
            <pc:docMk/>
            <pc:sldMk cId="969260435" sldId="417"/>
            <ac:picMk id="9" creationId="{39C51ABA-E3F9-40E3-9344-110FB771E736}"/>
          </ac:picMkLst>
        </pc:picChg>
        <pc:picChg chg="add del mod">
          <ac:chgData name="Wojciech Januszauskas" userId="283006d7-7365-4ce6-9b04-25a42527db96" providerId="ADAL" clId="{2D607F47-5B30-4A5F-927F-7A8BEF592C4C}" dt="2022-04-04T14:21:02.056" v="121" actId="478"/>
          <ac:picMkLst>
            <pc:docMk/>
            <pc:sldMk cId="969260435" sldId="417"/>
            <ac:picMk id="16" creationId="{D8785DEF-C26A-4E3D-8217-B5CAD1B42360}"/>
          </ac:picMkLst>
        </pc:picChg>
        <pc:picChg chg="add mod ord">
          <ac:chgData name="Wojciech Januszauskas" userId="283006d7-7365-4ce6-9b04-25a42527db96" providerId="ADAL" clId="{2D607F47-5B30-4A5F-927F-7A8BEF592C4C}" dt="2022-04-04T14:25:46.571" v="174" actId="1076"/>
          <ac:picMkLst>
            <pc:docMk/>
            <pc:sldMk cId="969260435" sldId="417"/>
            <ac:picMk id="19" creationId="{EB017D83-E578-453A-8B2A-9A1C42B80ED1}"/>
          </ac:picMkLst>
        </pc:picChg>
        <pc:picChg chg="add mod">
          <ac:chgData name="Wojciech Januszauskas" userId="283006d7-7365-4ce6-9b04-25a42527db96" providerId="ADAL" clId="{2D607F47-5B30-4A5F-927F-7A8BEF592C4C}" dt="2022-04-25T15:48:52.990" v="1744" actId="1076"/>
          <ac:picMkLst>
            <pc:docMk/>
            <pc:sldMk cId="969260435" sldId="417"/>
            <ac:picMk id="20" creationId="{9B7F7A42-93B2-4DAC-A2ED-D02112EC69D8}"/>
          </ac:picMkLst>
        </pc:picChg>
        <pc:picChg chg="add mod">
          <ac:chgData name="Wojciech Januszauskas" userId="283006d7-7365-4ce6-9b04-25a42527db96" providerId="ADAL" clId="{2D607F47-5B30-4A5F-927F-7A8BEF592C4C}" dt="2022-04-04T14:25:19.528" v="168" actId="27614"/>
          <ac:picMkLst>
            <pc:docMk/>
            <pc:sldMk cId="969260435" sldId="417"/>
            <ac:picMk id="24" creationId="{F6EF6CA2-2815-44B0-8FD3-9D02BA5DF8D5}"/>
          </ac:picMkLst>
        </pc:picChg>
      </pc:sldChg>
      <pc:sldChg chg="addSp delSp modSp mod modTransition modAnim modCm">
        <pc:chgData name="Wojciech Januszauskas" userId="283006d7-7365-4ce6-9b04-25a42527db96" providerId="ADAL" clId="{2D607F47-5B30-4A5F-927F-7A8BEF592C4C}" dt="2022-05-04T18:53:01.764" v="3004"/>
        <pc:sldMkLst>
          <pc:docMk/>
          <pc:sldMk cId="3612364214" sldId="418"/>
        </pc:sldMkLst>
        <pc:spChg chg="mod">
          <ac:chgData name="Wojciech Januszauskas" userId="283006d7-7365-4ce6-9b04-25a42527db96" providerId="ADAL" clId="{2D607F47-5B30-4A5F-927F-7A8BEF592C4C}" dt="2022-04-19T20:05:51.318" v="725" actId="1076"/>
          <ac:spMkLst>
            <pc:docMk/>
            <pc:sldMk cId="3612364214" sldId="418"/>
            <ac:spMk id="3" creationId="{56627E7D-60F9-44DF-9849-CE6B92AC8E8C}"/>
          </ac:spMkLst>
        </pc:spChg>
        <pc:spChg chg="del mod">
          <ac:chgData name="Wojciech Januszauskas" userId="283006d7-7365-4ce6-9b04-25a42527db96" providerId="ADAL" clId="{2D607F47-5B30-4A5F-927F-7A8BEF592C4C}" dt="2022-05-02T17:59:43.325" v="2877" actId="478"/>
          <ac:spMkLst>
            <pc:docMk/>
            <pc:sldMk cId="3612364214" sldId="418"/>
            <ac:spMk id="4" creationId="{2C264C4D-D673-4354-B96E-95BDAB117CCB}"/>
          </ac:spMkLst>
        </pc:spChg>
        <pc:spChg chg="add del">
          <ac:chgData name="Wojciech Januszauskas" userId="283006d7-7365-4ce6-9b04-25a42527db96" providerId="ADAL" clId="{2D607F47-5B30-4A5F-927F-7A8BEF592C4C}" dt="2022-04-19T20:05:40.964" v="722"/>
          <ac:spMkLst>
            <pc:docMk/>
            <pc:sldMk cId="3612364214" sldId="418"/>
            <ac:spMk id="5" creationId="{27A05E23-B56C-F12C-E05D-1C13567BCA38}"/>
          </ac:spMkLst>
        </pc:spChg>
        <pc:spChg chg="del mod topLvl">
          <ac:chgData name="Wojciech Januszauskas" userId="283006d7-7365-4ce6-9b04-25a42527db96" providerId="ADAL" clId="{2D607F47-5B30-4A5F-927F-7A8BEF592C4C}" dt="2022-04-04T15:18:25.090" v="186" actId="478"/>
          <ac:spMkLst>
            <pc:docMk/>
            <pc:sldMk cId="3612364214" sldId="418"/>
            <ac:spMk id="6" creationId="{4C8986BC-5903-4372-9C7A-AC08AA029965}"/>
          </ac:spMkLst>
        </pc:spChg>
        <pc:spChg chg="del mod topLvl">
          <ac:chgData name="Wojciech Januszauskas" userId="283006d7-7365-4ce6-9b04-25a42527db96" providerId="ADAL" clId="{2D607F47-5B30-4A5F-927F-7A8BEF592C4C}" dt="2022-04-04T14:07:09.021" v="52" actId="478"/>
          <ac:spMkLst>
            <pc:docMk/>
            <pc:sldMk cId="3612364214" sldId="418"/>
            <ac:spMk id="7" creationId="{6C5576B0-29D1-4DE1-B547-6A3C397CFE4A}"/>
          </ac:spMkLst>
        </pc:spChg>
        <pc:spChg chg="del mod topLvl">
          <ac:chgData name="Wojciech Januszauskas" userId="283006d7-7365-4ce6-9b04-25a42527db96" providerId="ADAL" clId="{2D607F47-5B30-4A5F-927F-7A8BEF592C4C}" dt="2022-04-04T15:18:28.112" v="187" actId="478"/>
          <ac:spMkLst>
            <pc:docMk/>
            <pc:sldMk cId="3612364214" sldId="418"/>
            <ac:spMk id="8" creationId="{172FAEE8-7FF2-4E8E-975A-D5D2BB21F458}"/>
          </ac:spMkLst>
        </pc:spChg>
        <pc:spChg chg="del mod topLvl">
          <ac:chgData name="Wojciech Januszauskas" userId="283006d7-7365-4ce6-9b04-25a42527db96" providerId="ADAL" clId="{2D607F47-5B30-4A5F-927F-7A8BEF592C4C}" dt="2022-04-04T14:07:10.237" v="54" actId="478"/>
          <ac:spMkLst>
            <pc:docMk/>
            <pc:sldMk cId="3612364214" sldId="418"/>
            <ac:spMk id="9" creationId="{025B1BD8-1AD0-4129-9CF9-23160189F502}"/>
          </ac:spMkLst>
        </pc:spChg>
        <pc:grpChg chg="add del mod">
          <ac:chgData name="Wojciech Januszauskas" userId="283006d7-7365-4ce6-9b04-25a42527db96" providerId="ADAL" clId="{2D607F47-5B30-4A5F-927F-7A8BEF592C4C}" dt="2022-04-04T14:07:08.132" v="51" actId="165"/>
          <ac:grpSpMkLst>
            <pc:docMk/>
            <pc:sldMk cId="3612364214" sldId="418"/>
            <ac:grpSpMk id="5" creationId="{3949106C-96CB-438B-9528-AE5EC2CC3BEB}"/>
          </ac:grpSpMkLst>
        </pc:grpChg>
        <pc:picChg chg="del mod">
          <ac:chgData name="Wojciech Januszauskas" userId="283006d7-7365-4ce6-9b04-25a42527db96" providerId="ADAL" clId="{2D607F47-5B30-4A5F-927F-7A8BEF592C4C}" dt="2022-05-02T17:59:49.994" v="2879" actId="478"/>
          <ac:picMkLst>
            <pc:docMk/>
            <pc:sldMk cId="3612364214" sldId="418"/>
            <ac:picMk id="5" creationId="{8510291E-195C-E02B-FA88-A7D9A8BDAF18}"/>
          </ac:picMkLst>
        </pc:picChg>
        <pc:picChg chg="add mod">
          <ac:chgData name="Wojciech Januszauskas" userId="283006d7-7365-4ce6-9b04-25a42527db96" providerId="ADAL" clId="{2D607F47-5B30-4A5F-927F-7A8BEF592C4C}" dt="2022-05-04T14:49:16.919" v="2900" actId="1076"/>
          <ac:picMkLst>
            <pc:docMk/>
            <pc:sldMk cId="3612364214" sldId="418"/>
            <ac:picMk id="7" creationId="{66013DC1-1072-F88A-F470-24F5C5BA23F9}"/>
          </ac:picMkLst>
        </pc:picChg>
        <pc:picChg chg="add del mod">
          <ac:chgData name="Wojciech Januszauskas" userId="283006d7-7365-4ce6-9b04-25a42527db96" providerId="ADAL" clId="{2D607F47-5B30-4A5F-927F-7A8BEF592C4C}" dt="2022-04-19T19:52:50.045" v="711"/>
          <ac:picMkLst>
            <pc:docMk/>
            <pc:sldMk cId="3612364214" sldId="418"/>
            <ac:picMk id="7" creationId="{FFDC3C38-6D62-467F-BBCA-D54AAE33728F}"/>
          </ac:picMkLst>
        </pc:picChg>
        <pc:picChg chg="add mod">
          <ac:chgData name="Wojciech Januszauskas" userId="283006d7-7365-4ce6-9b04-25a42527db96" providerId="ADAL" clId="{2D607F47-5B30-4A5F-927F-7A8BEF592C4C}" dt="2022-04-19T20:05:46.737" v="723" actId="27614"/>
          <ac:picMkLst>
            <pc:docMk/>
            <pc:sldMk cId="3612364214" sldId="418"/>
            <ac:picMk id="9" creationId="{18391E90-9251-4BBD-BA05-6CDAA7D3A419}"/>
          </ac:picMkLst>
        </pc:picChg>
        <pc:picChg chg="add mod">
          <ac:chgData name="Wojciech Januszauskas" userId="283006d7-7365-4ce6-9b04-25a42527db96" providerId="ADAL" clId="{2D607F47-5B30-4A5F-927F-7A8BEF592C4C}" dt="2022-05-04T14:48:43.376" v="2892" actId="14100"/>
          <ac:picMkLst>
            <pc:docMk/>
            <pc:sldMk cId="3612364214" sldId="418"/>
            <ac:picMk id="11" creationId="{32B69FA9-335D-40A9-85B5-20DE4D4DFC23}"/>
          </ac:picMkLst>
        </pc:picChg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617418376" sldId="420"/>
        </pc:sldMkLst>
        <pc:spChg chg="mod">
          <ac:chgData name="Wojciech Januszauskas" userId="283006d7-7365-4ce6-9b04-25a42527db96" providerId="ADAL" clId="{2D607F47-5B30-4A5F-927F-7A8BEF592C4C}" dt="2022-04-29T11:00:01.177" v="2080" actId="20577"/>
          <ac:spMkLst>
            <pc:docMk/>
            <pc:sldMk cId="617418376" sldId="420"/>
            <ac:spMk id="4" creationId="{2C264C4D-D673-4354-B96E-95BDAB117CCB}"/>
          </ac:spMkLst>
        </pc:spChg>
      </pc:sldChg>
      <pc:sldChg chg="modCm">
        <pc:chgData name="Wojciech Januszauskas" userId="283006d7-7365-4ce6-9b04-25a42527db96" providerId="ADAL" clId="{2D607F47-5B30-4A5F-927F-7A8BEF592C4C}" dt="2022-04-05T11:40:09.923" v="509"/>
        <pc:sldMkLst>
          <pc:docMk/>
          <pc:sldMk cId="2314010709" sldId="422"/>
        </pc:sldMkLst>
      </pc:sldChg>
      <pc:sldChg chg="addSp delSp modSp mod modTransition modAnim modCm">
        <pc:chgData name="Wojciech Januszauskas" userId="283006d7-7365-4ce6-9b04-25a42527db96" providerId="ADAL" clId="{2D607F47-5B30-4A5F-927F-7A8BEF592C4C}" dt="2022-05-04T18:53:01.764" v="3004"/>
        <pc:sldMkLst>
          <pc:docMk/>
          <pc:sldMk cId="1674854764" sldId="423"/>
        </pc:sldMkLst>
        <pc:spChg chg="mod">
          <ac:chgData name="Wojciech Januszauskas" userId="283006d7-7365-4ce6-9b04-25a42527db96" providerId="ADAL" clId="{2D607F47-5B30-4A5F-927F-7A8BEF592C4C}" dt="2022-05-02T16:59:59.051" v="2701" actId="20577"/>
          <ac:spMkLst>
            <pc:docMk/>
            <pc:sldMk cId="1674854764" sldId="423"/>
            <ac:spMk id="2" creationId="{DDCAC72A-294B-F31D-5BA9-DB9164BAF0A5}"/>
          </ac:spMkLst>
        </pc:spChg>
        <pc:spChg chg="del mod">
          <ac:chgData name="Wojciech Januszauskas" userId="283006d7-7365-4ce6-9b04-25a42527db96" providerId="ADAL" clId="{2D607F47-5B30-4A5F-927F-7A8BEF592C4C}" dt="2022-05-02T11:09:25.401" v="2589" actId="478"/>
          <ac:spMkLst>
            <pc:docMk/>
            <pc:sldMk cId="1674854764" sldId="423"/>
            <ac:spMk id="6" creationId="{C5251F54-6D37-857B-6EC2-90308B666641}"/>
          </ac:spMkLst>
        </pc:spChg>
        <pc:spChg chg="mod">
          <ac:chgData name="Wojciech Januszauskas" userId="283006d7-7365-4ce6-9b04-25a42527db96" providerId="ADAL" clId="{2D607F47-5B30-4A5F-927F-7A8BEF592C4C}" dt="2022-05-02T17:01:01.863" v="2704" actId="207"/>
          <ac:spMkLst>
            <pc:docMk/>
            <pc:sldMk cId="1674854764" sldId="423"/>
            <ac:spMk id="8" creationId="{1A8834C6-4E60-661F-4C83-7FB36B73DE84}"/>
          </ac:spMkLst>
        </pc:spChg>
        <pc:spChg chg="add mod">
          <ac:chgData name="Wojciech Januszauskas" userId="283006d7-7365-4ce6-9b04-25a42527db96" providerId="ADAL" clId="{2D607F47-5B30-4A5F-927F-7A8BEF592C4C}" dt="2022-05-02T16:59:37.234" v="2672" actId="2085"/>
          <ac:spMkLst>
            <pc:docMk/>
            <pc:sldMk cId="1674854764" sldId="423"/>
            <ac:spMk id="9" creationId="{2FD970F6-F9CB-063A-B3B4-85DC91B99787}"/>
          </ac:spMkLst>
        </pc:spChg>
        <pc:spChg chg="mod">
          <ac:chgData name="Wojciech Januszauskas" userId="283006d7-7365-4ce6-9b04-25a42527db96" providerId="ADAL" clId="{2D607F47-5B30-4A5F-927F-7A8BEF592C4C}" dt="2022-05-02T17:01:04.158" v="2705" actId="207"/>
          <ac:spMkLst>
            <pc:docMk/>
            <pc:sldMk cId="1674854764" sldId="423"/>
            <ac:spMk id="10" creationId="{042AE5F8-3585-17CF-53E6-FFF4695FA123}"/>
          </ac:spMkLst>
        </pc:spChg>
        <pc:grpChg chg="mod">
          <ac:chgData name="Wojciech Januszauskas" userId="283006d7-7365-4ce6-9b04-25a42527db96" providerId="ADAL" clId="{2D607F47-5B30-4A5F-927F-7A8BEF592C4C}" dt="2022-05-02T17:02:02.445" v="2709" actId="164"/>
          <ac:grpSpMkLst>
            <pc:docMk/>
            <pc:sldMk cId="1674854764" sldId="423"/>
            <ac:grpSpMk id="6" creationId="{7CAAB01B-1CD0-3CF6-33F8-3C32B93EF134}"/>
          </ac:grpSpMkLst>
        </pc:grpChg>
        <pc:grpChg chg="add mod">
          <ac:chgData name="Wojciech Januszauskas" userId="283006d7-7365-4ce6-9b04-25a42527db96" providerId="ADAL" clId="{2D607F47-5B30-4A5F-927F-7A8BEF592C4C}" dt="2022-05-02T17:02:34.172" v="2719" actId="1038"/>
          <ac:grpSpMkLst>
            <pc:docMk/>
            <pc:sldMk cId="1674854764" sldId="423"/>
            <ac:grpSpMk id="12" creationId="{AA0068ED-1DE9-9581-C5A1-D537A950F264}"/>
          </ac:grpSpMkLst>
        </pc:grpChg>
        <pc:picChg chg="del">
          <ac:chgData name="Wojciech Januszauskas" userId="283006d7-7365-4ce6-9b04-25a42527db96" providerId="ADAL" clId="{2D607F47-5B30-4A5F-927F-7A8BEF592C4C}" dt="2022-04-05T17:32:57.306" v="665" actId="478"/>
          <ac:picMkLst>
            <pc:docMk/>
            <pc:sldMk cId="1674854764" sldId="423"/>
            <ac:picMk id="3" creationId="{99263ADC-DA7E-FE4B-B949-3E5F3832B81B}"/>
          </ac:picMkLst>
        </pc:picChg>
        <pc:picChg chg="del">
          <ac:chgData name="Wojciech Januszauskas" userId="283006d7-7365-4ce6-9b04-25a42527db96" providerId="ADAL" clId="{2D607F47-5B30-4A5F-927F-7A8BEF592C4C}" dt="2022-04-05T17:32:58.506" v="666" actId="478"/>
          <ac:picMkLst>
            <pc:docMk/>
            <pc:sldMk cId="1674854764" sldId="423"/>
            <ac:picMk id="4" creationId="{D5B4B613-2A6A-E070-21EB-757F6C136804}"/>
          </ac:picMkLst>
        </pc:picChg>
        <pc:picChg chg="add mod ord">
          <ac:chgData name="Wojciech Januszauskas" userId="283006d7-7365-4ce6-9b04-25a42527db96" providerId="ADAL" clId="{2D607F47-5B30-4A5F-927F-7A8BEF592C4C}" dt="2022-04-05T17:32:55.659" v="664" actId="167"/>
          <ac:picMkLst>
            <pc:docMk/>
            <pc:sldMk cId="1674854764" sldId="423"/>
            <ac:picMk id="5" creationId="{08B2F281-9BB2-4836-AD53-9F66A373FCBC}"/>
          </ac:picMkLst>
        </pc:picChg>
        <pc:picChg chg="add del mod">
          <ac:chgData name="Wojciech Januszauskas" userId="283006d7-7365-4ce6-9b04-25a42527db96" providerId="ADAL" clId="{2D607F47-5B30-4A5F-927F-7A8BEF592C4C}" dt="2022-04-29T10:54:08.543" v="1982" actId="21"/>
          <ac:picMkLst>
            <pc:docMk/>
            <pc:sldMk cId="1674854764" sldId="423"/>
            <ac:picMk id="7" creationId="{7CDA3319-0DCD-43B6-977D-F1EEBC2D1416}"/>
          </ac:picMkLst>
        </pc:picChg>
        <pc:cxnChg chg="mod">
          <ac:chgData name="Wojciech Januszauskas" userId="283006d7-7365-4ce6-9b04-25a42527db96" providerId="ADAL" clId="{2D607F47-5B30-4A5F-927F-7A8BEF592C4C}" dt="2022-05-02T16:59:37.234" v="2672" actId="2085"/>
          <ac:cxnSpMkLst>
            <pc:docMk/>
            <pc:sldMk cId="1674854764" sldId="423"/>
            <ac:cxnSpMk id="4" creationId="{674A812A-18E1-6F8E-E32E-60F559775D6A}"/>
          </ac:cxnSpMkLst>
        </pc:cxnChg>
        <pc:cxnChg chg="add mod">
          <ac:chgData name="Wojciech Januszauskas" userId="283006d7-7365-4ce6-9b04-25a42527db96" providerId="ADAL" clId="{2D607F47-5B30-4A5F-927F-7A8BEF592C4C}" dt="2022-05-02T17:02:02.445" v="2709" actId="164"/>
          <ac:cxnSpMkLst>
            <pc:docMk/>
            <pc:sldMk cId="1674854764" sldId="423"/>
            <ac:cxnSpMk id="11" creationId="{3CB73328-06E2-BE9F-9316-E4559B62B15E}"/>
          </ac:cxnSpMkLst>
        </pc:cxnChg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680087470" sldId="424"/>
        </pc:sldMkLst>
        <pc:spChg chg="mod">
          <ac:chgData name="Wojciech Januszauskas" userId="283006d7-7365-4ce6-9b04-25a42527db96" providerId="ADAL" clId="{2D607F47-5B30-4A5F-927F-7A8BEF592C4C}" dt="2022-05-04T18:51:40.348" v="3003" actId="403"/>
          <ac:spMkLst>
            <pc:docMk/>
            <pc:sldMk cId="3680087470" sldId="424"/>
            <ac:spMk id="4" creationId="{2C264C4D-D673-4354-B96E-95BDAB117CCB}"/>
          </ac:spMkLst>
        </pc:spChg>
      </pc:sldChg>
      <pc:sldChg chg="addSp delSp modSp mod modTransition addCm delCm modCm">
        <pc:chgData name="Wojciech Januszauskas" userId="283006d7-7365-4ce6-9b04-25a42527db96" providerId="ADAL" clId="{2D607F47-5B30-4A5F-927F-7A8BEF592C4C}" dt="2022-05-04T18:53:01.764" v="3004"/>
        <pc:sldMkLst>
          <pc:docMk/>
          <pc:sldMk cId="747728421" sldId="426"/>
        </pc:sldMkLst>
        <pc:picChg chg="del">
          <ac:chgData name="Wojciech Januszauskas" userId="283006d7-7365-4ce6-9b04-25a42527db96" providerId="ADAL" clId="{2D607F47-5B30-4A5F-927F-7A8BEF592C4C}" dt="2022-05-04T14:54:31.108" v="2916" actId="478"/>
          <ac:picMkLst>
            <pc:docMk/>
            <pc:sldMk cId="747728421" sldId="426"/>
            <ac:picMk id="2" creationId="{5D9C703E-D7EE-35D6-C7CB-9475F13F0753}"/>
          </ac:picMkLst>
        </pc:picChg>
        <pc:picChg chg="del">
          <ac:chgData name="Wojciech Januszauskas" userId="283006d7-7365-4ce6-9b04-25a42527db96" providerId="ADAL" clId="{2D607F47-5B30-4A5F-927F-7A8BEF592C4C}" dt="2022-04-29T10:46:29.370" v="1959" actId="478"/>
          <ac:picMkLst>
            <pc:docMk/>
            <pc:sldMk cId="747728421" sldId="426"/>
            <ac:picMk id="3" creationId="{DF2D91D2-62F6-472A-980A-409A976DCE75}"/>
          </ac:picMkLst>
        </pc:picChg>
        <pc:picChg chg="del mod">
          <ac:chgData name="Wojciech Januszauskas" userId="283006d7-7365-4ce6-9b04-25a42527db96" providerId="ADAL" clId="{2D607F47-5B30-4A5F-927F-7A8BEF592C4C}" dt="2022-04-29T10:46:28.785" v="1958" actId="478"/>
          <ac:picMkLst>
            <pc:docMk/>
            <pc:sldMk cId="747728421" sldId="426"/>
            <ac:picMk id="4" creationId="{7BCAFE87-0079-BE0A-EED7-1B37A8A1E324}"/>
          </ac:picMkLst>
        </pc:picChg>
        <pc:picChg chg="add mod ord">
          <ac:chgData name="Wojciech Januszauskas" userId="283006d7-7365-4ce6-9b04-25a42527db96" providerId="ADAL" clId="{2D607F47-5B30-4A5F-927F-7A8BEF592C4C}" dt="2022-05-04T14:54:36.190" v="2917" actId="1076"/>
          <ac:picMkLst>
            <pc:docMk/>
            <pc:sldMk cId="747728421" sldId="426"/>
            <ac:picMk id="4" creationId="{A7F7FC0D-08CB-AE09-DF1A-9CB30FC27CC8}"/>
          </ac:picMkLst>
        </pc:picChg>
        <pc:picChg chg="add mod">
          <ac:chgData name="Wojciech Januszauskas" userId="283006d7-7365-4ce6-9b04-25a42527db96" providerId="ADAL" clId="{2D607F47-5B30-4A5F-927F-7A8BEF592C4C}" dt="2022-04-29T10:47:00.773" v="1967" actId="14100"/>
          <ac:picMkLst>
            <pc:docMk/>
            <pc:sldMk cId="747728421" sldId="426"/>
            <ac:picMk id="6" creationId="{1ECB358E-301F-CFE6-BC53-4D0ECDCB2F6E}"/>
          </ac:picMkLst>
        </pc:picChg>
        <pc:picChg chg="mod">
          <ac:chgData name="Wojciech Januszauskas" userId="283006d7-7365-4ce6-9b04-25a42527db96" providerId="ADAL" clId="{2D607F47-5B30-4A5F-927F-7A8BEF592C4C}" dt="2022-05-04T14:54:39.651" v="2921" actId="1036"/>
          <ac:picMkLst>
            <pc:docMk/>
            <pc:sldMk cId="747728421" sldId="426"/>
            <ac:picMk id="21" creationId="{3A328ABC-024C-4DB3-624C-38C59DBF8892}"/>
          </ac:picMkLst>
        </pc:picChg>
      </pc:sldChg>
      <pc:sldChg chg="modSp mod">
        <pc:chgData name="Wojciech Januszauskas" userId="283006d7-7365-4ce6-9b04-25a42527db96" providerId="ADAL" clId="{2D607F47-5B30-4A5F-927F-7A8BEF592C4C}" dt="2022-04-05T11:54:49.419" v="584" actId="14100"/>
        <pc:sldMkLst>
          <pc:docMk/>
          <pc:sldMk cId="1532964849" sldId="428"/>
        </pc:sldMkLst>
        <pc:picChg chg="mod">
          <ac:chgData name="Wojciech Januszauskas" userId="283006d7-7365-4ce6-9b04-25a42527db96" providerId="ADAL" clId="{2D607F47-5B30-4A5F-927F-7A8BEF592C4C}" dt="2022-04-05T11:54:49.419" v="584" actId="14100"/>
          <ac:picMkLst>
            <pc:docMk/>
            <pc:sldMk cId="1532964849" sldId="428"/>
            <ac:picMk id="5" creationId="{C7DD5E1C-FBBC-6113-74EE-3D6D6BE03DCF}"/>
          </ac:picMkLst>
        </pc:picChg>
      </pc:sldChg>
      <pc:sldChg chg="modTransition">
        <pc:chgData name="Wojciech Januszauskas" userId="283006d7-7365-4ce6-9b04-25a42527db96" providerId="ADAL" clId="{2D607F47-5B30-4A5F-927F-7A8BEF592C4C}" dt="2022-04-22T10:09:07.069" v="1400"/>
        <pc:sldMkLst>
          <pc:docMk/>
          <pc:sldMk cId="2383300936" sldId="431"/>
        </pc:sldMkLst>
      </pc:sldChg>
      <pc:sldChg chg="addSp delSp modSp mod modTransition">
        <pc:chgData name="Wojciech Januszauskas" userId="283006d7-7365-4ce6-9b04-25a42527db96" providerId="ADAL" clId="{2D607F47-5B30-4A5F-927F-7A8BEF592C4C}" dt="2022-05-04T18:53:42.126" v="3006" actId="2711"/>
        <pc:sldMkLst>
          <pc:docMk/>
          <pc:sldMk cId="97653695" sldId="432"/>
        </pc:sldMkLst>
        <pc:spChg chg="mod">
          <ac:chgData name="Wojciech Januszauskas" userId="283006d7-7365-4ce6-9b04-25a42527db96" providerId="ADAL" clId="{2D607F47-5B30-4A5F-927F-7A8BEF592C4C}" dt="2022-05-04T18:53:35.416" v="3005" actId="14861"/>
          <ac:spMkLst>
            <pc:docMk/>
            <pc:sldMk cId="97653695" sldId="432"/>
            <ac:spMk id="2" creationId="{6B730714-109E-BA91-33EB-FA35EBBAF335}"/>
          </ac:spMkLst>
        </pc:spChg>
        <pc:spChg chg="mod">
          <ac:chgData name="Wojciech Januszauskas" userId="283006d7-7365-4ce6-9b04-25a42527db96" providerId="ADAL" clId="{2D607F47-5B30-4A5F-927F-7A8BEF592C4C}" dt="2022-05-04T18:53:42.126" v="3006" actId="2711"/>
          <ac:spMkLst>
            <pc:docMk/>
            <pc:sldMk cId="97653695" sldId="432"/>
            <ac:spMk id="5" creationId="{21470A71-2ABE-736A-E1AF-FF703077C502}"/>
          </ac:spMkLst>
        </pc:spChg>
        <pc:spChg chg="mod">
          <ac:chgData name="Wojciech Januszauskas" userId="283006d7-7365-4ce6-9b04-25a42527db96" providerId="ADAL" clId="{2D607F47-5B30-4A5F-927F-7A8BEF592C4C}" dt="2022-05-04T18:53:42.126" v="3006" actId="2711"/>
          <ac:spMkLst>
            <pc:docMk/>
            <pc:sldMk cId="97653695" sldId="432"/>
            <ac:spMk id="6" creationId="{D80F9D73-20A4-6421-1739-C64B2A93A4C3}"/>
          </ac:spMkLst>
        </pc:spChg>
        <pc:spChg chg="mod">
          <ac:chgData name="Wojciech Januszauskas" userId="283006d7-7365-4ce6-9b04-25a42527db96" providerId="ADAL" clId="{2D607F47-5B30-4A5F-927F-7A8BEF592C4C}" dt="2022-05-04T18:53:35.416" v="3005" actId="14861"/>
          <ac:spMkLst>
            <pc:docMk/>
            <pc:sldMk cId="97653695" sldId="432"/>
            <ac:spMk id="7" creationId="{0B4F6F71-06E1-9A06-87FD-328BFD014F0F}"/>
          </ac:spMkLst>
        </pc:spChg>
        <pc:spChg chg="add del">
          <ac:chgData name="Wojciech Januszauskas" userId="283006d7-7365-4ce6-9b04-25a42527db96" providerId="ADAL" clId="{2D607F47-5B30-4A5F-927F-7A8BEF592C4C}" dt="2022-04-04T11:55:12.365" v="3" actId="11529"/>
          <ac:spMkLst>
            <pc:docMk/>
            <pc:sldMk cId="97653695" sldId="432"/>
            <ac:spMk id="8" creationId="{69B6AD3A-32BE-4E23-AE9F-476DD775CF9A}"/>
          </ac:spMkLst>
        </pc:spChg>
        <pc:spChg chg="add del mod">
          <ac:chgData name="Wojciech Januszauskas" userId="283006d7-7365-4ce6-9b04-25a42527db96" providerId="ADAL" clId="{2D607F47-5B30-4A5F-927F-7A8BEF592C4C}" dt="2022-04-04T11:55:42.110" v="11" actId="478"/>
          <ac:spMkLst>
            <pc:docMk/>
            <pc:sldMk cId="97653695" sldId="432"/>
            <ac:spMk id="11" creationId="{BC7BD13E-E0B2-4222-B158-A7B5619DD25C}"/>
          </ac:spMkLst>
        </pc:spChg>
        <pc:picChg chg="mod">
          <ac:chgData name="Wojciech Januszauskas" userId="283006d7-7365-4ce6-9b04-25a42527db96" providerId="ADAL" clId="{2D607F47-5B30-4A5F-927F-7A8BEF592C4C}" dt="2022-04-04T11:55:12.126" v="2" actId="1076"/>
          <ac:picMkLst>
            <pc:docMk/>
            <pc:sldMk cId="97653695" sldId="432"/>
            <ac:picMk id="9" creationId="{32DEA719-1DC8-62DA-3386-1CF059E14692}"/>
          </ac:picMkLst>
        </pc:picChg>
      </pc:sldChg>
      <pc:sldChg chg="addSp delSp modSp add mod modTransition">
        <pc:chgData name="Wojciech Januszauskas" userId="283006d7-7365-4ce6-9b04-25a42527db96" providerId="ADAL" clId="{2D607F47-5B30-4A5F-927F-7A8BEF592C4C}" dt="2022-04-22T10:09:07.069" v="1400"/>
        <pc:sldMkLst>
          <pc:docMk/>
          <pc:sldMk cId="3151866893" sldId="433"/>
        </pc:sldMkLst>
        <pc:picChg chg="del">
          <ac:chgData name="Wojciech Januszauskas" userId="283006d7-7365-4ce6-9b04-25a42527db96" providerId="ADAL" clId="{2D607F47-5B30-4A5F-927F-7A8BEF592C4C}" dt="2022-04-04T13:50:21.464" v="32" actId="478"/>
          <ac:picMkLst>
            <pc:docMk/>
            <pc:sldMk cId="3151866893" sldId="433"/>
            <ac:picMk id="5" creationId="{0EF6FA29-EA13-5080-1853-B5B8F2E27105}"/>
          </ac:picMkLst>
        </pc:picChg>
        <pc:picChg chg="add mod ord">
          <ac:chgData name="Wojciech Januszauskas" userId="283006d7-7365-4ce6-9b04-25a42527db96" providerId="ADAL" clId="{2D607F47-5B30-4A5F-927F-7A8BEF592C4C}" dt="2022-04-05T17:35:09.259" v="701" actId="167"/>
          <ac:picMkLst>
            <pc:docMk/>
            <pc:sldMk cId="3151866893" sldId="433"/>
            <ac:picMk id="5" creationId="{E55C87F5-0663-4BF1-9BDC-88335E2C5AD1}"/>
          </ac:picMkLst>
        </pc:picChg>
        <pc:picChg chg="add del mod ord">
          <ac:chgData name="Wojciech Januszauskas" userId="283006d7-7365-4ce6-9b04-25a42527db96" providerId="ADAL" clId="{2D607F47-5B30-4A5F-927F-7A8BEF592C4C}" dt="2022-04-05T17:35:13.053" v="702" actId="478"/>
          <ac:picMkLst>
            <pc:docMk/>
            <pc:sldMk cId="3151866893" sldId="433"/>
            <ac:picMk id="7" creationId="{6A9B8D98-5F40-4AC5-9433-20ADCABF31FC}"/>
          </ac:picMkLst>
        </pc:picChg>
      </pc:sldChg>
      <pc:sldChg chg="add mod modShow">
        <pc:chgData name="Wojciech Januszauskas" userId="283006d7-7365-4ce6-9b04-25a42527db96" providerId="ADAL" clId="{2D607F47-5B30-4A5F-927F-7A8BEF592C4C}" dt="2022-04-04T14:23:39.127" v="158" actId="729"/>
        <pc:sldMkLst>
          <pc:docMk/>
          <pc:sldMk cId="4199336742" sldId="434"/>
        </pc:sldMkLst>
      </pc:sldChg>
      <pc:sldChg chg="add del">
        <pc:chgData name="Wojciech Januszauskas" userId="283006d7-7365-4ce6-9b04-25a42527db96" providerId="ADAL" clId="{2D607F47-5B30-4A5F-927F-7A8BEF592C4C}" dt="2022-04-04T14:34:16.121" v="181" actId="47"/>
        <pc:sldMkLst>
          <pc:docMk/>
          <pc:sldMk cId="1838825048" sldId="435"/>
        </pc:sldMkLst>
      </pc:sldChg>
      <pc:sldChg chg="addSp delSp modSp add mod modClrScheme chgLayout">
        <pc:chgData name="Wojciech Januszauskas" userId="283006d7-7365-4ce6-9b04-25a42527db96" providerId="ADAL" clId="{2D607F47-5B30-4A5F-927F-7A8BEF592C4C}" dt="2022-04-04T15:30:38.516" v="276" actId="313"/>
        <pc:sldMkLst>
          <pc:docMk/>
          <pc:sldMk cId="3143403817" sldId="435"/>
        </pc:sldMkLst>
        <pc:spChg chg="add mod ord">
          <ac:chgData name="Wojciech Januszauskas" userId="283006d7-7365-4ce6-9b04-25a42527db96" providerId="ADAL" clId="{2D607F47-5B30-4A5F-927F-7A8BEF592C4C}" dt="2022-04-04T15:30:07.773" v="270" actId="1076"/>
          <ac:spMkLst>
            <pc:docMk/>
            <pc:sldMk cId="3143403817" sldId="435"/>
            <ac:spMk id="4" creationId="{A2718792-9E1B-43FE-81D3-D813E1C8EF4B}"/>
          </ac:spMkLst>
        </pc:spChg>
        <pc:spChg chg="mod">
          <ac:chgData name="Wojciech Januszauskas" userId="283006d7-7365-4ce6-9b04-25a42527db96" providerId="ADAL" clId="{2D607F47-5B30-4A5F-927F-7A8BEF592C4C}" dt="2022-04-04T15:30:38.516" v="276" actId="313"/>
          <ac:spMkLst>
            <pc:docMk/>
            <pc:sldMk cId="3143403817" sldId="435"/>
            <ac:spMk id="7" creationId="{A4480CCB-904C-4042-B068-DA50969D5C6F}"/>
          </ac:spMkLst>
        </pc:spChg>
        <pc:picChg chg="add mod ord modCrop">
          <ac:chgData name="Wojciech Januszauskas" userId="283006d7-7365-4ce6-9b04-25a42527db96" providerId="ADAL" clId="{2D607F47-5B30-4A5F-927F-7A8BEF592C4C}" dt="2022-04-04T15:23:25.594" v="217" actId="167"/>
          <ac:picMkLst>
            <pc:docMk/>
            <pc:sldMk cId="3143403817" sldId="435"/>
            <ac:picMk id="3" creationId="{32B91AE1-739C-49D2-ACED-184DBC2899F2}"/>
          </ac:picMkLst>
        </pc:picChg>
        <pc:picChg chg="add mod">
          <ac:chgData name="Wojciech Januszauskas" userId="283006d7-7365-4ce6-9b04-25a42527db96" providerId="ADAL" clId="{2D607F47-5B30-4A5F-927F-7A8BEF592C4C}" dt="2022-04-04T15:30:36.190" v="275" actId="1076"/>
          <ac:picMkLst>
            <pc:docMk/>
            <pc:sldMk cId="3143403817" sldId="435"/>
            <ac:picMk id="6" creationId="{727D5729-2FA5-49D2-8ED3-3E059D67298F}"/>
          </ac:picMkLst>
        </pc:picChg>
        <pc:picChg chg="add del mod modCrop">
          <ac:chgData name="Wojciech Januszauskas" userId="283006d7-7365-4ce6-9b04-25a42527db96" providerId="ADAL" clId="{2D607F47-5B30-4A5F-927F-7A8BEF592C4C}" dt="2022-04-04T15:26:25.622" v="233" actId="478"/>
          <ac:picMkLst>
            <pc:docMk/>
            <pc:sldMk cId="3143403817" sldId="435"/>
            <ac:picMk id="8" creationId="{0B714820-552C-49F1-9B44-2B7C6D1EEC9F}"/>
          </ac:picMkLst>
        </pc:picChg>
      </pc:sldChg>
      <pc:sldChg chg="delSp modSp add mod modTransition modShow">
        <pc:chgData name="Wojciech Januszauskas" userId="283006d7-7365-4ce6-9b04-25a42527db96" providerId="ADAL" clId="{2D607F47-5B30-4A5F-927F-7A8BEF592C4C}" dt="2022-04-22T16:52:10.144" v="1479" actId="729"/>
        <pc:sldMkLst>
          <pc:docMk/>
          <pc:sldMk cId="50479955" sldId="436"/>
        </pc:sldMkLst>
        <pc:spChg chg="mod ord">
          <ac:chgData name="Wojciech Januszauskas" userId="283006d7-7365-4ce6-9b04-25a42527db96" providerId="ADAL" clId="{2D607F47-5B30-4A5F-927F-7A8BEF592C4C}" dt="2022-04-05T11:06:22.083" v="322" actId="14100"/>
          <ac:spMkLst>
            <pc:docMk/>
            <pc:sldMk cId="50479955" sldId="436"/>
            <ac:spMk id="4" creationId="{A2718792-9E1B-43FE-81D3-D813E1C8EF4B}"/>
          </ac:spMkLst>
        </pc:spChg>
        <pc:spChg chg="mod">
          <ac:chgData name="Wojciech Januszauskas" userId="283006d7-7365-4ce6-9b04-25a42527db96" providerId="ADAL" clId="{2D607F47-5B30-4A5F-927F-7A8BEF592C4C}" dt="2022-04-19T19:52:23.729" v="709" actId="207"/>
          <ac:spMkLst>
            <pc:docMk/>
            <pc:sldMk cId="50479955" sldId="436"/>
            <ac:spMk id="7" creationId="{A4480CCB-904C-4042-B068-DA50969D5C6F}"/>
          </ac:spMkLst>
        </pc:spChg>
        <pc:picChg chg="del">
          <ac:chgData name="Wojciech Januszauskas" userId="283006d7-7365-4ce6-9b04-25a42527db96" providerId="ADAL" clId="{2D607F47-5B30-4A5F-927F-7A8BEF592C4C}" dt="2022-04-04T15:26:33.734" v="236" actId="478"/>
          <ac:picMkLst>
            <pc:docMk/>
            <pc:sldMk cId="50479955" sldId="436"/>
            <ac:picMk id="3" creationId="{32B91AE1-739C-49D2-ACED-184DBC2899F2}"/>
          </ac:picMkLst>
        </pc:picChg>
        <pc:picChg chg="mod ord modCrop">
          <ac:chgData name="Wojciech Januszauskas" userId="283006d7-7365-4ce6-9b04-25a42527db96" providerId="ADAL" clId="{2D607F47-5B30-4A5F-927F-7A8BEF592C4C}" dt="2022-04-04T15:28:34.788" v="253" actId="18131"/>
          <ac:picMkLst>
            <pc:docMk/>
            <pc:sldMk cId="50479955" sldId="436"/>
            <ac:picMk id="8" creationId="{0B714820-552C-49F1-9B44-2B7C6D1EEC9F}"/>
          </ac:picMkLst>
        </pc:picChg>
      </pc:sldChg>
      <pc:sldChg chg="modCm">
        <pc:chgData name="Wojciech Januszauskas" userId="283006d7-7365-4ce6-9b04-25a42527db96" providerId="ADAL" clId="{2D607F47-5B30-4A5F-927F-7A8BEF592C4C}" dt="2022-04-05T11:39:15.421" v="507"/>
        <pc:sldMkLst>
          <pc:docMk/>
          <pc:sldMk cId="478719163" sldId="437"/>
        </pc:sldMkLst>
      </pc:sldChg>
      <pc:sldChg chg="addSp delSp modSp mod modTransition modClrScheme addCm delCm chgLayout">
        <pc:chgData name="Wojciech Januszauskas" userId="283006d7-7365-4ce6-9b04-25a42527db96" providerId="ADAL" clId="{2D607F47-5B30-4A5F-927F-7A8BEF592C4C}" dt="2022-05-04T18:53:01.764" v="3004"/>
        <pc:sldMkLst>
          <pc:docMk/>
          <pc:sldMk cId="211662570" sldId="439"/>
        </pc:sldMkLst>
        <pc:spChg chg="del mod ord">
          <ac:chgData name="Wojciech Januszauskas" userId="283006d7-7365-4ce6-9b04-25a42527db96" providerId="ADAL" clId="{2D607F47-5B30-4A5F-927F-7A8BEF592C4C}" dt="2022-04-05T10:43:59.396" v="315" actId="478"/>
          <ac:spMkLst>
            <pc:docMk/>
            <pc:sldMk cId="211662570" sldId="439"/>
            <ac:spMk id="3" creationId="{56627E7D-60F9-44DF-9849-CE6B92AC8E8C}"/>
          </ac:spMkLst>
        </pc:spChg>
        <pc:spChg chg="del mod ord">
          <ac:chgData name="Wojciech Januszauskas" userId="283006d7-7365-4ce6-9b04-25a42527db96" providerId="ADAL" clId="{2D607F47-5B30-4A5F-927F-7A8BEF592C4C}" dt="2022-04-05T10:42:15.970" v="308" actId="478"/>
          <ac:spMkLst>
            <pc:docMk/>
            <pc:sldMk cId="211662570" sldId="439"/>
            <ac:spMk id="4" creationId="{2C264C4D-D673-4354-B96E-95BDAB117CCB}"/>
          </ac:spMkLst>
        </pc:spChg>
        <pc:spChg chg="add mod">
          <ac:chgData name="Wojciech Januszauskas" userId="283006d7-7365-4ce6-9b04-25a42527db96" providerId="ADAL" clId="{2D607F47-5B30-4A5F-927F-7A8BEF592C4C}" dt="2022-05-02T11:21:53.072" v="2650" actId="108"/>
          <ac:spMkLst>
            <pc:docMk/>
            <pc:sldMk cId="211662570" sldId="439"/>
            <ac:spMk id="6" creationId="{61936CF1-5AE2-45D3-B607-C96FE5A19E9A}"/>
          </ac:spMkLst>
        </pc:spChg>
        <pc:picChg chg="add mod">
          <ac:chgData name="Wojciech Januszauskas" userId="283006d7-7365-4ce6-9b04-25a42527db96" providerId="ADAL" clId="{2D607F47-5B30-4A5F-927F-7A8BEF592C4C}" dt="2022-04-05T10:45:31.221" v="319" actId="1076"/>
          <ac:picMkLst>
            <pc:docMk/>
            <pc:sldMk cId="211662570" sldId="439"/>
            <ac:picMk id="5" creationId="{9E7BE32B-F5C8-4C39-953C-EE57AE7D475C}"/>
          </ac:picMkLst>
        </pc:picChg>
      </pc:sldChg>
      <pc:sldChg chg="addSp delSp modSp add del mod ord modClrScheme modShow chgLayout">
        <pc:chgData name="Wojciech Januszauskas" userId="283006d7-7365-4ce6-9b04-25a42527db96" providerId="ADAL" clId="{2D607F47-5B30-4A5F-927F-7A8BEF592C4C}" dt="2022-04-05T11:22:59.587" v="347" actId="47"/>
        <pc:sldMkLst>
          <pc:docMk/>
          <pc:sldMk cId="2596430250" sldId="440"/>
        </pc:sldMkLst>
        <pc:spChg chg="del mod ord">
          <ac:chgData name="Wojciech Januszauskas" userId="283006d7-7365-4ce6-9b04-25a42527db96" providerId="ADAL" clId="{2D607F47-5B30-4A5F-927F-7A8BEF592C4C}" dt="2022-04-05T11:07:20.243" v="325" actId="478"/>
          <ac:spMkLst>
            <pc:docMk/>
            <pc:sldMk cId="2596430250" sldId="440"/>
            <ac:spMk id="2" creationId="{DAD877F8-574B-4B62-93CA-E42FA0EE777D}"/>
          </ac:spMkLst>
        </pc:spChg>
        <pc:picChg chg="add del mod">
          <ac:chgData name="Wojciech Januszauskas" userId="283006d7-7365-4ce6-9b04-25a42527db96" providerId="ADAL" clId="{2D607F47-5B30-4A5F-927F-7A8BEF592C4C}" dt="2022-04-05T11:21:00.881" v="340" actId="478"/>
          <ac:picMkLst>
            <pc:docMk/>
            <pc:sldMk cId="2596430250" sldId="440"/>
            <ac:picMk id="4" creationId="{CEE72CE5-5506-47FA-9A73-E6406C284C27}"/>
          </ac:picMkLst>
        </pc:picChg>
        <pc:picChg chg="add del mod">
          <ac:chgData name="Wojciech Januszauskas" userId="283006d7-7365-4ce6-9b04-25a42527db96" providerId="ADAL" clId="{2D607F47-5B30-4A5F-927F-7A8BEF592C4C}" dt="2022-04-05T11:22:58.266" v="346" actId="21"/>
          <ac:picMkLst>
            <pc:docMk/>
            <pc:sldMk cId="2596430250" sldId="440"/>
            <ac:picMk id="6" creationId="{7F3E343C-3D71-4CCC-B8CD-B7C1A8668F71}"/>
          </ac:picMkLst>
        </pc:picChg>
      </pc:sldChg>
      <pc:sldChg chg="addSp delSp modSp add mod modTransition modClrScheme chgLayout">
        <pc:chgData name="Wojciech Januszauskas" userId="283006d7-7365-4ce6-9b04-25a42527db96" providerId="ADAL" clId="{2D607F47-5B30-4A5F-927F-7A8BEF592C4C}" dt="2022-04-22T10:09:07.069" v="1400"/>
        <pc:sldMkLst>
          <pc:docMk/>
          <pc:sldMk cId="2923303110" sldId="441"/>
        </pc:sldMkLst>
        <pc:picChg chg="add del mod">
          <ac:chgData name="Wojciech Januszauskas" userId="283006d7-7365-4ce6-9b04-25a42527db96" providerId="ADAL" clId="{2D607F47-5B30-4A5F-927F-7A8BEF592C4C}" dt="2022-04-05T11:38:27.041" v="504" actId="478"/>
          <ac:picMkLst>
            <pc:docMk/>
            <pc:sldMk cId="2923303110" sldId="441"/>
            <ac:picMk id="3" creationId="{F7E021B8-F530-49CF-B6B2-924CF7BD0A63}"/>
          </ac:picMkLst>
        </pc:picChg>
        <pc:picChg chg="mod">
          <ac:chgData name="Wojciech Januszauskas" userId="283006d7-7365-4ce6-9b04-25a42527db96" providerId="ADAL" clId="{2D607F47-5B30-4A5F-927F-7A8BEF592C4C}" dt="2022-04-05T11:20:57.738" v="339" actId="1076"/>
          <ac:picMkLst>
            <pc:docMk/>
            <pc:sldMk cId="2923303110" sldId="441"/>
            <ac:picMk id="4" creationId="{CEE72CE5-5506-47FA-9A73-E6406C284C27}"/>
          </ac:picMkLst>
        </pc:picChg>
      </pc:sldChg>
      <pc:sldChg chg="addSp delSp modSp add del mod modClrScheme chgLayout">
        <pc:chgData name="Wojciech Januszauskas" userId="283006d7-7365-4ce6-9b04-25a42527db96" providerId="ADAL" clId="{2D607F47-5B30-4A5F-927F-7A8BEF592C4C}" dt="2022-04-05T11:38:37.977" v="506" actId="47"/>
        <pc:sldMkLst>
          <pc:docMk/>
          <pc:sldMk cId="2918774552" sldId="442"/>
        </pc:sldMkLst>
        <pc:spChg chg="add mod">
          <ac:chgData name="Wojciech Januszauskas" userId="283006d7-7365-4ce6-9b04-25a42527db96" providerId="ADAL" clId="{2D607F47-5B30-4A5F-927F-7A8BEF592C4C}" dt="2022-04-05T11:23:59.157" v="387" actId="20577"/>
          <ac:spMkLst>
            <pc:docMk/>
            <pc:sldMk cId="2918774552" sldId="442"/>
            <ac:spMk id="8" creationId="{5D7146A3-A66D-F17E-6703-E8E5D12B40D3}"/>
          </ac:spMkLst>
        </pc:spChg>
        <pc:picChg chg="add mod">
          <ac:chgData name="Wojciech Januszauskas" userId="283006d7-7365-4ce6-9b04-25a42527db96" providerId="ADAL" clId="{2D607F47-5B30-4A5F-927F-7A8BEF592C4C}" dt="2022-04-05T11:23:44.242" v="361" actId="26606"/>
          <ac:picMkLst>
            <pc:docMk/>
            <pc:sldMk cId="2918774552" sldId="442"/>
            <ac:picMk id="3" creationId="{15C81F7C-8737-4547-826B-A43B1B863402}"/>
          </ac:picMkLst>
        </pc:picChg>
        <pc:picChg chg="del">
          <ac:chgData name="Wojciech Januszauskas" userId="283006d7-7365-4ce6-9b04-25a42527db96" providerId="ADAL" clId="{2D607F47-5B30-4A5F-927F-7A8BEF592C4C}" dt="2022-04-05T11:23:01.509" v="348" actId="478"/>
          <ac:picMkLst>
            <pc:docMk/>
            <pc:sldMk cId="2918774552" sldId="442"/>
            <ac:picMk id="4" creationId="{CEE72CE5-5506-47FA-9A73-E6406C284C27}"/>
          </ac:picMkLst>
        </pc:picChg>
      </pc:sldChg>
      <pc:sldChg chg="addSp delSp modSp add del mod modClrScheme chgLayout">
        <pc:chgData name="Wojciech Januszauskas" userId="283006d7-7365-4ce6-9b04-25a42527db96" providerId="ADAL" clId="{2D607F47-5B30-4A5F-927F-7A8BEF592C4C}" dt="2022-04-05T11:38:37.180" v="505" actId="47"/>
        <pc:sldMkLst>
          <pc:docMk/>
          <pc:sldMk cId="3290856531" sldId="443"/>
        </pc:sldMkLst>
        <pc:spChg chg="del mod ord">
          <ac:chgData name="Wojciech Januszauskas" userId="283006d7-7365-4ce6-9b04-25a42527db96" providerId="ADAL" clId="{2D607F47-5B30-4A5F-927F-7A8BEF592C4C}" dt="2022-04-05T11:24:23.014" v="391" actId="478"/>
          <ac:spMkLst>
            <pc:docMk/>
            <pc:sldMk cId="3290856531" sldId="443"/>
            <ac:spMk id="8" creationId="{5D7146A3-A66D-F17E-6703-E8E5D12B40D3}"/>
          </ac:spMkLst>
        </pc:spChg>
        <pc:spChg chg="add mod">
          <ac:chgData name="Wojciech Januszauskas" userId="283006d7-7365-4ce6-9b04-25a42527db96" providerId="ADAL" clId="{2D607F47-5B30-4A5F-927F-7A8BEF592C4C}" dt="2022-04-05T11:24:24.531" v="392"/>
          <ac:spMkLst>
            <pc:docMk/>
            <pc:sldMk cId="3290856531" sldId="443"/>
            <ac:spMk id="13" creationId="{DF0F699F-EBD1-68F4-3E9F-F597A1BF5398}"/>
          </ac:spMkLst>
        </pc:spChg>
        <pc:picChg chg="mod">
          <ac:chgData name="Wojciech Januszauskas" userId="283006d7-7365-4ce6-9b04-25a42527db96" providerId="ADAL" clId="{2D607F47-5B30-4A5F-927F-7A8BEF592C4C}" dt="2022-04-05T11:24:30.236" v="395" actId="1076"/>
          <ac:picMkLst>
            <pc:docMk/>
            <pc:sldMk cId="3290856531" sldId="443"/>
            <ac:picMk id="3" creationId="{15C81F7C-8737-4547-826B-A43B1B863402}"/>
          </ac:picMkLst>
        </pc:picChg>
      </pc:sldChg>
      <pc:sldChg chg="addSp delSp modSp add mod or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65367143" sldId="444"/>
        </pc:sldMkLst>
        <pc:spChg chg="add mod">
          <ac:chgData name="Wojciech Januszauskas" userId="283006d7-7365-4ce6-9b04-25a42527db96" providerId="ADAL" clId="{2D607F47-5B30-4A5F-927F-7A8BEF592C4C}" dt="2022-04-05T11:38:03.303" v="499" actId="1076"/>
          <ac:spMkLst>
            <pc:docMk/>
            <pc:sldMk cId="365367143" sldId="444"/>
            <ac:spMk id="6" creationId="{3E602C5D-6DCB-4ADC-B75C-516C5FBD372C}"/>
          </ac:spMkLst>
        </pc:spChg>
        <pc:picChg chg="add mod">
          <ac:chgData name="Wojciech Januszauskas" userId="283006d7-7365-4ce6-9b04-25a42527db96" providerId="ADAL" clId="{2D607F47-5B30-4A5F-927F-7A8BEF592C4C}" dt="2022-04-05T11:38:07.598" v="501" actId="1076"/>
          <ac:picMkLst>
            <pc:docMk/>
            <pc:sldMk cId="365367143" sldId="444"/>
            <ac:picMk id="3" creationId="{C314A017-6A7A-422A-9D23-FA3DC55A2CE4}"/>
          </ac:picMkLst>
        </pc:picChg>
        <pc:picChg chg="del">
          <ac:chgData name="Wojciech Januszauskas" userId="283006d7-7365-4ce6-9b04-25a42527db96" providerId="ADAL" clId="{2D607F47-5B30-4A5F-927F-7A8BEF592C4C}" dt="2022-04-05T11:35:41.776" v="399" actId="478"/>
          <ac:picMkLst>
            <pc:docMk/>
            <pc:sldMk cId="365367143" sldId="444"/>
            <ac:picMk id="4" creationId="{CEE72CE5-5506-47FA-9A73-E6406C284C27}"/>
          </ac:picMkLst>
        </pc:picChg>
        <pc:picChg chg="add del mod modCrop">
          <ac:chgData name="Wojciech Januszauskas" userId="283006d7-7365-4ce6-9b04-25a42527db96" providerId="ADAL" clId="{2D607F47-5B30-4A5F-927F-7A8BEF592C4C}" dt="2022-04-05T11:36:39.712" v="424" actId="478"/>
          <ac:picMkLst>
            <pc:docMk/>
            <pc:sldMk cId="365367143" sldId="444"/>
            <ac:picMk id="5" creationId="{ACA69512-AFD6-4B91-8C90-0077A886D392}"/>
          </ac:picMkLst>
        </pc:picChg>
      </pc:sldChg>
      <pc:sldChg chg="addSp delSp modSp add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023351980" sldId="445"/>
        </pc:sldMkLst>
        <pc:spChg chg="mod">
          <ac:chgData name="Wojciech Januszauskas" userId="283006d7-7365-4ce6-9b04-25a42527db96" providerId="ADAL" clId="{2D607F47-5B30-4A5F-927F-7A8BEF592C4C}" dt="2022-04-25T14:14:48.599" v="1636" actId="20577"/>
          <ac:spMkLst>
            <pc:docMk/>
            <pc:sldMk cId="1023351980" sldId="445"/>
            <ac:spMk id="4" creationId="{2C264C4D-D673-4354-B96E-95BDAB117CCB}"/>
          </ac:spMkLst>
        </pc:spChg>
        <pc:picChg chg="mod">
          <ac:chgData name="Wojciech Januszauskas" userId="283006d7-7365-4ce6-9b04-25a42527db96" providerId="ADAL" clId="{2D607F47-5B30-4A5F-927F-7A8BEF592C4C}" dt="2022-04-05T11:51:53.931" v="570" actId="1076"/>
          <ac:picMkLst>
            <pc:docMk/>
            <pc:sldMk cId="1023351980" sldId="445"/>
            <ac:picMk id="5" creationId="{E785FF14-BF50-4986-AF21-46584C7411C6}"/>
          </ac:picMkLst>
        </pc:picChg>
        <pc:picChg chg="mod ord">
          <ac:chgData name="Wojciech Januszauskas" userId="283006d7-7365-4ce6-9b04-25a42527db96" providerId="ADAL" clId="{2D607F47-5B30-4A5F-927F-7A8BEF592C4C}" dt="2022-04-05T11:50:36.373" v="547" actId="167"/>
          <ac:picMkLst>
            <pc:docMk/>
            <pc:sldMk cId="1023351980" sldId="445"/>
            <ac:picMk id="7" creationId="{08224869-FEF2-4F36-ACE9-EFBE59100431}"/>
          </ac:picMkLst>
        </pc:picChg>
        <pc:picChg chg="add mod ord">
          <ac:chgData name="Wojciech Januszauskas" userId="283006d7-7365-4ce6-9b04-25a42527db96" providerId="ADAL" clId="{2D607F47-5B30-4A5F-927F-7A8BEF592C4C}" dt="2022-04-22T10:11:08.529" v="1402" actId="1038"/>
          <ac:picMkLst>
            <pc:docMk/>
            <pc:sldMk cId="1023351980" sldId="445"/>
            <ac:picMk id="8" creationId="{06DC8FA5-923A-4433-A932-36F8F2FFB68F}"/>
          </ac:picMkLst>
        </pc:picChg>
        <pc:picChg chg="del">
          <ac:chgData name="Wojciech Januszauskas" userId="283006d7-7365-4ce6-9b04-25a42527db96" providerId="ADAL" clId="{2D607F47-5B30-4A5F-927F-7A8BEF592C4C}" dt="2022-04-05T11:50:02.631" v="535" actId="478"/>
          <ac:picMkLst>
            <pc:docMk/>
            <pc:sldMk cId="1023351980" sldId="445"/>
            <ac:picMk id="12" creationId="{6E884FFF-4D21-4AAE-8359-DE5842D3AD10}"/>
          </ac:picMkLst>
        </pc:picChg>
        <pc:cxnChg chg="add mod">
          <ac:chgData name="Wojciech Januszauskas" userId="283006d7-7365-4ce6-9b04-25a42527db96" providerId="ADAL" clId="{2D607F47-5B30-4A5F-927F-7A8BEF592C4C}" dt="2022-04-22T10:11:18.438" v="1403" actId="14100"/>
          <ac:cxnSpMkLst>
            <pc:docMk/>
            <pc:sldMk cId="1023351980" sldId="445"/>
            <ac:cxnSpMk id="6" creationId="{89047134-8A81-4967-B1E6-6145B2DBCEF7}"/>
          </ac:cxnSpMkLst>
        </pc:cxnChg>
      </pc:sldChg>
      <pc:sldChg chg="addSp delSp modSp mod modTransition modCm">
        <pc:chgData name="Wojciech Januszauskas" userId="283006d7-7365-4ce6-9b04-25a42527db96" providerId="ADAL" clId="{2D607F47-5B30-4A5F-927F-7A8BEF592C4C}" dt="2022-04-26T14:52:16.306" v="1795"/>
        <pc:sldMkLst>
          <pc:docMk/>
          <pc:sldMk cId="3403862458" sldId="446"/>
        </pc:sldMkLst>
        <pc:picChg chg="add mod">
          <ac:chgData name="Wojciech Januszauskas" userId="283006d7-7365-4ce6-9b04-25a42527db96" providerId="ADAL" clId="{2D607F47-5B30-4A5F-927F-7A8BEF592C4C}" dt="2022-04-26T14:45:54.545" v="1790" actId="1076"/>
          <ac:picMkLst>
            <pc:docMk/>
            <pc:sldMk cId="3403862458" sldId="446"/>
            <ac:picMk id="5" creationId="{DDE9D509-DBCA-4322-83AF-D7659A5D119A}"/>
          </ac:picMkLst>
        </pc:picChg>
        <pc:picChg chg="mod">
          <ac:chgData name="Wojciech Januszauskas" userId="283006d7-7365-4ce6-9b04-25a42527db96" providerId="ADAL" clId="{2D607F47-5B30-4A5F-927F-7A8BEF592C4C}" dt="2022-04-25T14:37:39.254" v="1741" actId="1076"/>
          <ac:picMkLst>
            <pc:docMk/>
            <pc:sldMk cId="3403862458" sldId="446"/>
            <ac:picMk id="6" creationId="{CC1E9821-AF1E-4694-B583-48558AACD6DA}"/>
          </ac:picMkLst>
        </pc:picChg>
        <pc:picChg chg="add del mod">
          <ac:chgData name="Wojciech Januszauskas" userId="283006d7-7365-4ce6-9b04-25a42527db96" providerId="ADAL" clId="{2D607F47-5B30-4A5F-927F-7A8BEF592C4C}" dt="2022-04-26T14:21:08.363" v="1761" actId="478"/>
          <ac:picMkLst>
            <pc:docMk/>
            <pc:sldMk cId="3403862458" sldId="446"/>
            <ac:picMk id="8" creationId="{B1E1797C-37D2-4A3C-9035-C0A5E5DD1231}"/>
          </ac:picMkLst>
        </pc:picChg>
        <pc:picChg chg="add mod">
          <ac:chgData name="Wojciech Januszauskas" userId="283006d7-7365-4ce6-9b04-25a42527db96" providerId="ADAL" clId="{2D607F47-5B30-4A5F-927F-7A8BEF592C4C}" dt="2022-04-26T14:45:54.545" v="1790" actId="1076"/>
          <ac:picMkLst>
            <pc:docMk/>
            <pc:sldMk cId="3403862458" sldId="446"/>
            <ac:picMk id="11" creationId="{39319983-12D4-4540-9FF3-0CD1A9EF12DB}"/>
          </ac:picMkLst>
        </pc:picChg>
        <pc:picChg chg="mod">
          <ac:chgData name="Wojciech Januszauskas" userId="283006d7-7365-4ce6-9b04-25a42527db96" providerId="ADAL" clId="{2D607F47-5B30-4A5F-927F-7A8BEF592C4C}" dt="2022-04-26T14:27:11.746" v="1778" actId="1076"/>
          <ac:picMkLst>
            <pc:docMk/>
            <pc:sldMk cId="3403862458" sldId="446"/>
            <ac:picMk id="12" creationId="{C5FD3BC2-ABCA-4446-BD8F-0AE6F6FABD36}"/>
          </ac:picMkLst>
        </pc:picChg>
        <pc:picChg chg="mod">
          <ac:chgData name="Wojciech Januszauskas" userId="283006d7-7365-4ce6-9b04-25a42527db96" providerId="ADAL" clId="{2D607F47-5B30-4A5F-927F-7A8BEF592C4C}" dt="2022-04-26T14:20:23.678" v="1759" actId="14100"/>
          <ac:picMkLst>
            <pc:docMk/>
            <pc:sldMk cId="3403862458" sldId="446"/>
            <ac:picMk id="14" creationId="{8E0755CF-AB96-46CB-A012-FA318213ACFA}"/>
          </ac:picMkLst>
        </pc:picChg>
        <pc:picChg chg="add mod">
          <ac:chgData name="Wojciech Januszauskas" userId="283006d7-7365-4ce6-9b04-25a42527db96" providerId="ADAL" clId="{2D607F47-5B30-4A5F-927F-7A8BEF592C4C}" dt="2022-04-26T14:45:56.658" v="1791" actId="1076"/>
          <ac:picMkLst>
            <pc:docMk/>
            <pc:sldMk cId="3403862458" sldId="446"/>
            <ac:picMk id="15" creationId="{12BEAB73-D3F5-43CB-B1AF-654429FB0659}"/>
          </ac:picMkLst>
        </pc:picChg>
        <pc:picChg chg="add del mod">
          <ac:chgData name="Wojciech Januszauskas" userId="283006d7-7365-4ce6-9b04-25a42527db96" providerId="ADAL" clId="{2D607F47-5B30-4A5F-927F-7A8BEF592C4C}" dt="2022-04-26T14:42:58.249" v="1784" actId="478"/>
          <ac:picMkLst>
            <pc:docMk/>
            <pc:sldMk cId="3403862458" sldId="446"/>
            <ac:picMk id="17" creationId="{9870E9C0-9BDB-4074-9A03-BC9E6AB713F4}"/>
          </ac:picMkLst>
        </pc:picChg>
        <pc:picChg chg="add mod">
          <ac:chgData name="Wojciech Januszauskas" userId="283006d7-7365-4ce6-9b04-25a42527db96" providerId="ADAL" clId="{2D607F47-5B30-4A5F-927F-7A8BEF592C4C}" dt="2022-04-26T14:46:01.885" v="1794" actId="1076"/>
          <ac:picMkLst>
            <pc:docMk/>
            <pc:sldMk cId="3403862458" sldId="446"/>
            <ac:picMk id="19" creationId="{05397A85-956D-4A31-81A6-DBE291D89CB5}"/>
          </ac:picMkLst>
        </pc:picChg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2841214643" sldId="448"/>
        </pc:sldMkLst>
        <pc:spChg chg="mod">
          <ac:chgData name="Wojciech Januszauskas" userId="283006d7-7365-4ce6-9b04-25a42527db96" providerId="ADAL" clId="{2D607F47-5B30-4A5F-927F-7A8BEF592C4C}" dt="2022-05-02T11:21:35.770" v="2648" actId="1076"/>
          <ac:spMkLst>
            <pc:docMk/>
            <pc:sldMk cId="2841214643" sldId="448"/>
            <ac:spMk id="3" creationId="{56627E7D-60F9-44DF-9849-CE6B92AC8E8C}"/>
          </ac:spMkLst>
        </pc:spChg>
        <pc:spChg chg="mod">
          <ac:chgData name="Wojciech Januszauskas" userId="283006d7-7365-4ce6-9b04-25a42527db96" providerId="ADAL" clId="{2D607F47-5B30-4A5F-927F-7A8BEF592C4C}" dt="2022-04-25T14:37:48.563" v="1743" actId="2710"/>
          <ac:spMkLst>
            <pc:docMk/>
            <pc:sldMk cId="2841214643" sldId="448"/>
            <ac:spMk id="4" creationId="{2C264C4D-D673-4354-B96E-95BDAB117CCB}"/>
          </ac:spMkLst>
        </pc:spChg>
        <pc:picChg chg="mod">
          <ac:chgData name="Wojciech Januszauskas" userId="283006d7-7365-4ce6-9b04-25a42527db96" providerId="ADAL" clId="{2D607F47-5B30-4A5F-927F-7A8BEF592C4C}" dt="2022-04-22T10:20:15.687" v="1448" actId="14100"/>
          <ac:picMkLst>
            <pc:docMk/>
            <pc:sldMk cId="2841214643" sldId="448"/>
            <ac:picMk id="2" creationId="{7044E5D2-CC21-4577-DD62-B6F07617BF44}"/>
          </ac:picMkLst>
        </pc:picChg>
        <pc:picChg chg="mod">
          <ac:chgData name="Wojciech Januszauskas" userId="283006d7-7365-4ce6-9b04-25a42527db96" providerId="ADAL" clId="{2D607F47-5B30-4A5F-927F-7A8BEF592C4C}" dt="2022-04-25T14:36:41.219" v="1737" actId="1076"/>
          <ac:picMkLst>
            <pc:docMk/>
            <pc:sldMk cId="2841214643" sldId="448"/>
            <ac:picMk id="6" creationId="{CB3C5E6C-AA9E-C302-3FD5-1A2C591F8E4F}"/>
          </ac:picMkLst>
        </pc:picChg>
      </pc:sldChg>
      <pc:sldChg chg="addSp delSp modSp add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2309496858" sldId="449"/>
        </pc:sldMkLst>
        <pc:spChg chg="add del">
          <ac:chgData name="Wojciech Januszauskas" userId="283006d7-7365-4ce6-9b04-25a42527db96" providerId="ADAL" clId="{2D607F47-5B30-4A5F-927F-7A8BEF592C4C}" dt="2022-04-20T15:21:07.045" v="761" actId="21"/>
          <ac:spMkLst>
            <pc:docMk/>
            <pc:sldMk cId="2309496858" sldId="449"/>
            <ac:spMk id="4" creationId="{A2718792-9E1B-43FE-81D3-D813E1C8EF4B}"/>
          </ac:spMkLst>
        </pc:spChg>
        <pc:spChg chg="mod">
          <ac:chgData name="Wojciech Januszauskas" userId="283006d7-7365-4ce6-9b04-25a42527db96" providerId="ADAL" clId="{2D607F47-5B30-4A5F-927F-7A8BEF592C4C}" dt="2022-04-29T13:51:51.826" v="2532" actId="404"/>
          <ac:spMkLst>
            <pc:docMk/>
            <pc:sldMk cId="2309496858" sldId="449"/>
            <ac:spMk id="7" creationId="{A4480CCB-904C-4042-B068-DA50969D5C6F}"/>
          </ac:spMkLst>
        </pc:spChg>
        <pc:spChg chg="add mod ord">
          <ac:chgData name="Wojciech Januszauskas" userId="283006d7-7365-4ce6-9b04-25a42527db96" providerId="ADAL" clId="{2D607F47-5B30-4A5F-927F-7A8BEF592C4C}" dt="2022-04-25T14:18:23.737" v="1655" actId="1076"/>
          <ac:spMkLst>
            <pc:docMk/>
            <pc:sldMk cId="2309496858" sldId="449"/>
            <ac:spMk id="9" creationId="{8FF3248D-0687-4D47-88CF-FFC9A3951366}"/>
          </ac:spMkLst>
        </pc:spChg>
        <pc:picChg chg="mod">
          <ac:chgData name="Wojciech Januszauskas" userId="283006d7-7365-4ce6-9b04-25a42527db96" providerId="ADAL" clId="{2D607F47-5B30-4A5F-927F-7A8BEF592C4C}" dt="2022-04-20T15:28:04.090" v="1390" actId="1036"/>
          <ac:picMkLst>
            <pc:docMk/>
            <pc:sldMk cId="2309496858" sldId="449"/>
            <ac:picMk id="6" creationId="{727D5729-2FA5-49D2-8ED3-3E059D67298F}"/>
          </ac:picMkLst>
        </pc:picChg>
        <pc:picChg chg="add del">
          <ac:chgData name="Wojciech Januszauskas" userId="283006d7-7365-4ce6-9b04-25a42527db96" providerId="ADAL" clId="{2D607F47-5B30-4A5F-927F-7A8BEF592C4C}" dt="2022-04-20T15:21:08.258" v="762" actId="478"/>
          <ac:picMkLst>
            <pc:docMk/>
            <pc:sldMk cId="2309496858" sldId="449"/>
            <ac:picMk id="8" creationId="{0B714820-552C-49F1-9B44-2B7C6D1EEC9F}"/>
          </ac:picMkLst>
        </pc:picChg>
      </pc:sldChg>
      <pc:sldChg chg="addSp modSp add del mod">
        <pc:chgData name="Wojciech Januszauskas" userId="283006d7-7365-4ce6-9b04-25a42527db96" providerId="ADAL" clId="{2D607F47-5B30-4A5F-927F-7A8BEF592C4C}" dt="2022-04-22T10:12:43.306" v="1418" actId="47"/>
        <pc:sldMkLst>
          <pc:docMk/>
          <pc:sldMk cId="30580338" sldId="450"/>
        </pc:sldMkLst>
        <pc:spChg chg="mod">
          <ac:chgData name="Wojciech Januszauskas" userId="283006d7-7365-4ce6-9b04-25a42527db96" providerId="ADAL" clId="{2D607F47-5B30-4A5F-927F-7A8BEF592C4C}" dt="2022-04-22T10:12:35.787" v="1416" actId="1076"/>
          <ac:spMkLst>
            <pc:docMk/>
            <pc:sldMk cId="30580338" sldId="450"/>
            <ac:spMk id="4" creationId="{2C264C4D-D673-4354-B96E-95BDAB117CCB}"/>
          </ac:spMkLst>
        </pc:spChg>
        <pc:grpChg chg="add mod ord">
          <ac:chgData name="Wojciech Januszauskas" userId="283006d7-7365-4ce6-9b04-25a42527db96" providerId="ADAL" clId="{2D607F47-5B30-4A5F-927F-7A8BEF592C4C}" dt="2022-04-22T10:12:07.185" v="1410" actId="164"/>
          <ac:grpSpMkLst>
            <pc:docMk/>
            <pc:sldMk cId="30580338" sldId="450"/>
            <ac:grpSpMk id="2" creationId="{F2288073-C730-47FF-9B03-58DF417E771D}"/>
          </ac:grpSpMkLst>
        </pc:grpChg>
        <pc:grpChg chg="add mod">
          <ac:chgData name="Wojciech Januszauskas" userId="283006d7-7365-4ce6-9b04-25a42527db96" providerId="ADAL" clId="{2D607F47-5B30-4A5F-927F-7A8BEF592C4C}" dt="2022-04-22T10:12:38.358" v="1417" actId="1076"/>
          <ac:grpSpMkLst>
            <pc:docMk/>
            <pc:sldMk cId="30580338" sldId="450"/>
            <ac:grpSpMk id="9" creationId="{2CDE108D-80B2-4EF5-B0EC-6D6FC8AEEC4C}"/>
          </ac:grpSpMkLst>
        </pc:grpChg>
        <pc:picChg chg="mod">
          <ac:chgData name="Wojciech Januszauskas" userId="283006d7-7365-4ce6-9b04-25a42527db96" providerId="ADAL" clId="{2D607F47-5B30-4A5F-927F-7A8BEF592C4C}" dt="2022-04-22T10:11:53.770" v="1405" actId="164"/>
          <ac:picMkLst>
            <pc:docMk/>
            <pc:sldMk cId="30580338" sldId="450"/>
            <ac:picMk id="5" creationId="{E785FF14-BF50-4986-AF21-46584C7411C6}"/>
          </ac:picMkLst>
        </pc:picChg>
        <pc:picChg chg="mod ord">
          <ac:chgData name="Wojciech Januszauskas" userId="283006d7-7365-4ce6-9b04-25a42527db96" providerId="ADAL" clId="{2D607F47-5B30-4A5F-927F-7A8BEF592C4C}" dt="2022-04-22T10:12:07.185" v="1410" actId="164"/>
          <ac:picMkLst>
            <pc:docMk/>
            <pc:sldMk cId="30580338" sldId="450"/>
            <ac:picMk id="7" creationId="{08224869-FEF2-4F36-ACE9-EFBE59100431}"/>
          </ac:picMkLst>
        </pc:picChg>
        <pc:picChg chg="mod">
          <ac:chgData name="Wojciech Januszauskas" userId="283006d7-7365-4ce6-9b04-25a42527db96" providerId="ADAL" clId="{2D607F47-5B30-4A5F-927F-7A8BEF592C4C}" dt="2022-04-22T10:11:53.770" v="1405" actId="164"/>
          <ac:picMkLst>
            <pc:docMk/>
            <pc:sldMk cId="30580338" sldId="450"/>
            <ac:picMk id="8" creationId="{06DC8FA5-923A-4433-A932-36F8F2FFB68F}"/>
          </ac:picMkLst>
        </pc:picChg>
        <pc:cxnChg chg="mod">
          <ac:chgData name="Wojciech Januszauskas" userId="283006d7-7365-4ce6-9b04-25a42527db96" providerId="ADAL" clId="{2D607F47-5B30-4A5F-927F-7A8BEF592C4C}" dt="2022-04-22T10:11:53.770" v="1405" actId="164"/>
          <ac:cxnSpMkLst>
            <pc:docMk/>
            <pc:sldMk cId="30580338" sldId="450"/>
            <ac:cxnSpMk id="6" creationId="{89047134-8A81-4967-B1E6-6145B2DBCEF7}"/>
          </ac:cxnSpMkLst>
        </pc:cxnChg>
      </pc:sldChg>
      <pc:sldChg chg="addSp delSp modSp del mod modClrScheme modCm chgLayout">
        <pc:chgData name="Wojciech Januszauskas" userId="283006d7-7365-4ce6-9b04-25a42527db96" providerId="ADAL" clId="{2D607F47-5B30-4A5F-927F-7A8BEF592C4C}" dt="2022-05-02T11:19:06.350" v="2641" actId="47"/>
        <pc:sldMkLst>
          <pc:docMk/>
          <pc:sldMk cId="2365650045" sldId="450"/>
        </pc:sldMkLst>
        <pc:spChg chg="mod ord">
          <ac:chgData name="Wojciech Januszauskas" userId="283006d7-7365-4ce6-9b04-25a42527db96" providerId="ADAL" clId="{2D607F47-5B30-4A5F-927F-7A8BEF592C4C}" dt="2022-04-25T11:50:07.403" v="1481" actId="700"/>
          <ac:spMkLst>
            <pc:docMk/>
            <pc:sldMk cId="2365650045" sldId="450"/>
            <ac:spMk id="2" creationId="{248A2A84-E445-5B42-95B2-1E9ECC111A75}"/>
          </ac:spMkLst>
        </pc:spChg>
        <pc:spChg chg="mod ord">
          <ac:chgData name="Wojciech Januszauskas" userId="283006d7-7365-4ce6-9b04-25a42527db96" providerId="ADAL" clId="{2D607F47-5B30-4A5F-927F-7A8BEF592C4C}" dt="2022-04-25T11:50:07.403" v="1481" actId="700"/>
          <ac:spMkLst>
            <pc:docMk/>
            <pc:sldMk cId="2365650045" sldId="450"/>
            <ac:spMk id="3" creationId="{D719C3B0-E589-8A4F-8BCE-7278F031DE2B}"/>
          </ac:spMkLst>
        </pc:spChg>
        <pc:spChg chg="mod ord">
          <ac:chgData name="Wojciech Januszauskas" userId="283006d7-7365-4ce6-9b04-25a42527db96" providerId="ADAL" clId="{2D607F47-5B30-4A5F-927F-7A8BEF592C4C}" dt="2022-05-02T11:16:54.009" v="2615" actId="1076"/>
          <ac:spMkLst>
            <pc:docMk/>
            <pc:sldMk cId="2365650045" sldId="450"/>
            <ac:spMk id="4" creationId="{949B5A99-46DD-324B-A67A-F47D6F99BA17}"/>
          </ac:spMkLst>
        </pc:spChg>
        <pc:spChg chg="mod ord">
          <ac:chgData name="Wojciech Januszauskas" userId="283006d7-7365-4ce6-9b04-25a42527db96" providerId="ADAL" clId="{2D607F47-5B30-4A5F-927F-7A8BEF592C4C}" dt="2022-05-02T11:16:54.009" v="2615" actId="1076"/>
          <ac:spMkLst>
            <pc:docMk/>
            <pc:sldMk cId="2365650045" sldId="450"/>
            <ac:spMk id="5" creationId="{37D6BDDE-3017-8C4E-8F0E-14D90B4FD724}"/>
          </ac:spMkLst>
        </pc:spChg>
        <pc:spChg chg="add del mod">
          <ac:chgData name="Wojciech Januszauskas" userId="283006d7-7365-4ce6-9b04-25a42527db96" providerId="ADAL" clId="{2D607F47-5B30-4A5F-927F-7A8BEF592C4C}" dt="2022-04-29T10:52:26.897" v="1971" actId="478"/>
          <ac:spMkLst>
            <pc:docMk/>
            <pc:sldMk cId="2365650045" sldId="450"/>
            <ac:spMk id="6" creationId="{BFBEA679-2E94-49A3-A2A0-C85EC6BB42EC}"/>
          </ac:spMkLst>
        </pc:spChg>
        <pc:spChg chg="add del mod">
          <ac:chgData name="Wojciech Januszauskas" userId="283006d7-7365-4ce6-9b04-25a42527db96" providerId="ADAL" clId="{2D607F47-5B30-4A5F-927F-7A8BEF592C4C}" dt="2022-04-29T10:52:25.737" v="1970" actId="478"/>
          <ac:spMkLst>
            <pc:docMk/>
            <pc:sldMk cId="2365650045" sldId="450"/>
            <ac:spMk id="7" creationId="{3F368018-390A-4C39-A4F3-0BD49B341A32}"/>
          </ac:spMkLst>
        </pc:spChg>
        <pc:spChg chg="add mod">
          <ac:chgData name="Wojciech Januszauskas" userId="283006d7-7365-4ce6-9b04-25a42527db96" providerId="ADAL" clId="{2D607F47-5B30-4A5F-927F-7A8BEF592C4C}" dt="2022-04-29T10:52:46.377" v="1973" actId="1076"/>
          <ac:spMkLst>
            <pc:docMk/>
            <pc:sldMk cId="2365650045" sldId="450"/>
            <ac:spMk id="8" creationId="{0041DD26-F4F5-4330-A5AC-D53EEF58E92B}"/>
          </ac:spMkLst>
        </pc:spChg>
        <pc:spChg chg="add mod">
          <ac:chgData name="Wojciech Januszauskas" userId="283006d7-7365-4ce6-9b04-25a42527db96" providerId="ADAL" clId="{2D607F47-5B30-4A5F-927F-7A8BEF592C4C}" dt="2022-04-29T10:52:46.377" v="1973" actId="1076"/>
          <ac:spMkLst>
            <pc:docMk/>
            <pc:sldMk cId="2365650045" sldId="450"/>
            <ac:spMk id="9" creationId="{4B49A606-11B4-47AB-9C45-01099A544DA2}"/>
          </ac:spMkLst>
        </pc:spChg>
        <pc:spChg chg="add mod">
          <ac:chgData name="Wojciech Januszauskas" userId="283006d7-7365-4ce6-9b04-25a42527db96" providerId="ADAL" clId="{2D607F47-5B30-4A5F-927F-7A8BEF592C4C}" dt="2022-04-29T10:52:49.336" v="1974" actId="1076"/>
          <ac:spMkLst>
            <pc:docMk/>
            <pc:sldMk cId="2365650045" sldId="450"/>
            <ac:spMk id="10" creationId="{19A4F69A-DBC6-4490-B767-BC33A6FA263A}"/>
          </ac:spMkLst>
        </pc:spChg>
        <pc:spChg chg="add mod">
          <ac:chgData name="Wojciech Januszauskas" userId="283006d7-7365-4ce6-9b04-25a42527db96" providerId="ADAL" clId="{2D607F47-5B30-4A5F-927F-7A8BEF592C4C}" dt="2022-04-29T10:52:49.336" v="1974" actId="1076"/>
          <ac:spMkLst>
            <pc:docMk/>
            <pc:sldMk cId="2365650045" sldId="450"/>
            <ac:spMk id="11" creationId="{75D1D407-EEF4-4E04-91AA-8F964FC9098F}"/>
          </ac:spMkLst>
        </pc:spChg>
      </pc:sldChg>
      <pc:sldChg chg="addSp delSp 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520274791" sldId="451"/>
        </pc:sldMkLst>
        <pc:spChg chg="del">
          <ac:chgData name="Wojciech Januszauskas" userId="283006d7-7365-4ce6-9b04-25a42527db96" providerId="ADAL" clId="{2D607F47-5B30-4A5F-927F-7A8BEF592C4C}" dt="2022-04-25T14:11:14.133" v="1625" actId="478"/>
          <ac:spMkLst>
            <pc:docMk/>
            <pc:sldMk cId="1520274791" sldId="451"/>
            <ac:spMk id="2" creationId="{E432D5BA-82A1-49A2-B69A-BAD7D701DD58}"/>
          </ac:spMkLst>
        </pc:spChg>
        <pc:spChg chg="del">
          <ac:chgData name="Wojciech Januszauskas" userId="283006d7-7365-4ce6-9b04-25a42527db96" providerId="ADAL" clId="{2D607F47-5B30-4A5F-927F-7A8BEF592C4C}" dt="2022-04-25T14:11:10.533" v="1623" actId="478"/>
          <ac:spMkLst>
            <pc:docMk/>
            <pc:sldMk cId="1520274791" sldId="451"/>
            <ac:spMk id="3" creationId="{8D52C05F-1866-4658-9B6E-EC39EDEC0EED}"/>
          </ac:spMkLst>
        </pc:spChg>
        <pc:spChg chg="del">
          <ac:chgData name="Wojciech Januszauskas" userId="283006d7-7365-4ce6-9b04-25a42527db96" providerId="ADAL" clId="{2D607F47-5B30-4A5F-927F-7A8BEF592C4C}" dt="2022-04-25T14:11:13.076" v="1624" actId="478"/>
          <ac:spMkLst>
            <pc:docMk/>
            <pc:sldMk cId="1520274791" sldId="451"/>
            <ac:spMk id="4" creationId="{96512D79-ACE0-42FA-91C0-3F65DCBF3670}"/>
          </ac:spMkLst>
        </pc:spChg>
        <pc:picChg chg="add mod">
          <ac:chgData name="Wojciech Januszauskas" userId="283006d7-7365-4ce6-9b04-25a42527db96" providerId="ADAL" clId="{2D607F47-5B30-4A5F-927F-7A8BEF592C4C}" dt="2022-04-25T14:35:19.138" v="1736" actId="1076"/>
          <ac:picMkLst>
            <pc:docMk/>
            <pc:sldMk cId="1520274791" sldId="451"/>
            <ac:picMk id="6" creationId="{B1B0EB09-6A6B-4FC2-BF46-AE35BF9DE351}"/>
          </ac:picMkLst>
        </pc:picChg>
        <pc:picChg chg="add mod">
          <ac:chgData name="Wojciech Januszauskas" userId="283006d7-7365-4ce6-9b04-25a42527db96" providerId="ADAL" clId="{2D607F47-5B30-4A5F-927F-7A8BEF592C4C}" dt="2022-04-25T14:34:58.143" v="1734" actId="1076"/>
          <ac:picMkLst>
            <pc:docMk/>
            <pc:sldMk cId="1520274791" sldId="451"/>
            <ac:picMk id="7" creationId="{9A629D2F-CF36-495B-94A8-E44E46CE84BE}"/>
          </ac:picMkLst>
        </pc:picChg>
      </pc:sldChg>
      <pc:sldChg chg="addSp delSp modSp add del mod">
        <pc:chgData name="Wojciech Januszauskas" userId="283006d7-7365-4ce6-9b04-25a42527db96" providerId="ADAL" clId="{2D607F47-5B30-4A5F-927F-7A8BEF592C4C}" dt="2022-04-25T14:34:22.777" v="1726" actId="47"/>
        <pc:sldMkLst>
          <pc:docMk/>
          <pc:sldMk cId="3815632730" sldId="452"/>
        </pc:sldMkLst>
        <pc:picChg chg="add mod">
          <ac:chgData name="Wojciech Januszauskas" userId="283006d7-7365-4ce6-9b04-25a42527db96" providerId="ADAL" clId="{2D607F47-5B30-4A5F-927F-7A8BEF592C4C}" dt="2022-04-25T14:20:21.294" v="1681" actId="1076"/>
          <ac:picMkLst>
            <pc:docMk/>
            <pc:sldMk cId="3815632730" sldId="452"/>
            <ac:picMk id="3" creationId="{C49B68C4-E678-40D9-A94D-E3D39A35E877}"/>
          </ac:picMkLst>
        </pc:picChg>
        <pc:picChg chg="add mod ord">
          <ac:chgData name="Wojciech Januszauskas" userId="283006d7-7365-4ce6-9b04-25a42527db96" providerId="ADAL" clId="{2D607F47-5B30-4A5F-927F-7A8BEF592C4C}" dt="2022-04-25T14:20:21.294" v="1681" actId="1076"/>
          <ac:picMkLst>
            <pc:docMk/>
            <pc:sldMk cId="3815632730" sldId="452"/>
            <ac:picMk id="5" creationId="{5702025C-E3FA-4028-AD8D-DAE13074AD62}"/>
          </ac:picMkLst>
        </pc:picChg>
        <pc:picChg chg="del mod">
          <ac:chgData name="Wojciech Januszauskas" userId="283006d7-7365-4ce6-9b04-25a42527db96" providerId="ADAL" clId="{2D607F47-5B30-4A5F-927F-7A8BEF592C4C}" dt="2022-04-25T14:19:29.287" v="1663" actId="478"/>
          <ac:picMkLst>
            <pc:docMk/>
            <pc:sldMk cId="3815632730" sldId="452"/>
            <ac:picMk id="6" creationId="{B1B0EB09-6A6B-4FC2-BF46-AE35BF9DE351}"/>
          </ac:picMkLst>
        </pc:picChg>
      </pc:sldChg>
      <pc:sldChg chg="addSp delSp modSp add del mod modShow">
        <pc:chgData name="Wojciech Januszauskas" userId="283006d7-7365-4ce6-9b04-25a42527db96" providerId="ADAL" clId="{2D607F47-5B30-4A5F-927F-7A8BEF592C4C}" dt="2022-04-25T14:34:20.622" v="1725" actId="47"/>
        <pc:sldMkLst>
          <pc:docMk/>
          <pc:sldMk cId="42807543" sldId="453"/>
        </pc:sldMkLst>
        <pc:picChg chg="del">
          <ac:chgData name="Wojciech Januszauskas" userId="283006d7-7365-4ce6-9b04-25a42527db96" providerId="ADAL" clId="{2D607F47-5B30-4A5F-927F-7A8BEF592C4C}" dt="2022-04-25T14:30:26.397" v="1683" actId="478"/>
          <ac:picMkLst>
            <pc:docMk/>
            <pc:sldMk cId="42807543" sldId="453"/>
            <ac:picMk id="3" creationId="{C49B68C4-E678-40D9-A94D-E3D39A35E877}"/>
          </ac:picMkLst>
        </pc:picChg>
        <pc:picChg chg="add mod">
          <ac:chgData name="Wojciech Januszauskas" userId="283006d7-7365-4ce6-9b04-25a42527db96" providerId="ADAL" clId="{2D607F47-5B30-4A5F-927F-7A8BEF592C4C}" dt="2022-04-25T14:33:24.453" v="1716" actId="1076"/>
          <ac:picMkLst>
            <pc:docMk/>
            <pc:sldMk cId="42807543" sldId="453"/>
            <ac:picMk id="4" creationId="{E80F83A4-B81B-4A0F-9FE0-A7C014AB62F3}"/>
          </ac:picMkLst>
        </pc:picChg>
        <pc:picChg chg="del">
          <ac:chgData name="Wojciech Januszauskas" userId="283006d7-7365-4ce6-9b04-25a42527db96" providerId="ADAL" clId="{2D607F47-5B30-4A5F-927F-7A8BEF592C4C}" dt="2022-04-25T14:30:26.813" v="1684" actId="478"/>
          <ac:picMkLst>
            <pc:docMk/>
            <pc:sldMk cId="42807543" sldId="453"/>
            <ac:picMk id="5" creationId="{5702025C-E3FA-4028-AD8D-DAE13074AD62}"/>
          </ac:picMkLst>
        </pc:picChg>
        <pc:picChg chg="add mod">
          <ac:chgData name="Wojciech Januszauskas" userId="283006d7-7365-4ce6-9b04-25a42527db96" providerId="ADAL" clId="{2D607F47-5B30-4A5F-927F-7A8BEF592C4C}" dt="2022-04-25T14:33:29.859" v="1719" actId="1076"/>
          <ac:picMkLst>
            <pc:docMk/>
            <pc:sldMk cId="42807543" sldId="453"/>
            <ac:picMk id="6" creationId="{7155B983-9163-4C3A-855B-35F7D65DEB61}"/>
          </ac:picMkLst>
        </pc:picChg>
        <pc:picChg chg="add mod">
          <ac:chgData name="Wojciech Januszauskas" userId="283006d7-7365-4ce6-9b04-25a42527db96" providerId="ADAL" clId="{2D607F47-5B30-4A5F-927F-7A8BEF592C4C}" dt="2022-04-25T14:33:35.660" v="1722" actId="1076"/>
          <ac:picMkLst>
            <pc:docMk/>
            <pc:sldMk cId="42807543" sldId="453"/>
            <ac:picMk id="7" creationId="{0F3DF822-A3BE-4B32-8631-5B048764905C}"/>
          </ac:picMkLst>
        </pc:picChg>
        <pc:picChg chg="add del mod">
          <ac:chgData name="Wojciech Januszauskas" userId="283006d7-7365-4ce6-9b04-25a42527db96" providerId="ADAL" clId="{2D607F47-5B30-4A5F-927F-7A8BEF592C4C}" dt="2022-04-25T14:33:05.985" v="1705" actId="478"/>
          <ac:picMkLst>
            <pc:docMk/>
            <pc:sldMk cId="42807543" sldId="453"/>
            <ac:picMk id="8" creationId="{0FC83688-306F-4A49-B9A9-6F98E515A603}"/>
          </ac:picMkLst>
        </pc:picChg>
        <pc:picChg chg="add del mod">
          <ac:chgData name="Wojciech Januszauskas" userId="283006d7-7365-4ce6-9b04-25a42527db96" providerId="ADAL" clId="{2D607F47-5B30-4A5F-927F-7A8BEF592C4C}" dt="2022-04-25T14:32:30.675" v="1689" actId="478"/>
          <ac:picMkLst>
            <pc:docMk/>
            <pc:sldMk cId="42807543" sldId="453"/>
            <ac:picMk id="9" creationId="{5C9B9450-D1EB-4508-9485-0B859C736C7C}"/>
          </ac:picMkLst>
        </pc:picChg>
      </pc:sldChg>
      <pc:sldChg chg="addSp delSp modSp add mod modAnim">
        <pc:chgData name="Wojciech Januszauskas" userId="283006d7-7365-4ce6-9b04-25a42527db96" providerId="ADAL" clId="{2D607F47-5B30-4A5F-927F-7A8BEF592C4C}" dt="2022-04-26T15:14:21.373" v="1936" actId="14100"/>
        <pc:sldMkLst>
          <pc:docMk/>
          <pc:sldMk cId="4023501831" sldId="454"/>
        </pc:sldMkLst>
        <pc:spChg chg="del mod">
          <ac:chgData name="Wojciech Januszauskas" userId="283006d7-7365-4ce6-9b04-25a42527db96" providerId="ADAL" clId="{2D607F47-5B30-4A5F-927F-7A8BEF592C4C}" dt="2022-04-26T15:05:46.808" v="1882" actId="478"/>
          <ac:spMkLst>
            <pc:docMk/>
            <pc:sldMk cId="4023501831" sldId="454"/>
            <ac:spMk id="2" creationId="{C2765C4D-F34D-476A-A29A-54FA1500A255}"/>
          </ac:spMkLst>
        </pc:spChg>
        <pc:spChg chg="add del">
          <ac:chgData name="Wojciech Januszauskas" userId="283006d7-7365-4ce6-9b04-25a42527db96" providerId="ADAL" clId="{2D607F47-5B30-4A5F-927F-7A8BEF592C4C}" dt="2022-04-26T15:04:38.025" v="1833" actId="22"/>
          <ac:spMkLst>
            <pc:docMk/>
            <pc:sldMk cId="4023501831" sldId="454"/>
            <ac:spMk id="13" creationId="{A26EE914-D4D6-4527-A696-9D63D54A8C00}"/>
          </ac:spMkLst>
        </pc:spChg>
        <pc:spChg chg="add del mod">
          <ac:chgData name="Wojciech Januszauskas" userId="283006d7-7365-4ce6-9b04-25a42527db96" providerId="ADAL" clId="{2D607F47-5B30-4A5F-927F-7A8BEF592C4C}" dt="2022-04-26T15:05:10.569" v="1861" actId="22"/>
          <ac:spMkLst>
            <pc:docMk/>
            <pc:sldMk cId="4023501831" sldId="454"/>
            <ac:spMk id="16" creationId="{06C1DE09-E55A-4E6D-8CF6-9778D1F87C04}"/>
          </ac:spMkLst>
        </pc:spChg>
        <pc:spChg chg="add del mod">
          <ac:chgData name="Wojciech Januszauskas" userId="283006d7-7365-4ce6-9b04-25a42527db96" providerId="ADAL" clId="{2D607F47-5B30-4A5F-927F-7A8BEF592C4C}" dt="2022-04-26T15:04:59.163" v="1846" actId="22"/>
          <ac:spMkLst>
            <pc:docMk/>
            <pc:sldMk cId="4023501831" sldId="454"/>
            <ac:spMk id="17" creationId="{AFFD3CD0-13A5-4049-B129-41762481AC68}"/>
          </ac:spMkLst>
        </pc:spChg>
        <pc:spChg chg="add del">
          <ac:chgData name="Wojciech Januszauskas" userId="283006d7-7365-4ce6-9b04-25a42527db96" providerId="ADAL" clId="{2D607F47-5B30-4A5F-927F-7A8BEF592C4C}" dt="2022-04-26T15:05:05.715" v="1850" actId="22"/>
          <ac:spMkLst>
            <pc:docMk/>
            <pc:sldMk cId="4023501831" sldId="454"/>
            <ac:spMk id="20" creationId="{0FF413A6-EF1F-4F4E-AB67-CF08E7EC3585}"/>
          </ac:spMkLst>
        </pc:spChg>
        <pc:spChg chg="add del">
          <ac:chgData name="Wojciech Januszauskas" userId="283006d7-7365-4ce6-9b04-25a42527db96" providerId="ADAL" clId="{2D607F47-5B30-4A5F-927F-7A8BEF592C4C}" dt="2022-04-26T15:05:07.980" v="1852" actId="22"/>
          <ac:spMkLst>
            <pc:docMk/>
            <pc:sldMk cId="4023501831" sldId="454"/>
            <ac:spMk id="21" creationId="{A33E65FE-2D6D-4589-94F6-417F22462F01}"/>
          </ac:spMkLst>
        </pc:spChg>
        <pc:spChg chg="add del">
          <ac:chgData name="Wojciech Januszauskas" userId="283006d7-7365-4ce6-9b04-25a42527db96" providerId="ADAL" clId="{2D607F47-5B30-4A5F-927F-7A8BEF592C4C}" dt="2022-04-26T15:05:18.650" v="1871" actId="22"/>
          <ac:spMkLst>
            <pc:docMk/>
            <pc:sldMk cId="4023501831" sldId="454"/>
            <ac:spMk id="23" creationId="{018BDBA1-7444-405C-92BA-B422347CD898}"/>
          </ac:spMkLst>
        </pc:spChg>
        <pc:spChg chg="add mod ord">
          <ac:chgData name="Wojciech Januszauskas" userId="283006d7-7365-4ce6-9b04-25a42527db96" providerId="ADAL" clId="{2D607F47-5B30-4A5F-927F-7A8BEF592C4C}" dt="2022-04-26T15:08:01.467" v="1921" actId="164"/>
          <ac:spMkLst>
            <pc:docMk/>
            <pc:sldMk cId="4023501831" sldId="454"/>
            <ac:spMk id="25" creationId="{1DD7C1A9-BB8E-412A-BB98-FAA2786A5EBA}"/>
          </ac:spMkLst>
        </pc:spChg>
        <pc:spChg chg="add del">
          <ac:chgData name="Wojciech Januszauskas" userId="283006d7-7365-4ce6-9b04-25a42527db96" providerId="ADAL" clId="{2D607F47-5B30-4A5F-927F-7A8BEF592C4C}" dt="2022-04-26T15:05:31.008" v="1875" actId="22"/>
          <ac:spMkLst>
            <pc:docMk/>
            <pc:sldMk cId="4023501831" sldId="454"/>
            <ac:spMk id="27" creationId="{9BEB6B17-B442-4539-B748-8E03767033BB}"/>
          </ac:spMkLst>
        </pc:spChg>
        <pc:spChg chg="add mod ord">
          <ac:chgData name="Wojciech Januszauskas" userId="283006d7-7365-4ce6-9b04-25a42527db96" providerId="ADAL" clId="{2D607F47-5B30-4A5F-927F-7A8BEF592C4C}" dt="2022-04-26T15:08:07.212" v="1924" actId="164"/>
          <ac:spMkLst>
            <pc:docMk/>
            <pc:sldMk cId="4023501831" sldId="454"/>
            <ac:spMk id="29" creationId="{5710AA86-2703-43CC-9A08-D1BC08471136}"/>
          </ac:spMkLst>
        </pc:spChg>
        <pc:spChg chg="add del">
          <ac:chgData name="Wojciech Januszauskas" userId="283006d7-7365-4ce6-9b04-25a42527db96" providerId="ADAL" clId="{2D607F47-5B30-4A5F-927F-7A8BEF592C4C}" dt="2022-04-26T15:05:40.959" v="1879" actId="22"/>
          <ac:spMkLst>
            <pc:docMk/>
            <pc:sldMk cId="4023501831" sldId="454"/>
            <ac:spMk id="31" creationId="{921A5052-D31D-46AE-A7FB-467BEDB5801F}"/>
          </ac:spMkLst>
        </pc:spChg>
        <pc:spChg chg="add mod ord">
          <ac:chgData name="Wojciech Januszauskas" userId="283006d7-7365-4ce6-9b04-25a42527db96" providerId="ADAL" clId="{2D607F47-5B30-4A5F-927F-7A8BEF592C4C}" dt="2022-04-26T15:08:10.204" v="1925" actId="164"/>
          <ac:spMkLst>
            <pc:docMk/>
            <pc:sldMk cId="4023501831" sldId="454"/>
            <ac:spMk id="33" creationId="{979A17AE-441D-46CD-A2DB-E41BFAF1E3D5}"/>
          </ac:spMkLst>
        </pc:spChg>
        <pc:spChg chg="add del">
          <ac:chgData name="Wojciech Januszauskas" userId="283006d7-7365-4ce6-9b04-25a42527db96" providerId="ADAL" clId="{2D607F47-5B30-4A5F-927F-7A8BEF592C4C}" dt="2022-04-26T15:05:49.782" v="1886" actId="22"/>
          <ac:spMkLst>
            <pc:docMk/>
            <pc:sldMk cId="4023501831" sldId="454"/>
            <ac:spMk id="35" creationId="{763CE71F-8EFC-4469-BFA6-7E984FDB6080}"/>
          </ac:spMkLst>
        </pc:spChg>
        <pc:spChg chg="add mod ord">
          <ac:chgData name="Wojciech Januszauskas" userId="283006d7-7365-4ce6-9b04-25a42527db96" providerId="ADAL" clId="{2D607F47-5B30-4A5F-927F-7A8BEF592C4C}" dt="2022-04-26T15:08:14.159" v="1926" actId="164"/>
          <ac:spMkLst>
            <pc:docMk/>
            <pc:sldMk cId="4023501831" sldId="454"/>
            <ac:spMk id="37" creationId="{21979ED9-08AA-4335-83BA-35ACDDB58C8F}"/>
          </ac:spMkLst>
        </pc:spChg>
        <pc:grpChg chg="add mod">
          <ac:chgData name="Wojciech Januszauskas" userId="283006d7-7365-4ce6-9b04-25a42527db96" providerId="ADAL" clId="{2D607F47-5B30-4A5F-927F-7A8BEF592C4C}" dt="2022-04-26T15:08:01.467" v="1921" actId="164"/>
          <ac:grpSpMkLst>
            <pc:docMk/>
            <pc:sldMk cId="4023501831" sldId="454"/>
            <ac:grpSpMk id="38" creationId="{6C351393-9076-480F-89BB-7B91A25FBD27}"/>
          </ac:grpSpMkLst>
        </pc:grpChg>
        <pc:grpChg chg="add mod">
          <ac:chgData name="Wojciech Januszauskas" userId="283006d7-7365-4ce6-9b04-25a42527db96" providerId="ADAL" clId="{2D607F47-5B30-4A5F-927F-7A8BEF592C4C}" dt="2022-04-26T15:08:07.212" v="1924" actId="164"/>
          <ac:grpSpMkLst>
            <pc:docMk/>
            <pc:sldMk cId="4023501831" sldId="454"/>
            <ac:grpSpMk id="39" creationId="{3D0039E5-0E95-4EBB-BDE4-09AA297E3E3D}"/>
          </ac:grpSpMkLst>
        </pc:grpChg>
        <pc:grpChg chg="add mod">
          <ac:chgData name="Wojciech Januszauskas" userId="283006d7-7365-4ce6-9b04-25a42527db96" providerId="ADAL" clId="{2D607F47-5B30-4A5F-927F-7A8BEF592C4C}" dt="2022-04-26T15:08:07.212" v="1924" actId="164"/>
          <ac:grpSpMkLst>
            <pc:docMk/>
            <pc:sldMk cId="4023501831" sldId="454"/>
            <ac:grpSpMk id="40" creationId="{5F2A7402-76DE-4235-A279-8B491B953978}"/>
          </ac:grpSpMkLst>
        </pc:grpChg>
        <pc:grpChg chg="add mod">
          <ac:chgData name="Wojciech Januszauskas" userId="283006d7-7365-4ce6-9b04-25a42527db96" providerId="ADAL" clId="{2D607F47-5B30-4A5F-927F-7A8BEF592C4C}" dt="2022-04-26T15:08:10.204" v="1925" actId="164"/>
          <ac:grpSpMkLst>
            <pc:docMk/>
            <pc:sldMk cId="4023501831" sldId="454"/>
            <ac:grpSpMk id="41" creationId="{0F1CE7AB-1BEF-4EA6-918D-56DBC8EA5058}"/>
          </ac:grpSpMkLst>
        </pc:grpChg>
        <pc:grpChg chg="add mod">
          <ac:chgData name="Wojciech Januszauskas" userId="283006d7-7365-4ce6-9b04-25a42527db96" providerId="ADAL" clId="{2D607F47-5B30-4A5F-927F-7A8BEF592C4C}" dt="2022-04-26T15:08:14.159" v="1926" actId="164"/>
          <ac:grpSpMkLst>
            <pc:docMk/>
            <pc:sldMk cId="4023501831" sldId="454"/>
            <ac:grpSpMk id="42" creationId="{7351F18A-350F-4902-BE36-CF34D865AB79}"/>
          </ac:grpSpMkLst>
        </pc:grpChg>
        <pc:picChg chg="mod">
          <ac:chgData name="Wojciech Januszauskas" userId="283006d7-7365-4ce6-9b04-25a42527db96" providerId="ADAL" clId="{2D607F47-5B30-4A5F-927F-7A8BEF592C4C}" dt="2022-04-26T15:08:07.212" v="1924" actId="164"/>
          <ac:picMkLst>
            <pc:docMk/>
            <pc:sldMk cId="4023501831" sldId="454"/>
            <ac:picMk id="5" creationId="{DDE9D509-DBCA-4322-83AF-D7659A5D119A}"/>
          </ac:picMkLst>
        </pc:picChg>
        <pc:picChg chg="del">
          <ac:chgData name="Wojciech Januszauskas" userId="283006d7-7365-4ce6-9b04-25a42527db96" providerId="ADAL" clId="{2D607F47-5B30-4A5F-927F-7A8BEF592C4C}" dt="2022-04-26T15:03:18.453" v="1805" actId="478"/>
          <ac:picMkLst>
            <pc:docMk/>
            <pc:sldMk cId="4023501831" sldId="454"/>
            <ac:picMk id="10" creationId="{76D8392A-E63B-43A1-B0B5-9CF51871F9E4}"/>
          </ac:picMkLst>
        </pc:picChg>
        <pc:picChg chg="mod">
          <ac:chgData name="Wojciech Januszauskas" userId="283006d7-7365-4ce6-9b04-25a42527db96" providerId="ADAL" clId="{2D607F47-5B30-4A5F-927F-7A8BEF592C4C}" dt="2022-04-26T15:08:01.467" v="1921" actId="164"/>
          <ac:picMkLst>
            <pc:docMk/>
            <pc:sldMk cId="4023501831" sldId="454"/>
            <ac:picMk id="11" creationId="{39319983-12D4-4540-9FF3-0CD1A9EF12DB}"/>
          </ac:picMkLst>
        </pc:picChg>
        <pc:picChg chg="del">
          <ac:chgData name="Wojciech Januszauskas" userId="283006d7-7365-4ce6-9b04-25a42527db96" providerId="ADAL" clId="{2D607F47-5B30-4A5F-927F-7A8BEF592C4C}" dt="2022-04-26T15:03:18.869" v="1806" actId="478"/>
          <ac:picMkLst>
            <pc:docMk/>
            <pc:sldMk cId="4023501831" sldId="454"/>
            <ac:picMk id="12" creationId="{C5FD3BC2-ABCA-4446-BD8F-0AE6F6FABD36}"/>
          </ac:picMkLst>
        </pc:picChg>
        <pc:picChg chg="del">
          <ac:chgData name="Wojciech Januszauskas" userId="283006d7-7365-4ce6-9b04-25a42527db96" providerId="ADAL" clId="{2D607F47-5B30-4A5F-927F-7A8BEF592C4C}" dt="2022-04-26T15:03:17.605" v="1803" actId="478"/>
          <ac:picMkLst>
            <pc:docMk/>
            <pc:sldMk cId="4023501831" sldId="454"/>
            <ac:picMk id="14" creationId="{8E0755CF-AB96-46CB-A012-FA318213ACFA}"/>
          </ac:picMkLst>
        </pc:picChg>
        <pc:picChg chg="mod">
          <ac:chgData name="Wojciech Januszauskas" userId="283006d7-7365-4ce6-9b04-25a42527db96" providerId="ADAL" clId="{2D607F47-5B30-4A5F-927F-7A8BEF592C4C}" dt="2022-04-26T15:08:10.204" v="1925" actId="164"/>
          <ac:picMkLst>
            <pc:docMk/>
            <pc:sldMk cId="4023501831" sldId="454"/>
            <ac:picMk id="15" creationId="{12BEAB73-D3F5-43CB-B1AF-654429FB0659}"/>
          </ac:picMkLst>
        </pc:picChg>
        <pc:picChg chg="mod">
          <ac:chgData name="Wojciech Januszauskas" userId="283006d7-7365-4ce6-9b04-25a42527db96" providerId="ADAL" clId="{2D607F47-5B30-4A5F-927F-7A8BEF592C4C}" dt="2022-04-26T15:08:14.159" v="1926" actId="164"/>
          <ac:picMkLst>
            <pc:docMk/>
            <pc:sldMk cId="4023501831" sldId="454"/>
            <ac:picMk id="19" creationId="{05397A85-956D-4A31-81A6-DBE291D89CB5}"/>
          </ac:picMkLst>
        </pc:picChg>
        <pc:picChg chg="del">
          <ac:chgData name="Wojciech Januszauskas" userId="283006d7-7365-4ce6-9b04-25a42527db96" providerId="ADAL" clId="{2D607F47-5B30-4A5F-927F-7A8BEF592C4C}" dt="2022-04-26T15:03:18.004" v="1804" actId="478"/>
          <ac:picMkLst>
            <pc:docMk/>
            <pc:sldMk cId="4023501831" sldId="454"/>
            <ac:picMk id="22" creationId="{749D0B8B-BC8B-4A4B-9CF9-3E74E1388977}"/>
          </ac:picMkLst>
        </pc:picChg>
        <pc:picChg chg="add mod">
          <ac:chgData name="Wojciech Januszauskas" userId="283006d7-7365-4ce6-9b04-25a42527db96" providerId="ADAL" clId="{2D607F47-5B30-4A5F-927F-7A8BEF592C4C}" dt="2022-04-26T15:14:21.373" v="1936" actId="14100"/>
          <ac:picMkLst>
            <pc:docMk/>
            <pc:sldMk cId="4023501831" sldId="454"/>
            <ac:picMk id="44" creationId="{1D456AA7-F72D-408A-874E-BBEA43A38AA1}"/>
          </ac:picMkLst>
        </pc:picChg>
      </pc:sldChg>
      <pc:sldChg chg="addSp delSp modSp add mod">
        <pc:chgData name="Wojciech Januszauskas" userId="283006d7-7365-4ce6-9b04-25a42527db96" providerId="ADAL" clId="{2D607F47-5B30-4A5F-927F-7A8BEF592C4C}" dt="2022-04-26T15:17:00.590" v="1947" actId="14100"/>
        <pc:sldMkLst>
          <pc:docMk/>
          <pc:sldMk cId="3697915172" sldId="455"/>
        </pc:sldMkLst>
        <pc:picChg chg="add del mod modCrop">
          <ac:chgData name="Wojciech Januszauskas" userId="283006d7-7365-4ce6-9b04-25a42527db96" providerId="ADAL" clId="{2D607F47-5B30-4A5F-927F-7A8BEF592C4C}" dt="2022-04-26T15:16:56.512" v="1945" actId="478"/>
          <ac:picMkLst>
            <pc:docMk/>
            <pc:sldMk cId="3697915172" sldId="455"/>
            <ac:picMk id="2" creationId="{A29F2A91-9500-4E4F-9832-541372B90A2D}"/>
          </ac:picMkLst>
        </pc:picChg>
        <pc:picChg chg="add mod">
          <ac:chgData name="Wojciech Januszauskas" userId="283006d7-7365-4ce6-9b04-25a42527db96" providerId="ADAL" clId="{2D607F47-5B30-4A5F-927F-7A8BEF592C4C}" dt="2022-04-26T15:17:00.590" v="1947" actId="14100"/>
          <ac:picMkLst>
            <pc:docMk/>
            <pc:sldMk cId="3697915172" sldId="455"/>
            <ac:picMk id="17" creationId="{60D13724-5F87-445B-A202-DCA3127BE2B8}"/>
          </ac:picMkLst>
        </pc:picChg>
        <pc:picChg chg="del">
          <ac:chgData name="Wojciech Januszauskas" userId="283006d7-7365-4ce6-9b04-25a42527db96" providerId="ADAL" clId="{2D607F47-5B30-4A5F-927F-7A8BEF592C4C}" dt="2022-04-26T15:14:43.919" v="1938" actId="478"/>
          <ac:picMkLst>
            <pc:docMk/>
            <pc:sldMk cId="3697915172" sldId="455"/>
            <ac:picMk id="44" creationId="{1D456AA7-F72D-408A-874E-BBEA43A38AA1}"/>
          </ac:picMkLst>
        </pc:picChg>
      </pc:sldChg>
      <pc:sldChg chg="modCm">
        <pc:chgData name="Wojciech Januszauskas" userId="283006d7-7365-4ce6-9b04-25a42527db96" providerId="ADAL" clId="{2D607F47-5B30-4A5F-927F-7A8BEF592C4C}" dt="2022-04-29T13:14:22.406" v="2413"/>
        <pc:sldMkLst>
          <pc:docMk/>
          <pc:sldMk cId="652159267" sldId="456"/>
        </pc:sldMkLst>
      </pc:sldChg>
      <pc:sldChg chg="modSp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2696797529" sldId="457"/>
        </pc:sldMkLst>
        <pc:picChg chg="mod ord">
          <ac:chgData name="Wojciech Januszauskas" userId="283006d7-7365-4ce6-9b04-25a42527db96" providerId="ADAL" clId="{2D607F47-5B30-4A5F-927F-7A8BEF592C4C}" dt="2022-05-04T14:58:03.958" v="2939" actId="1038"/>
          <ac:picMkLst>
            <pc:docMk/>
            <pc:sldMk cId="2696797529" sldId="457"/>
            <ac:picMk id="2" creationId="{01B2CD9A-A666-1994-2EA7-2A1768EF57D6}"/>
          </ac:picMkLst>
        </pc:picChg>
        <pc:picChg chg="mod ord">
          <ac:chgData name="Wojciech Januszauskas" userId="283006d7-7365-4ce6-9b04-25a42527db96" providerId="ADAL" clId="{2D607F47-5B30-4A5F-927F-7A8BEF592C4C}" dt="2022-05-04T14:57:55.803" v="2932" actId="167"/>
          <ac:picMkLst>
            <pc:docMk/>
            <pc:sldMk cId="2696797529" sldId="457"/>
            <ac:picMk id="8" creationId="{005EB37E-4ADC-414F-9360-C7AB0BD325DD}"/>
          </ac:picMkLst>
        </pc:picChg>
      </pc:sldChg>
      <pc:sldChg chg="add del">
        <pc:chgData name="Wojciech Januszauskas" userId="283006d7-7365-4ce6-9b04-25a42527db96" providerId="ADAL" clId="{2D607F47-5B30-4A5F-927F-7A8BEF592C4C}" dt="2022-04-29T11:21:37.531" v="2085" actId="2890"/>
        <pc:sldMkLst>
          <pc:docMk/>
          <pc:sldMk cId="1997340302" sldId="459"/>
        </pc:sldMkLst>
      </pc:sldChg>
      <pc:sldChg chg="addSp delSp modSp add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693983551" sldId="459"/>
        </pc:sldMkLst>
        <pc:spChg chg="mod">
          <ac:chgData name="Wojciech Januszauskas" userId="283006d7-7365-4ce6-9b04-25a42527db96" providerId="ADAL" clId="{2D607F47-5B30-4A5F-927F-7A8BEF592C4C}" dt="2022-04-29T11:21:53.920" v="2092" actId="962"/>
          <ac:spMkLst>
            <pc:docMk/>
            <pc:sldMk cId="3693983551" sldId="459"/>
            <ac:spMk id="4" creationId="{2C264C4D-D673-4354-B96E-95BDAB117CCB}"/>
          </ac:spMkLst>
        </pc:spChg>
        <pc:spChg chg="add del mod">
          <ac:chgData name="Wojciech Januszauskas" userId="283006d7-7365-4ce6-9b04-25a42527db96" providerId="ADAL" clId="{2D607F47-5B30-4A5F-927F-7A8BEF592C4C}" dt="2022-04-29T11:21:49.815" v="2090"/>
          <ac:spMkLst>
            <pc:docMk/>
            <pc:sldMk cId="3693983551" sldId="459"/>
            <ac:spMk id="5" creationId="{02709343-A980-25C5-B15E-C4F8F7BCAD6D}"/>
          </ac:spMkLst>
        </pc:spChg>
        <pc:picChg chg="add mod">
          <ac:chgData name="Wojciech Januszauskas" userId="283006d7-7365-4ce6-9b04-25a42527db96" providerId="ADAL" clId="{2D607F47-5B30-4A5F-927F-7A8BEF592C4C}" dt="2022-04-29T11:21:53.918" v="2091" actId="27614"/>
          <ac:picMkLst>
            <pc:docMk/>
            <pc:sldMk cId="3693983551" sldId="459"/>
            <ac:picMk id="8" creationId="{C586B3BB-20C7-98EC-2EBA-68F6CDE3841C}"/>
          </ac:picMkLst>
        </pc:picChg>
        <pc:picChg chg="del">
          <ac:chgData name="Wojciech Januszauskas" userId="283006d7-7365-4ce6-9b04-25a42527db96" providerId="ADAL" clId="{2D607F47-5B30-4A5F-927F-7A8BEF592C4C}" dt="2022-04-29T11:21:47.961" v="2089" actId="478"/>
          <ac:picMkLst>
            <pc:docMk/>
            <pc:sldMk cId="3693983551" sldId="459"/>
            <ac:picMk id="13" creationId="{4B6008EB-2C3A-4DDA-9266-8AABA25C4CAF}"/>
          </ac:picMkLst>
        </pc:picChg>
      </pc:sldChg>
      <pc:sldChg chg="addSp delSp modSp add del mod">
        <pc:chgData name="Wojciech Januszauskas" userId="283006d7-7365-4ce6-9b04-25a42527db96" providerId="ADAL" clId="{2D607F47-5B30-4A5F-927F-7A8BEF592C4C}" dt="2022-04-29T10:46:32.895" v="1961" actId="47"/>
        <pc:sldMkLst>
          <pc:docMk/>
          <pc:sldMk cId="3981358721" sldId="459"/>
        </pc:sldMkLst>
        <pc:picChg chg="del">
          <ac:chgData name="Wojciech Januszauskas" userId="283006d7-7365-4ce6-9b04-25a42527db96" providerId="ADAL" clId="{2D607F47-5B30-4A5F-927F-7A8BEF592C4C}" dt="2022-04-29T10:45:48.181" v="1950" actId="478"/>
          <ac:picMkLst>
            <pc:docMk/>
            <pc:sldMk cId="3981358721" sldId="459"/>
            <ac:picMk id="3" creationId="{DF2D91D2-62F6-472A-980A-409A976DCE75}"/>
          </ac:picMkLst>
        </pc:picChg>
        <pc:picChg chg="del">
          <ac:chgData name="Wojciech Januszauskas" userId="283006d7-7365-4ce6-9b04-25a42527db96" providerId="ADAL" clId="{2D607F47-5B30-4A5F-927F-7A8BEF592C4C}" dt="2022-04-29T10:45:47.726" v="1949" actId="478"/>
          <ac:picMkLst>
            <pc:docMk/>
            <pc:sldMk cId="3981358721" sldId="459"/>
            <ac:picMk id="4" creationId="{7BCAFE87-0079-BE0A-EED7-1B37A8A1E324}"/>
          </ac:picMkLst>
        </pc:picChg>
        <pc:picChg chg="add mod">
          <ac:chgData name="Wojciech Januszauskas" userId="283006d7-7365-4ce6-9b04-25a42527db96" providerId="ADAL" clId="{2D607F47-5B30-4A5F-927F-7A8BEF592C4C}" dt="2022-04-29T10:46:07.781" v="1957" actId="1076"/>
          <ac:picMkLst>
            <pc:docMk/>
            <pc:sldMk cId="3981358721" sldId="459"/>
            <ac:picMk id="5" creationId="{080F8044-6D32-2FFB-9F26-DD2D7C89298A}"/>
          </ac:picMkLst>
        </pc:picChg>
        <pc:picChg chg="mod">
          <ac:chgData name="Wojciech Januszauskas" userId="283006d7-7365-4ce6-9b04-25a42527db96" providerId="ADAL" clId="{2D607F47-5B30-4A5F-927F-7A8BEF592C4C}" dt="2022-04-29T10:46:01.428" v="1956" actId="1076"/>
          <ac:picMkLst>
            <pc:docMk/>
            <pc:sldMk cId="3981358721" sldId="459"/>
            <ac:picMk id="21" creationId="{3A328ABC-024C-4DB3-624C-38C59DBF8892}"/>
          </ac:picMkLst>
        </pc:picChg>
      </pc:sldChg>
      <pc:sldChg chg="addSp delSp modSp add del mod">
        <pc:chgData name="Wojciech Januszauskas" userId="283006d7-7365-4ce6-9b04-25a42527db96" providerId="ADAL" clId="{2D607F47-5B30-4A5F-927F-7A8BEF592C4C}" dt="2022-04-29T11:24:02.374" v="2098" actId="27614"/>
        <pc:sldMkLst>
          <pc:docMk/>
          <pc:sldMk cId="858649723" sldId="460"/>
        </pc:sldMkLst>
        <pc:spChg chg="add del mod">
          <ac:chgData name="Wojciech Januszauskas" userId="283006d7-7365-4ce6-9b04-25a42527db96" providerId="ADAL" clId="{2D607F47-5B30-4A5F-927F-7A8BEF592C4C}" dt="2022-04-29T11:23:58.789" v="2097"/>
          <ac:spMkLst>
            <pc:docMk/>
            <pc:sldMk cId="858649723" sldId="460"/>
            <ac:spMk id="5" creationId="{C64D4D64-46CE-D57E-CAAB-74E3BBC064AE}"/>
          </ac:spMkLst>
        </pc:spChg>
        <pc:picChg chg="del">
          <ac:chgData name="Wojciech Januszauskas" userId="283006d7-7365-4ce6-9b04-25a42527db96" providerId="ADAL" clId="{2D607F47-5B30-4A5F-927F-7A8BEF592C4C}" dt="2022-04-29T11:23:56.910" v="2096" actId="478"/>
          <ac:picMkLst>
            <pc:docMk/>
            <pc:sldMk cId="858649723" sldId="460"/>
            <ac:picMk id="8" creationId="{C586B3BB-20C7-98EC-2EBA-68F6CDE3841C}"/>
          </ac:picMkLst>
        </pc:picChg>
        <pc:picChg chg="add mod">
          <ac:chgData name="Wojciech Januszauskas" userId="283006d7-7365-4ce6-9b04-25a42527db96" providerId="ADAL" clId="{2D607F47-5B30-4A5F-927F-7A8BEF592C4C}" dt="2022-04-29T11:24:02.374" v="2098" actId="27614"/>
          <ac:picMkLst>
            <pc:docMk/>
            <pc:sldMk cId="858649723" sldId="460"/>
            <ac:picMk id="9" creationId="{047E861F-0597-D770-5962-EDEFB427AE6E}"/>
          </ac:picMkLst>
        </pc:picChg>
      </pc:sldChg>
      <pc:sldChg chg="addSp delSp modSp add mod">
        <pc:chgData name="Wojciech Januszauskas" userId="283006d7-7365-4ce6-9b04-25a42527db96" providerId="ADAL" clId="{2D607F47-5B30-4A5F-927F-7A8BEF592C4C}" dt="2022-04-29T11:24:56.687" v="2103" actId="962"/>
        <pc:sldMkLst>
          <pc:docMk/>
          <pc:sldMk cId="680388174" sldId="461"/>
        </pc:sldMkLst>
        <pc:spChg chg="add del mod">
          <ac:chgData name="Wojciech Januszauskas" userId="283006d7-7365-4ce6-9b04-25a42527db96" providerId="ADAL" clId="{2D607F47-5B30-4A5F-927F-7A8BEF592C4C}" dt="2022-04-29T11:24:53.104" v="2101"/>
          <ac:spMkLst>
            <pc:docMk/>
            <pc:sldMk cId="680388174" sldId="461"/>
            <ac:spMk id="5" creationId="{3EDC906B-C5AA-3338-C78F-0C59B7395615}"/>
          </ac:spMkLst>
        </pc:spChg>
        <pc:picChg chg="del">
          <ac:chgData name="Wojciech Januszauskas" userId="283006d7-7365-4ce6-9b04-25a42527db96" providerId="ADAL" clId="{2D607F47-5B30-4A5F-927F-7A8BEF592C4C}" dt="2022-04-29T11:24:27.899" v="2100" actId="478"/>
          <ac:picMkLst>
            <pc:docMk/>
            <pc:sldMk cId="680388174" sldId="461"/>
            <ac:picMk id="8" creationId="{C586B3BB-20C7-98EC-2EBA-68F6CDE3841C}"/>
          </ac:picMkLst>
        </pc:picChg>
        <pc:picChg chg="add mod">
          <ac:chgData name="Wojciech Januszauskas" userId="283006d7-7365-4ce6-9b04-25a42527db96" providerId="ADAL" clId="{2D607F47-5B30-4A5F-927F-7A8BEF592C4C}" dt="2022-04-29T11:24:56.687" v="2103" actId="962"/>
          <ac:picMkLst>
            <pc:docMk/>
            <pc:sldMk cId="680388174" sldId="461"/>
            <ac:picMk id="9" creationId="{C47E8B6E-DB50-9DE6-B274-F5E488DCC658}"/>
          </ac:picMkLst>
        </pc:picChg>
      </pc:sldChg>
      <pc:sldChg chg="addSp delSp modSp add mod ord">
        <pc:chgData name="Wojciech Januszauskas" userId="283006d7-7365-4ce6-9b04-25a42527db96" providerId="ADAL" clId="{2D607F47-5B30-4A5F-927F-7A8BEF592C4C}" dt="2022-04-29T13:58:43.406" v="2535" actId="1076"/>
        <pc:sldMkLst>
          <pc:docMk/>
          <pc:sldMk cId="3615511396" sldId="462"/>
        </pc:sldMkLst>
        <pc:spChg chg="mod">
          <ac:chgData name="Wojciech Januszauskas" userId="283006d7-7365-4ce6-9b04-25a42527db96" providerId="ADAL" clId="{2D607F47-5B30-4A5F-927F-7A8BEF592C4C}" dt="2022-04-29T13:58:43.406" v="2535" actId="1076"/>
          <ac:spMkLst>
            <pc:docMk/>
            <pc:sldMk cId="3615511396" sldId="462"/>
            <ac:spMk id="4" creationId="{2C264C4D-D673-4354-B96E-95BDAB117CCB}"/>
          </ac:spMkLst>
        </pc:spChg>
        <pc:spChg chg="add del mod">
          <ac:chgData name="Wojciech Januszauskas" userId="283006d7-7365-4ce6-9b04-25a42527db96" providerId="ADAL" clId="{2D607F47-5B30-4A5F-927F-7A8BEF592C4C}" dt="2022-04-29T11:25:39.930" v="2106"/>
          <ac:spMkLst>
            <pc:docMk/>
            <pc:sldMk cId="3615511396" sldId="462"/>
            <ac:spMk id="5" creationId="{3E7D5BA0-8506-BE1E-B825-B28AF20A13DD}"/>
          </ac:spMkLst>
        </pc:spChg>
        <pc:spChg chg="add del mod">
          <ac:chgData name="Wojciech Januszauskas" userId="283006d7-7365-4ce6-9b04-25a42527db96" providerId="ADAL" clId="{2D607F47-5B30-4A5F-927F-7A8BEF592C4C}" dt="2022-04-29T11:28:10.809" v="2110"/>
          <ac:spMkLst>
            <pc:docMk/>
            <pc:sldMk cId="3615511396" sldId="462"/>
            <ac:spMk id="11" creationId="{B14CED56-01B9-9DE4-0F10-CDAB227BC243}"/>
          </ac:spMkLst>
        </pc:spChg>
        <pc:spChg chg="add del mod">
          <ac:chgData name="Wojciech Januszauskas" userId="283006d7-7365-4ce6-9b04-25a42527db96" providerId="ADAL" clId="{2D607F47-5B30-4A5F-927F-7A8BEF592C4C}" dt="2022-04-29T11:31:40.618" v="2112"/>
          <ac:spMkLst>
            <pc:docMk/>
            <pc:sldMk cId="3615511396" sldId="462"/>
            <ac:spMk id="15" creationId="{9DFF5BDB-BA2C-380D-6B42-AF3CB9E119B0}"/>
          </ac:spMkLst>
        </pc:spChg>
        <pc:spChg chg="add del mod">
          <ac:chgData name="Wojciech Januszauskas" userId="283006d7-7365-4ce6-9b04-25a42527db96" providerId="ADAL" clId="{2D607F47-5B30-4A5F-927F-7A8BEF592C4C}" dt="2022-04-29T11:32:05.037" v="2116"/>
          <ac:spMkLst>
            <pc:docMk/>
            <pc:sldMk cId="3615511396" sldId="462"/>
            <ac:spMk id="19" creationId="{F4E7CF46-429D-5D3F-CB5D-23D4EA3F4045}"/>
          </ac:spMkLst>
        </pc:spChg>
        <pc:spChg chg="add del mod">
          <ac:chgData name="Wojciech Januszauskas" userId="283006d7-7365-4ce6-9b04-25a42527db96" providerId="ADAL" clId="{2D607F47-5B30-4A5F-927F-7A8BEF592C4C}" dt="2022-04-29T11:33:48.097" v="2120"/>
          <ac:spMkLst>
            <pc:docMk/>
            <pc:sldMk cId="3615511396" sldId="462"/>
            <ac:spMk id="23" creationId="{A13F4B8D-9969-07CD-FEA3-3DB5495B1119}"/>
          </ac:spMkLst>
        </pc:spChg>
        <pc:picChg chg="add del mod">
          <ac:chgData name="Wojciech Januszauskas" userId="283006d7-7365-4ce6-9b04-25a42527db96" providerId="ADAL" clId="{2D607F47-5B30-4A5F-927F-7A8BEF592C4C}" dt="2022-04-29T11:25:59.829" v="2109" actId="478"/>
          <ac:picMkLst>
            <pc:docMk/>
            <pc:sldMk cId="3615511396" sldId="462"/>
            <ac:picMk id="8" creationId="{487CBC4D-D69D-A1D4-F3E6-3C8372CA22D3}"/>
          </ac:picMkLst>
        </pc:picChg>
        <pc:picChg chg="del">
          <ac:chgData name="Wojciech Januszauskas" userId="283006d7-7365-4ce6-9b04-25a42527db96" providerId="ADAL" clId="{2D607F47-5B30-4A5F-927F-7A8BEF592C4C}" dt="2022-04-29T11:25:37.773" v="2105" actId="478"/>
          <ac:picMkLst>
            <pc:docMk/>
            <pc:sldMk cId="3615511396" sldId="462"/>
            <ac:picMk id="9" creationId="{047E861F-0597-D770-5962-EDEFB427AE6E}"/>
          </ac:picMkLst>
        </pc:picChg>
        <pc:picChg chg="add del mod">
          <ac:chgData name="Wojciech Januszauskas" userId="283006d7-7365-4ce6-9b04-25a42527db96" providerId="ADAL" clId="{2D607F47-5B30-4A5F-927F-7A8BEF592C4C}" dt="2022-04-29T11:28:14.929" v="2111" actId="478"/>
          <ac:picMkLst>
            <pc:docMk/>
            <pc:sldMk cId="3615511396" sldId="462"/>
            <ac:picMk id="13" creationId="{2D8610F7-E6B3-347A-8836-CA678B50F93C}"/>
          </ac:picMkLst>
        </pc:picChg>
        <pc:picChg chg="add del mod">
          <ac:chgData name="Wojciech Januszauskas" userId="283006d7-7365-4ce6-9b04-25a42527db96" providerId="ADAL" clId="{2D607F47-5B30-4A5F-927F-7A8BEF592C4C}" dt="2022-04-29T11:31:55.971" v="2115" actId="478"/>
          <ac:picMkLst>
            <pc:docMk/>
            <pc:sldMk cId="3615511396" sldId="462"/>
            <ac:picMk id="17" creationId="{6116F193-B888-9DC8-C752-E604722FF857}"/>
          </ac:picMkLst>
        </pc:picChg>
        <pc:picChg chg="add del mod">
          <ac:chgData name="Wojciech Januszauskas" userId="283006d7-7365-4ce6-9b04-25a42527db96" providerId="ADAL" clId="{2D607F47-5B30-4A5F-927F-7A8BEF592C4C}" dt="2022-04-29T11:32:08.070" v="2119" actId="478"/>
          <ac:picMkLst>
            <pc:docMk/>
            <pc:sldMk cId="3615511396" sldId="462"/>
            <ac:picMk id="21" creationId="{599257A3-B280-CE1D-FCAC-922FC13145F5}"/>
          </ac:picMkLst>
        </pc:picChg>
        <pc:picChg chg="add mod">
          <ac:chgData name="Wojciech Januszauskas" userId="283006d7-7365-4ce6-9b04-25a42527db96" providerId="ADAL" clId="{2D607F47-5B30-4A5F-927F-7A8BEF592C4C}" dt="2022-04-29T11:33:51.724" v="2121" actId="27614"/>
          <ac:picMkLst>
            <pc:docMk/>
            <pc:sldMk cId="3615511396" sldId="462"/>
            <ac:picMk id="25" creationId="{6E3C8309-3E6E-C731-CEAE-C2C810CC2604}"/>
          </ac:picMkLst>
        </pc:picChg>
      </pc:sldChg>
      <pc:sldChg chg="add">
        <pc:chgData name="Wojciech Januszauskas" userId="283006d7-7365-4ce6-9b04-25a42527db96" providerId="ADAL" clId="{2D607F47-5B30-4A5F-927F-7A8BEF592C4C}" dt="2022-04-29T11:31:54.030" v="2114" actId="2890"/>
        <pc:sldMkLst>
          <pc:docMk/>
          <pc:sldMk cId="3481229686" sldId="463"/>
        </pc:sldMkLst>
      </pc:sldChg>
      <pc:sldChg chg="addSp delSp modSp add mod modTransition modAnim">
        <pc:chgData name="Wojciech Januszauskas" userId="283006d7-7365-4ce6-9b04-25a42527db96" providerId="ADAL" clId="{2D607F47-5B30-4A5F-927F-7A8BEF592C4C}" dt="2022-05-04T18:53:01.764" v="3004"/>
        <pc:sldMkLst>
          <pc:docMk/>
          <pc:sldMk cId="1076356031" sldId="464"/>
        </pc:sldMkLst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4" creationId="{19A17966-C9E8-B33A-F779-DE002AC4ACF0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5" creationId="{4A175336-0000-251D-457D-B8C5AD24CEC3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6" creationId="{07375663-EAFE-6B1F-47F0-6A3A54D6663F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7" creationId="{6AF70B23-8B24-4674-759E-7293500ECBC6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8" creationId="{FCBEF756-5181-A4AE-82FB-8237A28BD657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9" creationId="{69E17D06-62AE-934D-F238-7EB8D16BB324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10" creationId="{EF49A66B-CD1C-C6F7-B979-A95C7AF76ED7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11" creationId="{369E71C8-4C98-D153-2E49-E488E577A9BB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12" creationId="{DC2B0F6E-6ECB-F409-9E68-4F5E1C4C940C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13" creationId="{A3608A6D-2DEA-95DF-CF54-116EDBD322C4}"/>
          </ac:spMkLst>
        </pc:spChg>
        <pc:spChg chg="mod">
          <ac:chgData name="Wojciech Januszauskas" userId="283006d7-7365-4ce6-9b04-25a42527db96" providerId="ADAL" clId="{2D607F47-5B30-4A5F-927F-7A8BEF592C4C}" dt="2022-04-29T11:39:33.658" v="2133" actId="27803"/>
          <ac:spMkLst>
            <pc:docMk/>
            <pc:sldMk cId="1076356031" sldId="464"/>
            <ac:spMk id="14" creationId="{2651C90E-CFEF-DBB2-1D4A-C5D2CF90A8BE}"/>
          </ac:spMkLst>
        </pc:spChg>
        <pc:spChg chg="mod">
          <ac:chgData name="Wojciech Januszauskas" userId="283006d7-7365-4ce6-9b04-25a42527db96" providerId="ADAL" clId="{2D607F47-5B30-4A5F-927F-7A8BEF592C4C}" dt="2022-04-29T13:11:55.998" v="2396" actId="164"/>
          <ac:spMkLst>
            <pc:docMk/>
            <pc:sldMk cId="1076356031" sldId="464"/>
            <ac:spMk id="22" creationId="{E7A9D239-1DDB-4D3D-AC06-C4E40A751CD0}"/>
          </ac:spMkLst>
        </pc:spChg>
        <pc:spChg chg="del">
          <ac:chgData name="Wojciech Januszauskas" userId="283006d7-7365-4ce6-9b04-25a42527db96" providerId="ADAL" clId="{2D607F47-5B30-4A5F-927F-7A8BEF592C4C}" dt="2022-04-29T11:43:16.394" v="2158" actId="478"/>
          <ac:spMkLst>
            <pc:docMk/>
            <pc:sldMk cId="1076356031" sldId="464"/>
            <ac:spMk id="25" creationId="{A8C4B6AE-ADDE-4FC5-8399-622D1A02944F}"/>
          </ac:spMkLst>
        </pc:spChg>
        <pc:spChg chg="mod">
          <ac:chgData name="Wojciech Januszauskas" userId="283006d7-7365-4ce6-9b04-25a42527db96" providerId="ADAL" clId="{2D607F47-5B30-4A5F-927F-7A8BEF592C4C}" dt="2022-04-29T13:11:55.998" v="2396" actId="164"/>
          <ac:spMkLst>
            <pc:docMk/>
            <pc:sldMk cId="1076356031" sldId="464"/>
            <ac:spMk id="26" creationId="{677CC420-6D3B-456C-A7CA-5DB9DE486E06}"/>
          </ac:spMkLst>
        </pc:spChg>
        <pc:spChg chg="mod">
          <ac:chgData name="Wojciech Januszauskas" userId="283006d7-7365-4ce6-9b04-25a42527db96" providerId="ADAL" clId="{2D607F47-5B30-4A5F-927F-7A8BEF592C4C}" dt="2022-04-29T13:11:40.651" v="2393" actId="164"/>
          <ac:spMkLst>
            <pc:docMk/>
            <pc:sldMk cId="1076356031" sldId="464"/>
            <ac:spMk id="33" creationId="{976F13E5-B2E5-45E8-BE74-E9834CB6C898}"/>
          </ac:spMkLst>
        </pc:spChg>
        <pc:spChg chg="mod">
          <ac:chgData name="Wojciech Januszauskas" userId="283006d7-7365-4ce6-9b04-25a42527db96" providerId="ADAL" clId="{2D607F47-5B30-4A5F-927F-7A8BEF592C4C}" dt="2022-04-29T13:11:40.651" v="2393" actId="164"/>
          <ac:spMkLst>
            <pc:docMk/>
            <pc:sldMk cId="1076356031" sldId="464"/>
            <ac:spMk id="34" creationId="{769F2D1D-C675-457E-8C05-8C9C1A14CBC4}"/>
          </ac:spMkLst>
        </pc:spChg>
        <pc:spChg chg="del">
          <ac:chgData name="Wojciech Januszauskas" userId="283006d7-7365-4ce6-9b04-25a42527db96" providerId="ADAL" clId="{2D607F47-5B30-4A5F-927F-7A8BEF592C4C}" dt="2022-04-29T11:43:10.746" v="2156" actId="478"/>
          <ac:spMkLst>
            <pc:docMk/>
            <pc:sldMk cId="1076356031" sldId="464"/>
            <ac:spMk id="36" creationId="{E53969A1-FFE0-499C-A409-7F7498583C45}"/>
          </ac:spMkLst>
        </pc:spChg>
        <pc:spChg chg="del">
          <ac:chgData name="Wojciech Januszauskas" userId="283006d7-7365-4ce6-9b04-25a42527db96" providerId="ADAL" clId="{2D607F47-5B30-4A5F-927F-7A8BEF592C4C}" dt="2022-04-29T11:43:13.145" v="2157" actId="478"/>
          <ac:spMkLst>
            <pc:docMk/>
            <pc:sldMk cId="1076356031" sldId="464"/>
            <ac:spMk id="42" creationId="{E71E582E-F181-445B-98DA-BDA0C871C3CA}"/>
          </ac:spMkLst>
        </pc:spChg>
        <pc:spChg chg="mod">
          <ac:chgData name="Wojciech Januszauskas" userId="283006d7-7365-4ce6-9b04-25a42527db96" providerId="ADAL" clId="{2D607F47-5B30-4A5F-927F-7A8BEF592C4C}" dt="2022-04-29T13:11:48.314" v="2394" actId="164"/>
          <ac:spMkLst>
            <pc:docMk/>
            <pc:sldMk cId="1076356031" sldId="464"/>
            <ac:spMk id="55" creationId="{E5F6C843-AFB9-4610-9991-3170A5C00BBA}"/>
          </ac:spMkLst>
        </pc:spChg>
        <pc:spChg chg="del mod">
          <ac:chgData name="Wojciech Januszauskas" userId="283006d7-7365-4ce6-9b04-25a42527db96" providerId="ADAL" clId="{2D607F47-5B30-4A5F-927F-7A8BEF592C4C}" dt="2022-04-29T11:43:09.146" v="2155" actId="478"/>
          <ac:spMkLst>
            <pc:docMk/>
            <pc:sldMk cId="1076356031" sldId="464"/>
            <ac:spMk id="57" creationId="{04E1A936-58CD-4F0E-9C4F-E37B617925DF}"/>
          </ac:spMkLst>
        </pc:spChg>
        <pc:spChg chg="mod">
          <ac:chgData name="Wojciech Januszauskas" userId="283006d7-7365-4ce6-9b04-25a42527db96" providerId="ADAL" clId="{2D607F47-5B30-4A5F-927F-7A8BEF592C4C}" dt="2022-04-29T13:15:14.127" v="2423" actId="1038"/>
          <ac:spMkLst>
            <pc:docMk/>
            <pc:sldMk cId="1076356031" sldId="464"/>
            <ac:spMk id="58" creationId="{D4C95432-16E8-4BF0-8D7D-5105F0C5EA69}"/>
          </ac:spMkLst>
        </pc:spChg>
        <pc:spChg chg="mod">
          <ac:chgData name="Wojciech Januszauskas" userId="283006d7-7365-4ce6-9b04-25a42527db96" providerId="ADAL" clId="{2D607F47-5B30-4A5F-927F-7A8BEF592C4C}" dt="2022-04-29T13:12:01.514" v="2398" actId="164"/>
          <ac:spMkLst>
            <pc:docMk/>
            <pc:sldMk cId="1076356031" sldId="464"/>
            <ac:spMk id="83" creationId="{B8BD8454-9720-4B50-B42D-152E19A05DBB}"/>
          </ac:spMkLst>
        </pc:spChg>
        <pc:spChg chg="del">
          <ac:chgData name="Wojciech Januszauskas" userId="283006d7-7365-4ce6-9b04-25a42527db96" providerId="ADAL" clId="{2D607F47-5B30-4A5F-927F-7A8BEF592C4C}" dt="2022-04-29T11:42:58.649" v="2148" actId="478"/>
          <ac:spMkLst>
            <pc:docMk/>
            <pc:sldMk cId="1076356031" sldId="464"/>
            <ac:spMk id="85" creationId="{273A5ADC-7852-4D11-BF6E-D20B38EA2B91}"/>
          </ac:spMkLst>
        </pc:spChg>
        <pc:spChg chg="mod">
          <ac:chgData name="Wojciech Januszauskas" userId="283006d7-7365-4ce6-9b04-25a42527db96" providerId="ADAL" clId="{2D607F47-5B30-4A5F-927F-7A8BEF592C4C}" dt="2022-04-29T13:14:50.510" v="2415" actId="1038"/>
          <ac:spMkLst>
            <pc:docMk/>
            <pc:sldMk cId="1076356031" sldId="464"/>
            <ac:spMk id="86" creationId="{D9D05F9C-C8EB-4B6C-8527-EC8FA53F91E6}"/>
          </ac:spMkLst>
        </pc:spChg>
        <pc:spChg chg="add del mod">
          <ac:chgData name="Wojciech Januszauskas" userId="283006d7-7365-4ce6-9b04-25a42527db96" providerId="ADAL" clId="{2D607F47-5B30-4A5F-927F-7A8BEF592C4C}" dt="2022-04-29T13:11:59.082" v="2397" actId="164"/>
          <ac:spMkLst>
            <pc:docMk/>
            <pc:sldMk cId="1076356031" sldId="464"/>
            <ac:spMk id="88" creationId="{8A418F9E-5790-44DC-9798-ED38E34CDAD1}"/>
          </ac:spMkLst>
        </pc:spChg>
        <pc:spChg chg="mod">
          <ac:chgData name="Wojciech Januszauskas" userId="283006d7-7365-4ce6-9b04-25a42527db96" providerId="ADAL" clId="{2D607F47-5B30-4A5F-927F-7A8BEF592C4C}" dt="2022-04-29T13:15:09.615" v="2422" actId="1038"/>
          <ac:spMkLst>
            <pc:docMk/>
            <pc:sldMk cId="1076356031" sldId="464"/>
            <ac:spMk id="89" creationId="{079AC982-2B29-4EB8-8D4D-78BA28B65E7A}"/>
          </ac:spMkLst>
        </pc:spChg>
        <pc:spChg chg="del">
          <ac:chgData name="Wojciech Januszauskas" userId="283006d7-7365-4ce6-9b04-25a42527db96" providerId="ADAL" clId="{2D607F47-5B30-4A5F-927F-7A8BEF592C4C}" dt="2022-04-29T11:43:07.215" v="2154" actId="478"/>
          <ac:spMkLst>
            <pc:docMk/>
            <pc:sldMk cId="1076356031" sldId="464"/>
            <ac:spMk id="91" creationId="{3AF36F2A-DCD8-4714-A94B-34354BE98074}"/>
          </ac:spMkLst>
        </pc:spChg>
        <pc:spChg chg="add del mod">
          <ac:chgData name="Wojciech Januszauskas" userId="283006d7-7365-4ce6-9b04-25a42527db96" providerId="ADAL" clId="{2D607F47-5B30-4A5F-927F-7A8BEF592C4C}" dt="2022-04-29T13:12:04.346" v="2399" actId="164"/>
          <ac:spMkLst>
            <pc:docMk/>
            <pc:sldMk cId="1076356031" sldId="464"/>
            <ac:spMk id="99" creationId="{577D4626-C110-4913-AB51-BD2FBA12B6CF}"/>
          </ac:spMkLst>
        </pc:spChg>
        <pc:spChg chg="mod">
          <ac:chgData name="Wojciech Januszauskas" userId="283006d7-7365-4ce6-9b04-25a42527db96" providerId="ADAL" clId="{2D607F47-5B30-4A5F-927F-7A8BEF592C4C}" dt="2022-04-29T13:14:58.405" v="2419" actId="1037"/>
          <ac:spMkLst>
            <pc:docMk/>
            <pc:sldMk cId="1076356031" sldId="464"/>
            <ac:spMk id="100" creationId="{AC394B6F-64DE-4F49-9243-852259C793D2}"/>
          </ac:spMkLst>
        </pc:spChg>
        <pc:spChg chg="del">
          <ac:chgData name="Wojciech Januszauskas" userId="283006d7-7365-4ce6-9b04-25a42527db96" providerId="ADAL" clId="{2D607F47-5B30-4A5F-927F-7A8BEF592C4C}" dt="2022-04-29T11:42:57.178" v="2147" actId="478"/>
          <ac:spMkLst>
            <pc:docMk/>
            <pc:sldMk cId="1076356031" sldId="464"/>
            <ac:spMk id="101" creationId="{71760596-ADEE-4C06-AA7C-FD01A6E69D2C}"/>
          </ac:spMkLst>
        </pc:spChg>
        <pc:spChg chg="mod">
          <ac:chgData name="Wojciech Januszauskas" userId="283006d7-7365-4ce6-9b04-25a42527db96" providerId="ADAL" clId="{2D607F47-5B30-4A5F-927F-7A8BEF592C4C}" dt="2022-04-29T13:11:53.337" v="2395" actId="164"/>
          <ac:spMkLst>
            <pc:docMk/>
            <pc:sldMk cId="1076356031" sldId="464"/>
            <ac:spMk id="104" creationId="{EA69BF14-58C3-43F8-9C42-18CD08392E52}"/>
          </ac:spMkLst>
        </pc:spChg>
        <pc:spChg chg="mod">
          <ac:chgData name="Wojciech Januszauskas" userId="283006d7-7365-4ce6-9b04-25a42527db96" providerId="ADAL" clId="{2D607F47-5B30-4A5F-927F-7A8BEF592C4C}" dt="2022-04-29T13:15:16.335" v="2424" actId="1037"/>
          <ac:spMkLst>
            <pc:docMk/>
            <pc:sldMk cId="1076356031" sldId="464"/>
            <ac:spMk id="105" creationId="{2DF82A38-C447-4A7C-BAD8-449D9002CD6A}"/>
          </ac:spMkLst>
        </pc:spChg>
        <pc:grpChg chg="del mod">
          <ac:chgData name="Wojciech Januszauskas" userId="283006d7-7365-4ce6-9b04-25a42527db96" providerId="ADAL" clId="{2D607F47-5B30-4A5F-927F-7A8BEF592C4C}" dt="2022-04-29T11:42:49.341" v="2141" actId="478"/>
          <ac:grpSpMkLst>
            <pc:docMk/>
            <pc:sldMk cId="1076356031" sldId="464"/>
            <ac:grpSpMk id="2" creationId="{0EDD02F4-CA47-F291-EE82-23F87EA0E428}"/>
          </ac:grpSpMkLst>
        </pc:grpChg>
        <pc:grpChg chg="add mod">
          <ac:chgData name="Wojciech Januszauskas" userId="283006d7-7365-4ce6-9b04-25a42527db96" providerId="ADAL" clId="{2D607F47-5B30-4A5F-927F-7A8BEF592C4C}" dt="2022-04-29T13:11:40.651" v="2393" actId="164"/>
          <ac:grpSpMkLst>
            <pc:docMk/>
            <pc:sldMk cId="1076356031" sldId="464"/>
            <ac:grpSpMk id="47" creationId="{78F6C49D-2EB2-C768-8D97-2BDB826E0917}"/>
          </ac:grpSpMkLst>
        </pc:grpChg>
        <pc:grpChg chg="add mod">
          <ac:chgData name="Wojciech Januszauskas" userId="283006d7-7365-4ce6-9b04-25a42527db96" providerId="ADAL" clId="{2D607F47-5B30-4A5F-927F-7A8BEF592C4C}" dt="2022-04-29T13:12:10.953" v="2400" actId="164"/>
          <ac:grpSpMkLst>
            <pc:docMk/>
            <pc:sldMk cId="1076356031" sldId="464"/>
            <ac:grpSpMk id="48" creationId="{29EE474A-25FA-436F-E72C-69CD60787B75}"/>
          </ac:grpSpMkLst>
        </pc:grpChg>
        <pc:grpChg chg="add mod">
          <ac:chgData name="Wojciech Januszauskas" userId="283006d7-7365-4ce6-9b04-25a42527db96" providerId="ADAL" clId="{2D607F47-5B30-4A5F-927F-7A8BEF592C4C}" dt="2022-04-29T13:12:14.158" v="2401" actId="164"/>
          <ac:grpSpMkLst>
            <pc:docMk/>
            <pc:sldMk cId="1076356031" sldId="464"/>
            <ac:grpSpMk id="49" creationId="{5B96C6C8-B21A-9548-B09E-46C0BC6F4C48}"/>
          </ac:grpSpMkLst>
        </pc:grpChg>
        <pc:grpChg chg="add mod">
          <ac:chgData name="Wojciech Januszauskas" userId="283006d7-7365-4ce6-9b04-25a42527db96" providerId="ADAL" clId="{2D607F47-5B30-4A5F-927F-7A8BEF592C4C}" dt="2022-04-29T13:12:17.168" v="2402" actId="164"/>
          <ac:grpSpMkLst>
            <pc:docMk/>
            <pc:sldMk cId="1076356031" sldId="464"/>
            <ac:grpSpMk id="50" creationId="{212D05B3-FCCF-1ACA-A8C1-6D1C5F9D12C5}"/>
          </ac:grpSpMkLst>
        </pc:grpChg>
        <pc:grpChg chg="add mod">
          <ac:chgData name="Wojciech Januszauskas" userId="283006d7-7365-4ce6-9b04-25a42527db96" providerId="ADAL" clId="{2D607F47-5B30-4A5F-927F-7A8BEF592C4C}" dt="2022-04-29T13:12:20.234" v="2403" actId="164"/>
          <ac:grpSpMkLst>
            <pc:docMk/>
            <pc:sldMk cId="1076356031" sldId="464"/>
            <ac:grpSpMk id="51" creationId="{9418BC37-2D52-66C8-C83D-E8506033A5C9}"/>
          </ac:grpSpMkLst>
        </pc:grpChg>
        <pc:grpChg chg="add mod">
          <ac:chgData name="Wojciech Januszauskas" userId="283006d7-7365-4ce6-9b04-25a42527db96" providerId="ADAL" clId="{2D607F47-5B30-4A5F-927F-7A8BEF592C4C}" dt="2022-04-29T13:12:22.763" v="2404" actId="164"/>
          <ac:grpSpMkLst>
            <pc:docMk/>
            <pc:sldMk cId="1076356031" sldId="464"/>
            <ac:grpSpMk id="52" creationId="{D02C784D-2552-1791-F5DE-B54236CE3ABF}"/>
          </ac:grpSpMkLst>
        </pc:grpChg>
        <pc:grpChg chg="add mod">
          <ac:chgData name="Wojciech Januszauskas" userId="283006d7-7365-4ce6-9b04-25a42527db96" providerId="ADAL" clId="{2D607F47-5B30-4A5F-927F-7A8BEF592C4C}" dt="2022-04-29T13:12:25.018" v="2405" actId="164"/>
          <ac:grpSpMkLst>
            <pc:docMk/>
            <pc:sldMk cId="1076356031" sldId="464"/>
            <ac:grpSpMk id="53" creationId="{24182AD6-251A-B5B0-4309-78A9FD2DECD2}"/>
          </ac:grpSpMkLst>
        </pc:grpChg>
        <pc:grpChg chg="add mod">
          <ac:chgData name="Wojciech Januszauskas" userId="283006d7-7365-4ce6-9b04-25a42527db96" providerId="ADAL" clId="{2D607F47-5B30-4A5F-927F-7A8BEF592C4C}" dt="2022-04-29T13:12:10.953" v="2400" actId="164"/>
          <ac:grpSpMkLst>
            <pc:docMk/>
            <pc:sldMk cId="1076356031" sldId="464"/>
            <ac:grpSpMk id="54" creationId="{8F607D1A-F60F-8437-0BDE-51C05AF81056}"/>
          </ac:grpSpMkLst>
        </pc:grpChg>
        <pc:grpChg chg="add mod">
          <ac:chgData name="Wojciech Januszauskas" userId="283006d7-7365-4ce6-9b04-25a42527db96" providerId="ADAL" clId="{2D607F47-5B30-4A5F-927F-7A8BEF592C4C}" dt="2022-04-29T13:12:14.158" v="2401" actId="164"/>
          <ac:grpSpMkLst>
            <pc:docMk/>
            <pc:sldMk cId="1076356031" sldId="464"/>
            <ac:grpSpMk id="59" creationId="{82F99D38-E15C-CB64-39B2-A89407A0FBCB}"/>
          </ac:grpSpMkLst>
        </pc:grpChg>
        <pc:grpChg chg="add mod">
          <ac:chgData name="Wojciech Januszauskas" userId="283006d7-7365-4ce6-9b04-25a42527db96" providerId="ADAL" clId="{2D607F47-5B30-4A5F-927F-7A8BEF592C4C}" dt="2022-04-29T13:12:17.168" v="2402" actId="164"/>
          <ac:grpSpMkLst>
            <pc:docMk/>
            <pc:sldMk cId="1076356031" sldId="464"/>
            <ac:grpSpMk id="60" creationId="{D2B476F4-230E-2615-D722-5F1DCF7F2533}"/>
          </ac:grpSpMkLst>
        </pc:grpChg>
        <pc:grpChg chg="add mod">
          <ac:chgData name="Wojciech Januszauskas" userId="283006d7-7365-4ce6-9b04-25a42527db96" providerId="ADAL" clId="{2D607F47-5B30-4A5F-927F-7A8BEF592C4C}" dt="2022-04-29T13:12:20.234" v="2403" actId="164"/>
          <ac:grpSpMkLst>
            <pc:docMk/>
            <pc:sldMk cId="1076356031" sldId="464"/>
            <ac:grpSpMk id="61" creationId="{449BC9CA-3D3A-0870-06E1-9595460400DB}"/>
          </ac:grpSpMkLst>
        </pc:grpChg>
        <pc:grpChg chg="add mod">
          <ac:chgData name="Wojciech Januszauskas" userId="283006d7-7365-4ce6-9b04-25a42527db96" providerId="ADAL" clId="{2D607F47-5B30-4A5F-927F-7A8BEF592C4C}" dt="2022-04-29T13:12:22.763" v="2404" actId="164"/>
          <ac:grpSpMkLst>
            <pc:docMk/>
            <pc:sldMk cId="1076356031" sldId="464"/>
            <ac:grpSpMk id="62" creationId="{35CC02AE-E3C5-E270-77FB-A34E271EE245}"/>
          </ac:grpSpMkLst>
        </pc:grpChg>
        <pc:grpChg chg="add mod">
          <ac:chgData name="Wojciech Januszauskas" userId="283006d7-7365-4ce6-9b04-25a42527db96" providerId="ADAL" clId="{2D607F47-5B30-4A5F-927F-7A8BEF592C4C}" dt="2022-04-29T13:12:25.018" v="2405" actId="164"/>
          <ac:grpSpMkLst>
            <pc:docMk/>
            <pc:sldMk cId="1076356031" sldId="464"/>
            <ac:grpSpMk id="63" creationId="{A4C154EB-1A12-211F-259D-C454DD32402B}"/>
          </ac:grpSpMkLst>
        </pc:grpChg>
        <pc:picChg chg="add del mod">
          <ac:chgData name="Wojciech Januszauskas" userId="283006d7-7365-4ce6-9b04-25a42527db96" providerId="ADAL" clId="{2D607F47-5B30-4A5F-927F-7A8BEF592C4C}" dt="2022-04-29T12:06:32.082" v="2255" actId="478"/>
          <ac:picMkLst>
            <pc:docMk/>
            <pc:sldMk cId="1076356031" sldId="464"/>
            <ac:picMk id="18" creationId="{1DBEF21D-9C8B-F6B9-6E41-4288D218445C}"/>
          </ac:picMkLst>
        </pc:picChg>
        <pc:picChg chg="add mod">
          <ac:chgData name="Wojciech Januszauskas" userId="283006d7-7365-4ce6-9b04-25a42527db96" providerId="ADAL" clId="{2D607F47-5B30-4A5F-927F-7A8BEF592C4C}" dt="2022-04-29T13:11:55.998" v="2396" actId="164"/>
          <ac:picMkLst>
            <pc:docMk/>
            <pc:sldMk cId="1076356031" sldId="464"/>
            <ac:picMk id="20" creationId="{D9B9195D-75A5-96FD-091F-823EF7507E7A}"/>
          </ac:picMkLst>
        </pc:picChg>
        <pc:picChg chg="del">
          <ac:chgData name="Wojciech Januszauskas" userId="283006d7-7365-4ce6-9b04-25a42527db96" providerId="ADAL" clId="{2D607F47-5B30-4A5F-927F-7A8BEF592C4C}" dt="2022-04-29T11:42:50.553" v="2142" actId="478"/>
          <ac:picMkLst>
            <pc:docMk/>
            <pc:sldMk cId="1076356031" sldId="464"/>
            <ac:picMk id="23" creationId="{FC8EABF9-4AD4-453B-A0AD-8730AF659DDB}"/>
          </ac:picMkLst>
        </pc:picChg>
        <pc:picChg chg="add mod">
          <ac:chgData name="Wojciech Januszauskas" userId="283006d7-7365-4ce6-9b04-25a42527db96" providerId="ADAL" clId="{2D607F47-5B30-4A5F-927F-7A8BEF592C4C}" dt="2022-04-29T13:11:53.337" v="2395" actId="164"/>
          <ac:picMkLst>
            <pc:docMk/>
            <pc:sldMk cId="1076356031" sldId="464"/>
            <ac:picMk id="27" creationId="{01911DB8-FCFC-1290-D643-4B4A5739BEB9}"/>
          </ac:picMkLst>
        </pc:picChg>
        <pc:picChg chg="add del mod">
          <ac:chgData name="Wojciech Januszauskas" userId="283006d7-7365-4ce6-9b04-25a42527db96" providerId="ADAL" clId="{2D607F47-5B30-4A5F-927F-7A8BEF592C4C}" dt="2022-04-29T13:10:09.749" v="2363" actId="478"/>
          <ac:picMkLst>
            <pc:docMk/>
            <pc:sldMk cId="1076356031" sldId="464"/>
            <ac:picMk id="29" creationId="{BD099C29-A9AD-CF00-6D85-234A399065D1}"/>
          </ac:picMkLst>
        </pc:picChg>
        <pc:picChg chg="add mod">
          <ac:chgData name="Wojciech Januszauskas" userId="283006d7-7365-4ce6-9b04-25a42527db96" providerId="ADAL" clId="{2D607F47-5B30-4A5F-927F-7A8BEF592C4C}" dt="2022-04-29T13:11:40.651" v="2393" actId="164"/>
          <ac:picMkLst>
            <pc:docMk/>
            <pc:sldMk cId="1076356031" sldId="464"/>
            <ac:picMk id="31" creationId="{58B06B50-F0E4-B062-D853-69304569970D}"/>
          </ac:picMkLst>
        </pc:picChg>
        <pc:picChg chg="del">
          <ac:chgData name="Wojciech Januszauskas" userId="283006d7-7365-4ce6-9b04-25a42527db96" providerId="ADAL" clId="{2D607F47-5B30-4A5F-927F-7A8BEF592C4C}" dt="2022-04-29T11:39:33.658" v="2133" actId="27803"/>
          <ac:picMkLst>
            <pc:docMk/>
            <pc:sldMk cId="1076356031" sldId="464"/>
            <ac:picMk id="35" creationId="{02D39C37-1DB4-439D-A52F-76F331A2B4B5}"/>
          </ac:picMkLst>
        </pc:picChg>
        <pc:picChg chg="add mod">
          <ac:chgData name="Wojciech Januszauskas" userId="283006d7-7365-4ce6-9b04-25a42527db96" providerId="ADAL" clId="{2D607F47-5B30-4A5F-927F-7A8BEF592C4C}" dt="2022-04-29T13:11:59.082" v="2397" actId="164"/>
          <ac:picMkLst>
            <pc:docMk/>
            <pc:sldMk cId="1076356031" sldId="464"/>
            <ac:picMk id="37" creationId="{D556E630-0C18-65BF-EC2D-9DC8952F1E8E}"/>
          </ac:picMkLst>
        </pc:picChg>
        <pc:picChg chg="add mod">
          <ac:chgData name="Wojciech Januszauskas" userId="283006d7-7365-4ce6-9b04-25a42527db96" providerId="ADAL" clId="{2D607F47-5B30-4A5F-927F-7A8BEF592C4C}" dt="2022-04-29T13:12:04.346" v="2399" actId="164"/>
          <ac:picMkLst>
            <pc:docMk/>
            <pc:sldMk cId="1076356031" sldId="464"/>
            <ac:picMk id="39" creationId="{14D1336E-596B-4EC0-4A6A-5F2BF5B8F156}"/>
          </ac:picMkLst>
        </pc:picChg>
        <pc:picChg chg="del">
          <ac:chgData name="Wojciech Januszauskas" userId="283006d7-7365-4ce6-9b04-25a42527db96" providerId="ADAL" clId="{2D607F47-5B30-4A5F-927F-7A8BEF592C4C}" dt="2022-04-29T11:42:47.561" v="2139" actId="478"/>
          <ac:picMkLst>
            <pc:docMk/>
            <pc:sldMk cId="1076356031" sldId="464"/>
            <ac:picMk id="41" creationId="{3B7FA367-4044-4884-841C-CFAD15A191DC}"/>
          </ac:picMkLst>
        </pc:picChg>
        <pc:picChg chg="del">
          <ac:chgData name="Wojciech Januszauskas" userId="283006d7-7365-4ce6-9b04-25a42527db96" providerId="ADAL" clId="{2D607F47-5B30-4A5F-927F-7A8BEF592C4C}" dt="2022-04-29T11:42:46.990" v="2138" actId="478"/>
          <ac:picMkLst>
            <pc:docMk/>
            <pc:sldMk cId="1076356031" sldId="464"/>
            <ac:picMk id="43" creationId="{DCF2AEB0-54EC-4843-8FB7-B24AF6976292}"/>
          </ac:picMkLst>
        </pc:picChg>
        <pc:picChg chg="add mod">
          <ac:chgData name="Wojciech Januszauskas" userId="283006d7-7365-4ce6-9b04-25a42527db96" providerId="ADAL" clId="{2D607F47-5B30-4A5F-927F-7A8BEF592C4C}" dt="2022-04-29T13:16:52.173" v="2427" actId="1038"/>
          <ac:picMkLst>
            <pc:docMk/>
            <pc:sldMk cId="1076356031" sldId="464"/>
            <ac:picMk id="44" creationId="{664112C9-F2E0-4E33-6C97-EBC62A56FE41}"/>
          </ac:picMkLst>
        </pc:picChg>
        <pc:picChg chg="add mod">
          <ac:chgData name="Wojciech Januszauskas" userId="283006d7-7365-4ce6-9b04-25a42527db96" providerId="ADAL" clId="{2D607F47-5B30-4A5F-927F-7A8BEF592C4C}" dt="2022-04-29T13:16:38.477" v="2426" actId="1037"/>
          <ac:picMkLst>
            <pc:docMk/>
            <pc:sldMk cId="1076356031" sldId="464"/>
            <ac:picMk id="46" creationId="{BD3BF6CC-D25D-2235-71E3-B348877205BD}"/>
          </ac:picMkLst>
        </pc:picChg>
        <pc:picChg chg="del mod">
          <ac:chgData name="Wojciech Januszauskas" userId="283006d7-7365-4ce6-9b04-25a42527db96" providerId="ADAL" clId="{2D607F47-5B30-4A5F-927F-7A8BEF592C4C}" dt="2022-04-29T11:42:48.506" v="2140" actId="478"/>
          <ac:picMkLst>
            <pc:docMk/>
            <pc:sldMk cId="1076356031" sldId="464"/>
            <ac:picMk id="56" creationId="{05E2E785-B1CC-42AD-9B53-E2C788068F98}"/>
          </ac:picMkLst>
        </pc:picChg>
        <pc:picChg chg="del">
          <ac:chgData name="Wojciech Januszauskas" userId="283006d7-7365-4ce6-9b04-25a42527db96" providerId="ADAL" clId="{2D607F47-5B30-4A5F-927F-7A8BEF592C4C}" dt="2022-04-29T11:42:59.178" v="2149" actId="478"/>
          <ac:picMkLst>
            <pc:docMk/>
            <pc:sldMk cId="1076356031" sldId="464"/>
            <ac:picMk id="84" creationId="{848C941A-220A-4465-9DD2-D492FF396989}"/>
          </ac:picMkLst>
        </pc:picChg>
        <pc:picChg chg="del">
          <ac:chgData name="Wojciech Januszauskas" userId="283006d7-7365-4ce6-9b04-25a42527db96" providerId="ADAL" clId="{2D607F47-5B30-4A5F-927F-7A8BEF592C4C}" dt="2022-04-29T11:43:06.235" v="2153" actId="478"/>
          <ac:picMkLst>
            <pc:docMk/>
            <pc:sldMk cId="1076356031" sldId="464"/>
            <ac:picMk id="92" creationId="{96DFEC48-1CF2-4654-9826-49A121D3EAA8}"/>
          </ac:picMkLst>
        </pc:picChg>
        <pc:picChg chg="del">
          <ac:chgData name="Wojciech Januszauskas" userId="283006d7-7365-4ce6-9b04-25a42527db96" providerId="ADAL" clId="{2D607F47-5B30-4A5F-927F-7A8BEF592C4C}" dt="2022-04-29T11:43:00.202" v="2150" actId="478"/>
          <ac:picMkLst>
            <pc:docMk/>
            <pc:sldMk cId="1076356031" sldId="464"/>
            <ac:picMk id="93" creationId="{D2DA2424-94FF-4E55-A85D-E705028D21B4}"/>
          </ac:picMkLst>
        </pc:picChg>
        <pc:picChg chg="del">
          <ac:chgData name="Wojciech Januszauskas" userId="283006d7-7365-4ce6-9b04-25a42527db96" providerId="ADAL" clId="{2D607F47-5B30-4A5F-927F-7A8BEF592C4C}" dt="2022-04-29T11:42:51.609" v="2143" actId="478"/>
          <ac:picMkLst>
            <pc:docMk/>
            <pc:sldMk cId="1076356031" sldId="464"/>
            <ac:picMk id="102" creationId="{A959995C-E54D-403D-8F5A-C61354B57BAB}"/>
          </ac:picMkLst>
        </pc:picChg>
        <pc:picChg chg="del">
          <ac:chgData name="Wojciech Januszauskas" userId="283006d7-7365-4ce6-9b04-25a42527db96" providerId="ADAL" clId="{2D607F47-5B30-4A5F-927F-7A8BEF592C4C}" dt="2022-04-29T11:42:52.410" v="2144" actId="478"/>
          <ac:picMkLst>
            <pc:docMk/>
            <pc:sldMk cId="1076356031" sldId="464"/>
            <ac:picMk id="103" creationId="{6430A2D5-BA75-4E10-AC4D-9D0AB8D2BE89}"/>
          </ac:picMkLst>
        </pc:picChg>
        <pc:cxnChg chg="mod">
          <ac:chgData name="Wojciech Januszauskas" userId="283006d7-7365-4ce6-9b04-25a42527db96" providerId="ADAL" clId="{2D607F47-5B30-4A5F-927F-7A8BEF592C4C}" dt="2022-04-29T13:12:17.168" v="2402" actId="164"/>
          <ac:cxnSpMkLst>
            <pc:docMk/>
            <pc:sldMk cId="1076356031" sldId="464"/>
            <ac:cxnSpMk id="65" creationId="{94ECC9A5-FCE9-47EA-BF8F-809F53E21D5C}"/>
          </ac:cxnSpMkLst>
        </pc:cxnChg>
        <pc:cxnChg chg="mod">
          <ac:chgData name="Wojciech Januszauskas" userId="283006d7-7365-4ce6-9b04-25a42527db96" providerId="ADAL" clId="{2D607F47-5B30-4A5F-927F-7A8BEF592C4C}" dt="2022-04-29T13:12:17.168" v="2402" actId="164"/>
          <ac:cxnSpMkLst>
            <pc:docMk/>
            <pc:sldMk cId="1076356031" sldId="464"/>
            <ac:cxnSpMk id="67" creationId="{E4B0DBA5-905F-457B-952F-161B1F6753F7}"/>
          </ac:cxnSpMkLst>
        </pc:cxnChg>
        <pc:cxnChg chg="mod">
          <ac:chgData name="Wojciech Januszauskas" userId="283006d7-7365-4ce6-9b04-25a42527db96" providerId="ADAL" clId="{2D607F47-5B30-4A5F-927F-7A8BEF592C4C}" dt="2022-04-29T13:12:14.158" v="2401" actId="164"/>
          <ac:cxnSpMkLst>
            <pc:docMk/>
            <pc:sldMk cId="1076356031" sldId="464"/>
            <ac:cxnSpMk id="69" creationId="{93DBC0C4-A82C-431B-BB38-42BEF266AA8D}"/>
          </ac:cxnSpMkLst>
        </pc:cxnChg>
        <pc:cxnChg chg="mod">
          <ac:chgData name="Wojciech Januszauskas" userId="283006d7-7365-4ce6-9b04-25a42527db96" providerId="ADAL" clId="{2D607F47-5B30-4A5F-927F-7A8BEF592C4C}" dt="2022-04-29T13:12:10.953" v="2400" actId="164"/>
          <ac:cxnSpMkLst>
            <pc:docMk/>
            <pc:sldMk cId="1076356031" sldId="464"/>
            <ac:cxnSpMk id="70" creationId="{71DBAFC5-BECA-4382-98EB-BE6021440072}"/>
          </ac:cxnSpMkLst>
        </pc:cxnChg>
        <pc:cxnChg chg="mod">
          <ac:chgData name="Wojciech Januszauskas" userId="283006d7-7365-4ce6-9b04-25a42527db96" providerId="ADAL" clId="{2D607F47-5B30-4A5F-927F-7A8BEF592C4C}" dt="2022-04-29T13:12:20.234" v="2403" actId="164"/>
          <ac:cxnSpMkLst>
            <pc:docMk/>
            <pc:sldMk cId="1076356031" sldId="464"/>
            <ac:cxnSpMk id="74" creationId="{35468ABA-7FD3-40B4-BCBA-D6869AC99574}"/>
          </ac:cxnSpMkLst>
        </pc:cxnChg>
        <pc:cxnChg chg="mod">
          <ac:chgData name="Wojciech Januszauskas" userId="283006d7-7365-4ce6-9b04-25a42527db96" providerId="ADAL" clId="{2D607F47-5B30-4A5F-927F-7A8BEF592C4C}" dt="2022-04-29T13:12:22.763" v="2404" actId="164"/>
          <ac:cxnSpMkLst>
            <pc:docMk/>
            <pc:sldMk cId="1076356031" sldId="464"/>
            <ac:cxnSpMk id="82" creationId="{F418BAAF-9973-4E90-8DDA-FB0E7D196F6C}"/>
          </ac:cxnSpMkLst>
        </pc:cxnChg>
        <pc:cxnChg chg="mod">
          <ac:chgData name="Wojciech Januszauskas" userId="283006d7-7365-4ce6-9b04-25a42527db96" providerId="ADAL" clId="{2D607F47-5B30-4A5F-927F-7A8BEF592C4C}" dt="2022-04-29T13:12:25.018" v="2405" actId="164"/>
          <ac:cxnSpMkLst>
            <pc:docMk/>
            <pc:sldMk cId="1076356031" sldId="464"/>
            <ac:cxnSpMk id="87" creationId="{03DF5BD5-7119-44B8-B459-646D083B929F}"/>
          </ac:cxnSpMkLst>
        </pc:cxnChg>
      </pc:sldChg>
      <pc:sldChg chg="addSp delSp modSp add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473642724" sldId="465"/>
        </pc:sldMkLst>
        <pc:spChg chg="add del mod">
          <ac:chgData name="Wojciech Januszauskas" userId="283006d7-7365-4ce6-9b04-25a42527db96" providerId="ADAL" clId="{2D607F47-5B30-4A5F-927F-7A8BEF592C4C}" dt="2022-04-29T13:29:39.994" v="2438"/>
          <ac:spMkLst>
            <pc:docMk/>
            <pc:sldMk cId="3473642724" sldId="465"/>
            <ac:spMk id="5" creationId="{4DA0FAC7-5DA5-88C9-FEA0-DE4383C2A173}"/>
          </ac:spMkLst>
        </pc:spChg>
        <pc:spChg chg="add del mod">
          <ac:chgData name="Wojciech Januszauskas" userId="283006d7-7365-4ce6-9b04-25a42527db96" providerId="ADAL" clId="{2D607F47-5B30-4A5F-927F-7A8BEF592C4C}" dt="2022-04-29T13:30:38.843" v="2440"/>
          <ac:spMkLst>
            <pc:docMk/>
            <pc:sldMk cId="3473642724" sldId="465"/>
            <ac:spMk id="10" creationId="{354A8068-6B13-3446-EAD0-F28F07C1BC99}"/>
          </ac:spMkLst>
        </pc:spChg>
        <pc:picChg chg="add del mod">
          <ac:chgData name="Wojciech Januszauskas" userId="283006d7-7365-4ce6-9b04-25a42527db96" providerId="ADAL" clId="{2D607F47-5B30-4A5F-927F-7A8BEF592C4C}" dt="2022-04-29T13:29:42.185" v="2439" actId="478"/>
          <ac:picMkLst>
            <pc:docMk/>
            <pc:sldMk cId="3473642724" sldId="465"/>
            <ac:picMk id="7" creationId="{0D4EB2CA-3AE0-5A32-6E84-2C6DF77F78B7}"/>
          </ac:picMkLst>
        </pc:picChg>
        <pc:picChg chg="del">
          <ac:chgData name="Wojciech Januszauskas" userId="283006d7-7365-4ce6-9b04-25a42527db96" providerId="ADAL" clId="{2D607F47-5B30-4A5F-927F-7A8BEF592C4C}" dt="2022-04-29T13:28:57.801" v="2437" actId="478"/>
          <ac:picMkLst>
            <pc:docMk/>
            <pc:sldMk cId="3473642724" sldId="465"/>
            <ac:picMk id="12" creationId="{F4A2ADA1-F60D-9FD8-6E0C-B17D9DB41291}"/>
          </ac:picMkLst>
        </pc:picChg>
        <pc:picChg chg="add mod">
          <ac:chgData name="Wojciech Januszauskas" userId="283006d7-7365-4ce6-9b04-25a42527db96" providerId="ADAL" clId="{2D607F47-5B30-4A5F-927F-7A8BEF592C4C}" dt="2022-04-29T13:30:41.103" v="2441" actId="27614"/>
          <ac:picMkLst>
            <pc:docMk/>
            <pc:sldMk cId="3473642724" sldId="465"/>
            <ac:picMk id="13" creationId="{F72D2B91-A13E-2BD7-BD4A-CDC49D202C5B}"/>
          </ac:picMkLst>
        </pc:picChg>
      </pc:sldChg>
      <pc:sldChg chg="addSp delSp modSp add mod or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055520081" sldId="466"/>
        </pc:sldMkLst>
        <pc:spChg chg="add del mod">
          <ac:chgData name="Wojciech Januszauskas" userId="283006d7-7365-4ce6-9b04-25a42527db96" providerId="ADAL" clId="{2D607F47-5B30-4A5F-927F-7A8BEF592C4C}" dt="2022-04-29T13:36:18.837" v="2446"/>
          <ac:spMkLst>
            <pc:docMk/>
            <pc:sldMk cId="3055520081" sldId="466"/>
            <ac:spMk id="5" creationId="{1694ADF3-F341-6F98-A38E-4432EFD464E5}"/>
          </ac:spMkLst>
        </pc:spChg>
        <pc:spChg chg="add del mod">
          <ac:chgData name="Wojciech Januszauskas" userId="283006d7-7365-4ce6-9b04-25a42527db96" providerId="ADAL" clId="{2D607F47-5B30-4A5F-927F-7A8BEF592C4C}" dt="2022-05-04T14:57:32.339" v="2925"/>
          <ac:spMkLst>
            <pc:docMk/>
            <pc:sldMk cId="3055520081" sldId="466"/>
            <ac:spMk id="5" creationId="{CCC2A5EB-043C-E80F-7016-E8B4D68129B2}"/>
          </ac:spMkLst>
        </pc:spChg>
        <pc:picChg chg="add del mod">
          <ac:chgData name="Wojciech Januszauskas" userId="283006d7-7365-4ce6-9b04-25a42527db96" providerId="ADAL" clId="{2D607F47-5B30-4A5F-927F-7A8BEF592C4C}" dt="2022-05-04T14:57:23.591" v="2924" actId="478"/>
          <ac:picMkLst>
            <pc:docMk/>
            <pc:sldMk cId="3055520081" sldId="466"/>
            <ac:picMk id="7" creationId="{3A1374E2-283D-A868-7412-9E7670FA6F12}"/>
          </ac:picMkLst>
        </pc:picChg>
        <pc:picChg chg="add mod">
          <ac:chgData name="Wojciech Januszauskas" userId="283006d7-7365-4ce6-9b04-25a42527db96" providerId="ADAL" clId="{2D607F47-5B30-4A5F-927F-7A8BEF592C4C}" dt="2022-05-04T14:57:36.636" v="2926" actId="27614"/>
          <ac:picMkLst>
            <pc:docMk/>
            <pc:sldMk cId="3055520081" sldId="466"/>
            <ac:picMk id="9" creationId="{B0FE5DB7-18D0-52B6-C46C-79CC7258ED95}"/>
          </ac:picMkLst>
        </pc:picChg>
        <pc:picChg chg="del">
          <ac:chgData name="Wojciech Januszauskas" userId="283006d7-7365-4ce6-9b04-25a42527db96" providerId="ADAL" clId="{2D607F47-5B30-4A5F-927F-7A8BEF592C4C}" dt="2022-04-29T13:36:16.526" v="2445" actId="478"/>
          <ac:picMkLst>
            <pc:docMk/>
            <pc:sldMk cId="3055520081" sldId="466"/>
            <ac:picMk id="13" creationId="{F72D2B91-A13E-2BD7-BD4A-CDC49D202C5B}"/>
          </ac:picMkLst>
        </pc:picChg>
      </pc:sldChg>
      <pc:sldChg chg="addSp delSp modSp add del mod ord">
        <pc:chgData name="Wojciech Januszauskas" userId="283006d7-7365-4ce6-9b04-25a42527db96" providerId="ADAL" clId="{2D607F47-5B30-4A5F-927F-7A8BEF592C4C}" dt="2022-04-29T13:48:13.816" v="2518" actId="47"/>
        <pc:sldMkLst>
          <pc:docMk/>
          <pc:sldMk cId="2752323441" sldId="467"/>
        </pc:sldMkLst>
        <pc:spChg chg="add del mod">
          <ac:chgData name="Wojciech Januszauskas" userId="283006d7-7365-4ce6-9b04-25a42527db96" providerId="ADAL" clId="{2D607F47-5B30-4A5F-927F-7A8BEF592C4C}" dt="2022-04-29T13:40:48.405" v="2485"/>
          <ac:spMkLst>
            <pc:docMk/>
            <pc:sldMk cId="2752323441" sldId="467"/>
            <ac:spMk id="5" creationId="{D1325877-C2C5-7542-0192-8BA3DAF42F0D}"/>
          </ac:spMkLst>
        </pc:spChg>
        <pc:spChg chg="add mod">
          <ac:chgData name="Wojciech Januszauskas" userId="283006d7-7365-4ce6-9b04-25a42527db96" providerId="ADAL" clId="{2D607F47-5B30-4A5F-927F-7A8BEF592C4C}" dt="2022-04-29T13:48:06.992" v="2516" actId="21"/>
          <ac:spMkLst>
            <pc:docMk/>
            <pc:sldMk cId="2752323441" sldId="467"/>
            <ac:spMk id="10" creationId="{21F8CF26-7431-03E5-5E1C-167DE91CB1D0}"/>
          </ac:spMkLst>
        </pc:spChg>
        <pc:picChg chg="add del mod">
          <ac:chgData name="Wojciech Januszauskas" userId="283006d7-7365-4ce6-9b04-25a42527db96" providerId="ADAL" clId="{2D607F47-5B30-4A5F-927F-7A8BEF592C4C}" dt="2022-04-29T13:48:06.992" v="2516" actId="21"/>
          <ac:picMkLst>
            <pc:docMk/>
            <pc:sldMk cId="2752323441" sldId="467"/>
            <ac:picMk id="7" creationId="{F4FC66C7-0EB8-3144-D54C-AB278011667B}"/>
          </ac:picMkLst>
        </pc:picChg>
        <pc:picChg chg="del">
          <ac:chgData name="Wojciech Januszauskas" userId="283006d7-7365-4ce6-9b04-25a42527db96" providerId="ADAL" clId="{2D607F47-5B30-4A5F-927F-7A8BEF592C4C}" dt="2022-04-29T13:40:46.116" v="2484" actId="478"/>
          <ac:picMkLst>
            <pc:docMk/>
            <pc:sldMk cId="2752323441" sldId="467"/>
            <ac:picMk id="13" creationId="{F72D2B91-A13E-2BD7-BD4A-CDC49D202C5B}"/>
          </ac:picMkLst>
        </pc:picChg>
      </pc:sldChg>
      <pc:sldChg chg="addSp delSp modSp add del mod modClrScheme chgLayout">
        <pc:chgData name="Wojciech Januszauskas" userId="283006d7-7365-4ce6-9b04-25a42527db96" providerId="ADAL" clId="{2D607F47-5B30-4A5F-927F-7A8BEF592C4C}" dt="2022-05-04T14:55:44.808" v="2923" actId="47"/>
        <pc:sldMkLst>
          <pc:docMk/>
          <pc:sldMk cId="645987962" sldId="468"/>
        </pc:sldMkLst>
        <pc:spChg chg="mod ord">
          <ac:chgData name="Wojciech Januszauskas" userId="283006d7-7365-4ce6-9b04-25a42527db96" providerId="ADAL" clId="{2D607F47-5B30-4A5F-927F-7A8BEF592C4C}" dt="2022-04-29T13:41:22.986" v="2492" actId="700"/>
          <ac:spMkLst>
            <pc:docMk/>
            <pc:sldMk cId="645987962" sldId="468"/>
            <ac:spMk id="3" creationId="{56627E7D-60F9-44DF-9849-CE6B92AC8E8C}"/>
          </ac:spMkLst>
        </pc:spChg>
        <pc:spChg chg="mod ord">
          <ac:chgData name="Wojciech Januszauskas" userId="283006d7-7365-4ce6-9b04-25a42527db96" providerId="ADAL" clId="{2D607F47-5B30-4A5F-927F-7A8BEF592C4C}" dt="2022-04-29T13:41:22.986" v="2492" actId="700"/>
          <ac:spMkLst>
            <pc:docMk/>
            <pc:sldMk cId="645987962" sldId="468"/>
            <ac:spMk id="4" creationId="{2C264C4D-D673-4354-B96E-95BDAB117CCB}"/>
          </ac:spMkLst>
        </pc:spChg>
        <pc:picChg chg="add mod">
          <ac:chgData name="Wojciech Januszauskas" userId="283006d7-7365-4ce6-9b04-25a42527db96" providerId="ADAL" clId="{2D607F47-5B30-4A5F-927F-7A8BEF592C4C}" dt="2022-04-29T13:43:06.400" v="2500" actId="14100"/>
          <ac:picMkLst>
            <pc:docMk/>
            <pc:sldMk cId="645987962" sldId="468"/>
            <ac:picMk id="5" creationId="{FE375AAF-2724-F7FE-F376-89B903899ED7}"/>
          </ac:picMkLst>
        </pc:picChg>
        <pc:picChg chg="add mod">
          <ac:chgData name="Wojciech Januszauskas" userId="283006d7-7365-4ce6-9b04-25a42527db96" providerId="ADAL" clId="{2D607F47-5B30-4A5F-927F-7A8BEF592C4C}" dt="2022-04-29T13:47:28.523" v="2513" actId="1076"/>
          <ac:picMkLst>
            <pc:docMk/>
            <pc:sldMk cId="645987962" sldId="468"/>
            <ac:picMk id="7" creationId="{7368A7CC-BF4E-C00F-4B5F-483490D59F4F}"/>
          </ac:picMkLst>
        </pc:picChg>
        <pc:picChg chg="del mod">
          <ac:chgData name="Wojciech Januszauskas" userId="283006d7-7365-4ce6-9b04-25a42527db96" providerId="ADAL" clId="{2D607F47-5B30-4A5F-927F-7A8BEF592C4C}" dt="2022-04-29T13:46:46.200" v="2509" actId="478"/>
          <ac:picMkLst>
            <pc:docMk/>
            <pc:sldMk cId="645987962" sldId="468"/>
            <ac:picMk id="8" creationId="{4D21E482-D2B0-2240-5124-F9C053169434}"/>
          </ac:picMkLst>
        </pc:picChg>
        <pc:picChg chg="del mod ord">
          <ac:chgData name="Wojciech Januszauskas" userId="283006d7-7365-4ce6-9b04-25a42527db96" providerId="ADAL" clId="{2D607F47-5B30-4A5F-927F-7A8BEF592C4C}" dt="2022-04-29T13:41:25.573" v="2493" actId="478"/>
          <ac:picMkLst>
            <pc:docMk/>
            <pc:sldMk cId="645987962" sldId="468"/>
            <ac:picMk id="13" creationId="{F72D2B91-A13E-2BD7-BD4A-CDC49D202C5B}"/>
          </ac:picMkLst>
        </pc:picChg>
      </pc:sldChg>
      <pc:sldChg chg="modSp add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466113204" sldId="469"/>
        </pc:sldMkLst>
        <pc:spChg chg="mod">
          <ac:chgData name="Wojciech Januszauskas" userId="283006d7-7365-4ce6-9b04-25a42527db96" providerId="ADAL" clId="{2D607F47-5B30-4A5F-927F-7A8BEF592C4C}" dt="2022-05-02T11:19:00.594" v="2640" actId="1038"/>
          <ac:spMkLst>
            <pc:docMk/>
            <pc:sldMk cId="466113204" sldId="469"/>
            <ac:spMk id="4" creationId="{949B5A99-46DD-324B-A67A-F47D6F99BA17}"/>
          </ac:spMkLst>
        </pc:spChg>
        <pc:spChg chg="mod">
          <ac:chgData name="Wojciech Januszauskas" userId="283006d7-7365-4ce6-9b04-25a42527db96" providerId="ADAL" clId="{2D607F47-5B30-4A5F-927F-7A8BEF592C4C}" dt="2022-05-02T11:19:00.594" v="2640" actId="1038"/>
          <ac:spMkLst>
            <pc:docMk/>
            <pc:sldMk cId="466113204" sldId="469"/>
            <ac:spMk id="5" creationId="{37D6BDDE-3017-8C4E-8F0E-14D90B4FD724}"/>
          </ac:spMkLst>
        </pc:spChg>
        <pc:spChg chg="mod">
          <ac:chgData name="Wojciech Januszauskas" userId="283006d7-7365-4ce6-9b04-25a42527db96" providerId="ADAL" clId="{2D607F47-5B30-4A5F-927F-7A8BEF592C4C}" dt="2022-05-02T11:18:46.094" v="2636" actId="1076"/>
          <ac:spMkLst>
            <pc:docMk/>
            <pc:sldMk cId="466113204" sldId="469"/>
            <ac:spMk id="8" creationId="{0041DD26-F4F5-4330-A5AC-D53EEF58E92B}"/>
          </ac:spMkLst>
        </pc:spChg>
        <pc:spChg chg="mod">
          <ac:chgData name="Wojciech Januszauskas" userId="283006d7-7365-4ce6-9b04-25a42527db96" providerId="ADAL" clId="{2D607F47-5B30-4A5F-927F-7A8BEF592C4C}" dt="2022-05-02T11:18:46.094" v="2636" actId="1076"/>
          <ac:spMkLst>
            <pc:docMk/>
            <pc:sldMk cId="466113204" sldId="469"/>
            <ac:spMk id="9" creationId="{4B49A606-11B4-47AB-9C45-01099A544DA2}"/>
          </ac:spMkLst>
        </pc:spChg>
        <pc:spChg chg="mod">
          <ac:chgData name="Wojciech Januszauskas" userId="283006d7-7365-4ce6-9b04-25a42527db96" providerId="ADAL" clId="{2D607F47-5B30-4A5F-927F-7A8BEF592C4C}" dt="2022-05-02T11:18:38.183" v="2635" actId="1076"/>
          <ac:spMkLst>
            <pc:docMk/>
            <pc:sldMk cId="466113204" sldId="469"/>
            <ac:spMk id="10" creationId="{19A4F69A-DBC6-4490-B767-BC33A6FA263A}"/>
          </ac:spMkLst>
        </pc:spChg>
        <pc:spChg chg="mod">
          <ac:chgData name="Wojciech Januszauskas" userId="283006d7-7365-4ce6-9b04-25a42527db96" providerId="ADAL" clId="{2D607F47-5B30-4A5F-927F-7A8BEF592C4C}" dt="2022-05-02T11:18:38.183" v="2635" actId="1076"/>
          <ac:spMkLst>
            <pc:docMk/>
            <pc:sldMk cId="466113204" sldId="469"/>
            <ac:spMk id="11" creationId="{75D1D407-EEF4-4E04-91AA-8F964FC9098F}"/>
          </ac:spMkLst>
        </pc:spChg>
      </pc:sldChg>
      <pc:sldChg chg="addSp delSp modSp add mod 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344234912" sldId="472"/>
        </pc:sldMkLst>
        <pc:spChg chg="del">
          <ac:chgData name="Wojciech Januszauskas" userId="283006d7-7365-4ce6-9b04-25a42527db96" providerId="ADAL" clId="{2D607F47-5B30-4A5F-927F-7A8BEF592C4C}" dt="2022-05-02T17:04:50.692" v="2721" actId="478"/>
          <ac:spMkLst>
            <pc:docMk/>
            <pc:sldMk cId="1344234912" sldId="472"/>
            <ac:spMk id="4" creationId="{2C264C4D-D673-4354-B96E-95BDAB117CCB}"/>
          </ac:spMkLst>
        </pc:spChg>
        <pc:spChg chg="add del mod">
          <ac:chgData name="Wojciech Januszauskas" userId="283006d7-7365-4ce6-9b04-25a42527db96" providerId="ADAL" clId="{2D607F47-5B30-4A5F-927F-7A8BEF592C4C}" dt="2022-05-02T17:04:54.078" v="2722" actId="478"/>
          <ac:spMkLst>
            <pc:docMk/>
            <pc:sldMk cId="1344234912" sldId="472"/>
            <ac:spMk id="8" creationId="{4A041408-5D61-CE2E-0F44-9DEEF531889C}"/>
          </ac:spMkLst>
        </pc:spChg>
        <pc:spChg chg="add mod ord">
          <ac:chgData name="Wojciech Januszauskas" userId="283006d7-7365-4ce6-9b04-25a42527db96" providerId="ADAL" clId="{2D607F47-5B30-4A5F-927F-7A8BEF592C4C}" dt="2022-05-02T17:08:53.977" v="2804" actId="14100"/>
          <ac:spMkLst>
            <pc:docMk/>
            <pc:sldMk cId="1344234912" sldId="472"/>
            <ac:spMk id="10" creationId="{2E067A61-9BD9-AF1E-80EC-07B729A46157}"/>
          </ac:spMkLst>
        </pc:spChg>
        <pc:spChg chg="add mod">
          <ac:chgData name="Wojciech Januszauskas" userId="283006d7-7365-4ce6-9b04-25a42527db96" providerId="ADAL" clId="{2D607F47-5B30-4A5F-927F-7A8BEF592C4C}" dt="2022-05-02T17:08:25.068" v="2799"/>
          <ac:spMkLst>
            <pc:docMk/>
            <pc:sldMk cId="1344234912" sldId="472"/>
            <ac:spMk id="12" creationId="{9A385968-5050-0373-080D-B10F5D0EB4B1}"/>
          </ac:spMkLst>
        </pc:spChg>
        <pc:grpChg chg="add mod ord">
          <ac:chgData name="Wojciech Januszauskas" userId="283006d7-7365-4ce6-9b04-25a42527db96" providerId="ADAL" clId="{2D607F47-5B30-4A5F-927F-7A8BEF592C4C}" dt="2022-05-02T17:09:09.286" v="2806" actId="164"/>
          <ac:grpSpMkLst>
            <pc:docMk/>
            <pc:sldMk cId="1344234912" sldId="472"/>
            <ac:grpSpMk id="11" creationId="{86F59789-D934-627B-F56B-02883552E1D1}"/>
          </ac:grpSpMkLst>
        </pc:grpChg>
        <pc:grpChg chg="add mod">
          <ac:chgData name="Wojciech Januszauskas" userId="283006d7-7365-4ce6-9b04-25a42527db96" providerId="ADAL" clId="{2D607F47-5B30-4A5F-927F-7A8BEF592C4C}" dt="2022-05-02T17:09:24.110" v="2807" actId="1076"/>
          <ac:grpSpMkLst>
            <pc:docMk/>
            <pc:sldMk cId="1344234912" sldId="472"/>
            <ac:grpSpMk id="13" creationId="{F131882E-E189-CD00-4D93-F375FD4A4557}"/>
          </ac:grpSpMkLst>
        </pc:grpChg>
        <pc:picChg chg="mod ord">
          <ac:chgData name="Wojciech Januszauskas" userId="283006d7-7365-4ce6-9b04-25a42527db96" providerId="ADAL" clId="{2D607F47-5B30-4A5F-927F-7A8BEF592C4C}" dt="2022-05-02T17:06:46.538" v="2788" actId="167"/>
          <ac:picMkLst>
            <pc:docMk/>
            <pc:sldMk cId="1344234912" sldId="472"/>
            <ac:picMk id="5" creationId="{B3C218B5-ABFD-992B-E3A9-3F1A30D4E68D}"/>
          </ac:picMkLst>
        </pc:picChg>
        <pc:picChg chg="del">
          <ac:chgData name="Wojciech Januszauskas" userId="283006d7-7365-4ce6-9b04-25a42527db96" providerId="ADAL" clId="{2D607F47-5B30-4A5F-927F-7A8BEF592C4C}" dt="2022-05-02T17:04:54.766" v="2723" actId="478"/>
          <ac:picMkLst>
            <pc:docMk/>
            <pc:sldMk cId="1344234912" sldId="472"/>
            <ac:picMk id="6" creationId="{C7E9824F-95C4-40F3-96A8-6235812F0E5E}"/>
          </ac:picMkLst>
        </pc:picChg>
        <pc:picChg chg="del">
          <ac:chgData name="Wojciech Januszauskas" userId="283006d7-7365-4ce6-9b04-25a42527db96" providerId="ADAL" clId="{2D607F47-5B30-4A5F-927F-7A8BEF592C4C}" dt="2022-05-02T17:04:55.998" v="2724" actId="478"/>
          <ac:picMkLst>
            <pc:docMk/>
            <pc:sldMk cId="1344234912" sldId="472"/>
            <ac:picMk id="7" creationId="{BC78D562-1DF0-482A-849B-2AA88E54E557}"/>
          </ac:picMkLst>
        </pc:picChg>
        <pc:picChg chg="add mod ord">
          <ac:chgData name="Wojciech Januszauskas" userId="283006d7-7365-4ce6-9b04-25a42527db96" providerId="ADAL" clId="{2D607F47-5B30-4A5F-927F-7A8BEF592C4C}" dt="2022-05-02T17:09:09.286" v="2806" actId="164"/>
          <ac:picMkLst>
            <pc:docMk/>
            <pc:sldMk cId="1344234912" sldId="472"/>
            <ac:picMk id="9" creationId="{AECF05C4-81EB-31CE-5534-1AA66C6490D6}"/>
          </ac:picMkLst>
        </pc:picChg>
      </pc:sldChg>
      <pc:sldChg chg="addSp delSp modSp add mod modTransition modClrScheme chgLayout">
        <pc:chgData name="Wojciech Januszauskas" userId="283006d7-7365-4ce6-9b04-25a42527db96" providerId="ADAL" clId="{2D607F47-5B30-4A5F-927F-7A8BEF592C4C}" dt="2022-05-04T18:53:01.764" v="3004"/>
        <pc:sldMkLst>
          <pc:docMk/>
          <pc:sldMk cId="114839668" sldId="473"/>
        </pc:sldMkLst>
        <pc:spChg chg="mod ord">
          <ac:chgData name="Wojciech Januszauskas" userId="283006d7-7365-4ce6-9b04-25a42527db96" providerId="ADAL" clId="{2D607F47-5B30-4A5F-927F-7A8BEF592C4C}" dt="2022-05-02T17:58:12.593" v="2872" actId="404"/>
          <ac:spMkLst>
            <pc:docMk/>
            <pc:sldMk cId="114839668" sldId="473"/>
            <ac:spMk id="3" creationId="{56627E7D-60F9-44DF-9849-CE6B92AC8E8C}"/>
          </ac:spMkLst>
        </pc:spChg>
        <pc:spChg chg="mod ord">
          <ac:chgData name="Wojciech Januszauskas" userId="283006d7-7365-4ce6-9b04-25a42527db96" providerId="ADAL" clId="{2D607F47-5B30-4A5F-927F-7A8BEF592C4C}" dt="2022-05-02T17:58:03.175" v="2870" actId="20577"/>
          <ac:spMkLst>
            <pc:docMk/>
            <pc:sldMk cId="114839668" sldId="473"/>
            <ac:spMk id="4" creationId="{2C264C4D-D673-4354-B96E-95BDAB117CCB}"/>
          </ac:spMkLst>
        </pc:spChg>
        <pc:spChg chg="add del mod ord">
          <ac:chgData name="Wojciech Januszauskas" userId="283006d7-7365-4ce6-9b04-25a42527db96" providerId="ADAL" clId="{2D607F47-5B30-4A5F-927F-7A8BEF592C4C}" dt="2022-05-02T17:56:55.366" v="2847" actId="700"/>
          <ac:spMkLst>
            <pc:docMk/>
            <pc:sldMk cId="114839668" sldId="473"/>
            <ac:spMk id="8" creationId="{E7A752B1-8D83-0E13-CFDF-2DD7F074EBD6}"/>
          </ac:spMkLst>
        </pc:spChg>
        <pc:spChg chg="add del mod ord">
          <ac:chgData name="Wojciech Januszauskas" userId="283006d7-7365-4ce6-9b04-25a42527db96" providerId="ADAL" clId="{2D607F47-5B30-4A5F-927F-7A8BEF592C4C}" dt="2022-05-02T17:57:37.683" v="2856" actId="478"/>
          <ac:spMkLst>
            <pc:docMk/>
            <pc:sldMk cId="114839668" sldId="473"/>
            <ac:spMk id="9" creationId="{A6DFBD37-829F-572E-5B2F-55870F33692A}"/>
          </ac:spMkLst>
        </pc:spChg>
        <pc:picChg chg="del">
          <ac:chgData name="Wojciech Januszauskas" userId="283006d7-7365-4ce6-9b04-25a42527db96" providerId="ADAL" clId="{2D607F47-5B30-4A5F-927F-7A8BEF592C4C}" dt="2022-05-02T17:56:35.535" v="2844" actId="478"/>
          <ac:picMkLst>
            <pc:docMk/>
            <pc:sldMk cId="114839668" sldId="473"/>
            <ac:picMk id="5" creationId="{1E58E407-2C0F-4DAF-B692-306973957863}"/>
          </ac:picMkLst>
        </pc:picChg>
        <pc:picChg chg="del">
          <ac:chgData name="Wojciech Januszauskas" userId="283006d7-7365-4ce6-9b04-25a42527db96" providerId="ADAL" clId="{2D607F47-5B30-4A5F-927F-7A8BEF592C4C}" dt="2022-05-02T17:56:36.685" v="2845" actId="478"/>
          <ac:picMkLst>
            <pc:docMk/>
            <pc:sldMk cId="114839668" sldId="473"/>
            <ac:picMk id="6" creationId="{F149B5D1-6280-4DE4-9A33-E29D4A55A4CE}"/>
          </ac:picMkLst>
        </pc:picChg>
        <pc:picChg chg="del">
          <ac:chgData name="Wojciech Januszauskas" userId="283006d7-7365-4ce6-9b04-25a42527db96" providerId="ADAL" clId="{2D607F47-5B30-4A5F-927F-7A8BEF592C4C}" dt="2022-05-02T17:56:41.102" v="2846" actId="21"/>
          <ac:picMkLst>
            <pc:docMk/>
            <pc:sldMk cId="114839668" sldId="473"/>
            <ac:picMk id="7" creationId="{955F4EAD-A0C4-DB91-D304-14523A731981}"/>
          </ac:picMkLst>
        </pc:picChg>
        <pc:picChg chg="add del mod">
          <ac:chgData name="Wojciech Januszauskas" userId="283006d7-7365-4ce6-9b04-25a42527db96" providerId="ADAL" clId="{2D607F47-5B30-4A5F-927F-7A8BEF592C4C}" dt="2022-05-02T17:57:01.106" v="2849"/>
          <ac:picMkLst>
            <pc:docMk/>
            <pc:sldMk cId="114839668" sldId="473"/>
            <ac:picMk id="10" creationId="{24414AE4-EE57-AD52-E0C6-D10ACAD96405}"/>
          </ac:picMkLst>
        </pc:picChg>
        <pc:picChg chg="add mod modCrop">
          <ac:chgData name="Wojciech Januszauskas" userId="283006d7-7365-4ce6-9b04-25a42527db96" providerId="ADAL" clId="{2D607F47-5B30-4A5F-927F-7A8BEF592C4C}" dt="2022-05-02T17:58:09.884" v="2871" actId="14100"/>
          <ac:picMkLst>
            <pc:docMk/>
            <pc:sldMk cId="114839668" sldId="473"/>
            <ac:picMk id="11" creationId="{6F6BEA59-883C-49AB-87F1-4597204520F7}"/>
          </ac:picMkLst>
        </pc:picChg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829582374" sldId="474"/>
        </pc:sldMkLst>
      </pc:sldChg>
      <pc:sldChg chg="addSp delSp modSp mod modTransition modAnim">
        <pc:chgData name="Wojciech Januszauskas" userId="283006d7-7365-4ce6-9b04-25a42527db96" providerId="ADAL" clId="{2D607F47-5B30-4A5F-927F-7A8BEF592C4C}" dt="2022-05-04T18:53:01.764" v="3004"/>
        <pc:sldMkLst>
          <pc:docMk/>
          <pc:sldMk cId="1400223336" sldId="475"/>
        </pc:sldMkLst>
        <pc:grpChg chg="add del mod ord">
          <ac:chgData name="Wojciech Januszauskas" userId="283006d7-7365-4ce6-9b04-25a42527db96" providerId="ADAL" clId="{2D607F47-5B30-4A5F-927F-7A8BEF592C4C}" dt="2022-05-04T16:06:46.414" v="2948" actId="165"/>
          <ac:grpSpMkLst>
            <pc:docMk/>
            <pc:sldMk cId="1400223336" sldId="475"/>
            <ac:grpSpMk id="3" creationId="{2DBC5BBE-BEC1-D99D-7032-CFCC437232E7}"/>
          </ac:grpSpMkLst>
        </pc:grpChg>
        <pc:picChg chg="del">
          <ac:chgData name="Wojciech Januszauskas" userId="283006d7-7365-4ce6-9b04-25a42527db96" providerId="ADAL" clId="{2D607F47-5B30-4A5F-927F-7A8BEF592C4C}" dt="2022-05-04T16:06:40.707" v="2947" actId="478"/>
          <ac:picMkLst>
            <pc:docMk/>
            <pc:sldMk cId="1400223336" sldId="475"/>
            <ac:picMk id="2" creationId="{5D9C703E-D7EE-35D6-C7CB-9475F13F0753}"/>
          </ac:picMkLst>
        </pc:picChg>
        <pc:picChg chg="add del mod topLvl modCrop">
          <ac:chgData name="Wojciech Januszauskas" userId="283006d7-7365-4ce6-9b04-25a42527db96" providerId="ADAL" clId="{2D607F47-5B30-4A5F-927F-7A8BEF592C4C}" dt="2022-05-04T16:11:21.237" v="2980" actId="732"/>
          <ac:picMkLst>
            <pc:docMk/>
            <pc:sldMk cId="1400223336" sldId="475"/>
            <ac:picMk id="5" creationId="{417B0C76-EAAC-F595-86A5-279D996A0C41}"/>
          </ac:picMkLst>
        </pc:picChg>
        <pc:picChg chg="add mod topLvl">
          <ac:chgData name="Wojciech Januszauskas" userId="283006d7-7365-4ce6-9b04-25a42527db96" providerId="ADAL" clId="{2D607F47-5B30-4A5F-927F-7A8BEF592C4C}" dt="2022-05-04T16:06:46.414" v="2948" actId="165"/>
          <ac:picMkLst>
            <pc:docMk/>
            <pc:sldMk cId="1400223336" sldId="475"/>
            <ac:picMk id="6" creationId="{F9F889BD-C4A7-83E7-C21C-CE97E6BF9D6C}"/>
          </ac:picMkLst>
        </pc:picChg>
        <pc:picChg chg="add mod modCrop">
          <ac:chgData name="Wojciech Januszauskas" userId="283006d7-7365-4ce6-9b04-25a42527db96" providerId="ADAL" clId="{2D607F47-5B30-4A5F-927F-7A8BEF592C4C}" dt="2022-05-04T16:07:53.280" v="2951" actId="732"/>
          <ac:picMkLst>
            <pc:docMk/>
            <pc:sldMk cId="1400223336" sldId="475"/>
            <ac:picMk id="8" creationId="{794A20BD-A0A4-3918-C2ED-FA838B38F350}"/>
          </ac:picMkLst>
        </pc:picChg>
        <pc:picChg chg="add mod modCrop">
          <ac:chgData name="Wojciech Januszauskas" userId="283006d7-7365-4ce6-9b04-25a42527db96" providerId="ADAL" clId="{2D607F47-5B30-4A5F-927F-7A8BEF592C4C}" dt="2022-05-04T16:08:13.238" v="2955" actId="732"/>
          <ac:picMkLst>
            <pc:docMk/>
            <pc:sldMk cId="1400223336" sldId="475"/>
            <ac:picMk id="9" creationId="{ED6624EF-021A-2360-C4D0-886B852F4916}"/>
          </ac:picMkLst>
        </pc:picChg>
        <pc:picChg chg="add mod modCrop">
          <ac:chgData name="Wojciech Januszauskas" userId="283006d7-7365-4ce6-9b04-25a42527db96" providerId="ADAL" clId="{2D607F47-5B30-4A5F-927F-7A8BEF592C4C}" dt="2022-05-04T16:11:32.002" v="2981" actId="732"/>
          <ac:picMkLst>
            <pc:docMk/>
            <pc:sldMk cId="1400223336" sldId="475"/>
            <ac:picMk id="10" creationId="{9FBA7A2A-D10B-42EB-CFCA-7F53ED2809BD}"/>
          </ac:picMkLst>
        </pc:picChg>
        <pc:picChg chg="del">
          <ac:chgData name="Wojciech Januszauskas" userId="283006d7-7365-4ce6-9b04-25a42527db96" providerId="ADAL" clId="{2D607F47-5B30-4A5F-927F-7A8BEF592C4C}" dt="2022-05-04T16:06:38.143" v="2946" actId="478"/>
          <ac:picMkLst>
            <pc:docMk/>
            <pc:sldMk cId="1400223336" sldId="475"/>
            <ac:picMk id="21" creationId="{3A328ABC-024C-4DB3-624C-38C59DBF8892}"/>
          </ac:picMkLst>
        </pc:picChg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847683353" sldId="476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870697583" sldId="477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196979961" sldId="478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733604507" sldId="479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4116609293" sldId="480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1822389265" sldId="481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2990654599" sldId="482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916399906" sldId="483"/>
        </pc:sldMkLst>
      </pc:sldChg>
      <pc:sldChg chg="modTransition">
        <pc:chgData name="Wojciech Januszauskas" userId="283006d7-7365-4ce6-9b04-25a42527db96" providerId="ADAL" clId="{2D607F47-5B30-4A5F-927F-7A8BEF592C4C}" dt="2022-05-04T18:53:01.764" v="3004"/>
        <pc:sldMkLst>
          <pc:docMk/>
          <pc:sldMk cId="3823446155" sldId="484"/>
        </pc:sldMkLst>
      </pc:sldChg>
      <pc:sldChg chg="modSp mod modCm">
        <pc:chgData name="Wojciech Januszauskas" userId="283006d7-7365-4ce6-9b04-25a42527db96" providerId="ADAL" clId="{2D607F47-5B30-4A5F-927F-7A8BEF592C4C}" dt="2022-05-05T12:51:51.891" v="3021"/>
        <pc:sldMkLst>
          <pc:docMk/>
          <pc:sldMk cId="3925625261" sldId="489"/>
        </pc:sldMkLst>
        <pc:picChg chg="mod ord">
          <ac:chgData name="Wojciech Januszauskas" userId="283006d7-7365-4ce6-9b04-25a42527db96" providerId="ADAL" clId="{2D607F47-5B30-4A5F-927F-7A8BEF592C4C}" dt="2022-05-05T12:51:43.630" v="3020" actId="14100"/>
          <ac:picMkLst>
            <pc:docMk/>
            <pc:sldMk cId="3925625261" sldId="489"/>
            <ac:picMk id="5" creationId="{946C181A-4C1F-555C-02BC-9C5E9D739804}"/>
          </ac:picMkLst>
        </pc:picChg>
        <pc:picChg chg="mod ord">
          <ac:chgData name="Wojciech Januszauskas" userId="283006d7-7365-4ce6-9b04-25a42527db96" providerId="ADAL" clId="{2D607F47-5B30-4A5F-927F-7A8BEF592C4C}" dt="2022-05-05T12:51:35.093" v="3015" actId="167"/>
          <ac:picMkLst>
            <pc:docMk/>
            <pc:sldMk cId="3925625261" sldId="489"/>
            <ac:picMk id="6" creationId="{B23612B6-9804-EED0-51A6-B02C6E99BCCC}"/>
          </ac:picMkLst>
        </pc:picChg>
      </pc:sldChg>
    </pc:docChg>
  </pc:docChgLst>
  <pc:docChgLst>
    <pc:chgData name="Wojciech Januszauskas" userId="S::wojciechja@lsretail.com::283006d7-7365-4ce6-9b04-25a42527db96" providerId="AD" clId="Web-{01797A0C-0AF3-D31D-AD67-AA3EC2A0BCCD}"/>
    <pc:docChg chg="modSld">
      <pc:chgData name="Wojciech Januszauskas" userId="S::wojciechja@lsretail.com::283006d7-7365-4ce6-9b04-25a42527db96" providerId="AD" clId="Web-{01797A0C-0AF3-D31D-AD67-AA3EC2A0BCCD}" dt="2022-05-02T16:36:47.784" v="12"/>
      <pc:docMkLst>
        <pc:docMk/>
      </pc:docMkLst>
      <pc:sldChg chg="addCm">
        <pc:chgData name="Wojciech Januszauskas" userId="S::wojciechja@lsretail.com::283006d7-7365-4ce6-9b04-25a42527db96" providerId="AD" clId="Web-{01797A0C-0AF3-D31D-AD67-AA3EC2A0BCCD}" dt="2022-05-02T16:36:47.784" v="12"/>
        <pc:sldMkLst>
          <pc:docMk/>
          <pc:sldMk cId="1902089812" sldId="401"/>
        </pc:sldMkLst>
      </pc:sldChg>
      <pc:sldChg chg="addSp delSp modSp addAnim delAnim modAnim">
        <pc:chgData name="Wojciech Januszauskas" userId="S::wojciechja@lsretail.com::283006d7-7365-4ce6-9b04-25a42527db96" providerId="AD" clId="Web-{01797A0C-0AF3-D31D-AD67-AA3EC2A0BCCD}" dt="2022-05-02T16:13:22.397" v="9" actId="14100"/>
        <pc:sldMkLst>
          <pc:docMk/>
          <pc:sldMk cId="1674854764" sldId="423"/>
        </pc:sldMkLst>
        <pc:spChg chg="topLvl">
          <ac:chgData name="Wojciech Januszauskas" userId="S::wojciechja@lsretail.com::283006d7-7365-4ce6-9b04-25a42527db96" providerId="AD" clId="Web-{01797A0C-0AF3-D31D-AD67-AA3EC2A0BCCD}" dt="2022-05-02T16:12:31.349" v="3"/>
          <ac:spMkLst>
            <pc:docMk/>
            <pc:sldMk cId="1674854764" sldId="423"/>
            <ac:spMk id="2" creationId="{DDCAC72A-294B-F31D-5BA9-DB9164BAF0A5}"/>
          </ac:spMkLst>
        </pc:spChg>
        <pc:spChg chg="topLvl">
          <ac:chgData name="Wojciech Januszauskas" userId="S::wojciechja@lsretail.com::283006d7-7365-4ce6-9b04-25a42527db96" providerId="AD" clId="Web-{01797A0C-0AF3-D31D-AD67-AA3EC2A0BCCD}" dt="2022-05-02T16:12:31.349" v="3"/>
          <ac:spMkLst>
            <pc:docMk/>
            <pc:sldMk cId="1674854764" sldId="423"/>
            <ac:spMk id="8" creationId="{1A8834C6-4E60-661F-4C83-7FB36B73DE84}"/>
          </ac:spMkLst>
        </pc:spChg>
        <pc:spChg chg="topLvl">
          <ac:chgData name="Wojciech Januszauskas" userId="S::wojciechja@lsretail.com::283006d7-7365-4ce6-9b04-25a42527db96" providerId="AD" clId="Web-{01797A0C-0AF3-D31D-AD67-AA3EC2A0BCCD}" dt="2022-05-02T16:12:31.349" v="3"/>
          <ac:spMkLst>
            <pc:docMk/>
            <pc:sldMk cId="1674854764" sldId="423"/>
            <ac:spMk id="9" creationId="{2FD970F6-F9CB-063A-B3B4-85DC91B99787}"/>
          </ac:spMkLst>
        </pc:spChg>
        <pc:spChg chg="add mod">
          <ac:chgData name="Wojciech Januszauskas" userId="S::wojciechja@lsretail.com::283006d7-7365-4ce6-9b04-25a42527db96" providerId="AD" clId="Web-{01797A0C-0AF3-D31D-AD67-AA3EC2A0BCCD}" dt="2022-05-02T16:13:22.397" v="9" actId="14100"/>
          <ac:spMkLst>
            <pc:docMk/>
            <pc:sldMk cId="1674854764" sldId="423"/>
            <ac:spMk id="10" creationId="{042AE5F8-3585-17CF-53E6-FFF4695FA123}"/>
          </ac:spMkLst>
        </pc:spChg>
        <pc:grpChg chg="add del">
          <ac:chgData name="Wojciech Januszauskas" userId="S::wojciechja@lsretail.com::283006d7-7365-4ce6-9b04-25a42527db96" providerId="AD" clId="Web-{01797A0C-0AF3-D31D-AD67-AA3EC2A0BCCD}" dt="2022-05-02T16:12:31.349" v="3"/>
          <ac:grpSpMkLst>
            <pc:docMk/>
            <pc:sldMk cId="1674854764" sldId="423"/>
            <ac:grpSpMk id="3" creationId="{2C7C6450-5A0C-A557-ED1A-B70F9C3D4E55}"/>
          </ac:grpSpMkLst>
        </pc:grpChg>
        <pc:grpChg chg="add">
          <ac:chgData name="Wojciech Januszauskas" userId="S::wojciechja@lsretail.com::283006d7-7365-4ce6-9b04-25a42527db96" providerId="AD" clId="Web-{01797A0C-0AF3-D31D-AD67-AA3EC2A0BCCD}" dt="2022-05-02T16:12:39.021" v="4"/>
          <ac:grpSpMkLst>
            <pc:docMk/>
            <pc:sldMk cId="1674854764" sldId="423"/>
            <ac:grpSpMk id="6" creationId="{7CAAB01B-1CD0-3CF6-33F8-3C32B93EF134}"/>
          </ac:grpSpMkLst>
        </pc:grpChg>
        <pc:cxnChg chg="topLvl">
          <ac:chgData name="Wojciech Januszauskas" userId="S::wojciechja@lsretail.com::283006d7-7365-4ce6-9b04-25a42527db96" providerId="AD" clId="Web-{01797A0C-0AF3-D31D-AD67-AA3EC2A0BCCD}" dt="2022-05-02T16:12:31.349" v="3"/>
          <ac:cxnSpMkLst>
            <pc:docMk/>
            <pc:sldMk cId="1674854764" sldId="423"/>
            <ac:cxnSpMk id="4" creationId="{674A812A-18E1-6F8E-E32E-60F559775D6A}"/>
          </ac:cxnSpMkLst>
        </pc:cxnChg>
      </pc:sldChg>
      <pc:sldChg chg="addAnim modAnim">
        <pc:chgData name="Wojciech Januszauskas" userId="S::wojciechja@lsretail.com::283006d7-7365-4ce6-9b04-25a42527db96" providerId="AD" clId="Web-{01797A0C-0AF3-D31D-AD67-AA3EC2A0BCCD}" dt="2022-05-02T16:14:54.477" v="11"/>
        <pc:sldMkLst>
          <pc:docMk/>
          <pc:sldMk cId="782997692" sldId="470"/>
        </pc:sldMkLst>
      </pc:sldChg>
    </pc:docChg>
  </pc:docChgLst>
  <pc:docChgLst>
    <pc:chgData name="Elisabet Thoroddsen" userId="S::elisabet.t@lsretail.com::9a0b57f4-1198-4631-bdec-206262a6cc8a" providerId="AD" clId="Web-{CBFB2738-5197-42E7-8404-5E1A9C86CCD5}"/>
    <pc:docChg chg="modSld">
      <pc:chgData name="Elisabet Thoroddsen" userId="S::elisabet.t@lsretail.com::9a0b57f4-1198-4631-bdec-206262a6cc8a" providerId="AD" clId="Web-{CBFB2738-5197-42E7-8404-5E1A9C86CCD5}" dt="2022-03-24T09:46:45.389" v="539"/>
      <pc:docMkLst>
        <pc:docMk/>
      </pc:docMkLst>
      <pc:sldChg chg="modNotes">
        <pc:chgData name="Elisabet Thoroddsen" userId="S::elisabet.t@lsretail.com::9a0b57f4-1198-4631-bdec-206262a6cc8a" providerId="AD" clId="Web-{CBFB2738-5197-42E7-8404-5E1A9C86CCD5}" dt="2022-03-24T09:44:04.822" v="264"/>
        <pc:sldMkLst>
          <pc:docMk/>
          <pc:sldMk cId="706486553" sldId="385"/>
        </pc:sldMkLst>
      </pc:sldChg>
      <pc:sldChg chg="modNotes">
        <pc:chgData name="Elisabet Thoroddsen" userId="S::elisabet.t@lsretail.com::9a0b57f4-1198-4631-bdec-206262a6cc8a" providerId="AD" clId="Web-{CBFB2738-5197-42E7-8404-5E1A9C86CCD5}" dt="2022-03-24T09:46:45.389" v="539"/>
        <pc:sldMkLst>
          <pc:docMk/>
          <pc:sldMk cId="3972987338" sldId="403"/>
        </pc:sldMkLst>
      </pc:sldChg>
    </pc:docChg>
  </pc:docChgLst>
  <pc:docChgLst>
    <pc:chgData name="Unnur Askelsdottir" userId="S::unnur@lsretail.com::28520fb1-826c-4e71-aa88-9ba0f97a739b" providerId="AD" clId="Web-{D9E20687-2480-4C76-A276-606F602A215A}"/>
    <pc:docChg chg="modSld sldOrd">
      <pc:chgData name="Unnur Askelsdottir" userId="S::unnur@lsretail.com::28520fb1-826c-4e71-aa88-9ba0f97a739b" providerId="AD" clId="Web-{D9E20687-2480-4C76-A276-606F602A215A}" dt="2022-03-28T11:27:24.163" v="278" actId="20577"/>
      <pc:docMkLst>
        <pc:docMk/>
      </pc:docMkLst>
      <pc:sldChg chg="modSp modNotes">
        <pc:chgData name="Unnur Askelsdottir" userId="S::unnur@lsretail.com::28520fb1-826c-4e71-aa88-9ba0f97a739b" providerId="AD" clId="Web-{D9E20687-2480-4C76-A276-606F602A215A}" dt="2022-03-28T11:22:53.596" v="161"/>
        <pc:sldMkLst>
          <pc:docMk/>
          <pc:sldMk cId="68639431" sldId="384"/>
        </pc:sldMkLst>
        <pc:spChg chg="mod">
          <ac:chgData name="Unnur Askelsdottir" userId="S::unnur@lsretail.com::28520fb1-826c-4e71-aa88-9ba0f97a739b" providerId="AD" clId="Web-{D9E20687-2480-4C76-A276-606F602A215A}" dt="2022-03-28T11:19:55.297" v="0" actId="20577"/>
          <ac:spMkLst>
            <pc:docMk/>
            <pc:sldMk cId="68639431" sldId="384"/>
            <ac:spMk id="3" creationId="{56627E7D-60F9-44DF-9849-CE6B92AC8E8C}"/>
          </ac:spMkLst>
        </pc:spChg>
        <pc:spChg chg="mod">
          <ac:chgData name="Unnur Askelsdottir" userId="S::unnur@lsretail.com::28520fb1-826c-4e71-aa88-9ba0f97a739b" providerId="AD" clId="Web-{D9E20687-2480-4C76-A276-606F602A215A}" dt="2022-03-28T11:22:39.174" v="132" actId="20577"/>
          <ac:spMkLst>
            <pc:docMk/>
            <pc:sldMk cId="68639431" sldId="384"/>
            <ac:spMk id="4" creationId="{2C264C4D-D673-4354-B96E-95BDAB117CCB}"/>
          </ac:spMkLst>
        </pc:spChg>
      </pc:sldChg>
      <pc:sldChg chg="modNotes">
        <pc:chgData name="Unnur Askelsdottir" userId="S::unnur@lsretail.com::28520fb1-826c-4e71-aa88-9ba0f97a739b" providerId="AD" clId="Web-{D9E20687-2480-4C76-A276-606F602A215A}" dt="2022-03-28T11:24:36.083" v="224"/>
        <pc:sldMkLst>
          <pc:docMk/>
          <pc:sldMk cId="1816748599" sldId="387"/>
        </pc:sldMkLst>
      </pc:sldChg>
      <pc:sldChg chg="modSp ord modNotes">
        <pc:chgData name="Unnur Askelsdottir" userId="S::unnur@lsretail.com::28520fb1-826c-4e71-aa88-9ba0f97a739b" providerId="AD" clId="Web-{D9E20687-2480-4C76-A276-606F602A215A}" dt="2022-03-28T11:26:56.054" v="261" actId="1076"/>
        <pc:sldMkLst>
          <pc:docMk/>
          <pc:sldMk cId="3219338220" sldId="388"/>
        </pc:sldMkLst>
        <pc:picChg chg="mod">
          <ac:chgData name="Unnur Askelsdottir" userId="S::unnur@lsretail.com::28520fb1-826c-4e71-aa88-9ba0f97a739b" providerId="AD" clId="Web-{D9E20687-2480-4C76-A276-606F602A215A}" dt="2022-03-28T11:26:56.054" v="261" actId="1076"/>
          <ac:picMkLst>
            <pc:docMk/>
            <pc:sldMk cId="3219338220" sldId="388"/>
            <ac:picMk id="6" creationId="{06620E2A-43B0-4B24-81CE-442540F19C88}"/>
          </ac:picMkLst>
        </pc:picChg>
      </pc:sldChg>
      <pc:sldChg chg="modSp">
        <pc:chgData name="Unnur Askelsdottir" userId="S::unnur@lsretail.com::28520fb1-826c-4e71-aa88-9ba0f97a739b" providerId="AD" clId="Web-{D9E20687-2480-4C76-A276-606F602A215A}" dt="2022-03-28T11:27:24.163" v="278" actId="20577"/>
        <pc:sldMkLst>
          <pc:docMk/>
          <pc:sldMk cId="3434542747" sldId="406"/>
        </pc:sldMkLst>
        <pc:spChg chg="mod">
          <ac:chgData name="Unnur Askelsdottir" userId="S::unnur@lsretail.com::28520fb1-826c-4e71-aa88-9ba0f97a739b" providerId="AD" clId="Web-{D9E20687-2480-4C76-A276-606F602A215A}" dt="2022-03-28T11:27:24.163" v="278" actId="20577"/>
          <ac:spMkLst>
            <pc:docMk/>
            <pc:sldMk cId="3434542747" sldId="406"/>
            <ac:spMk id="6" creationId="{752B8AC6-D432-4523-A6FE-EB00783E530F}"/>
          </ac:spMkLst>
        </pc:spChg>
      </pc:sldChg>
    </pc:docChg>
  </pc:docChgLst>
  <pc:docChgLst>
    <pc:chgData name="Wojciech Januszauskas" userId="S::wojciechja@lsretail.com::283006d7-7365-4ce6-9b04-25a42527db96" providerId="AD" clId="Web-{010B50BA-24A2-74A2-F946-BEE74E39F177}"/>
    <pc:docChg chg="modSld">
      <pc:chgData name="Wojciech Januszauskas" userId="S::wojciechja@lsretail.com::283006d7-7365-4ce6-9b04-25a42527db96" providerId="AD" clId="Web-{010B50BA-24A2-74A2-F946-BEE74E39F177}" dt="2022-04-20T09:39:00.136" v="66" actId="1076"/>
      <pc:docMkLst>
        <pc:docMk/>
      </pc:docMkLst>
      <pc:sldChg chg="modSp">
        <pc:chgData name="Wojciech Januszauskas" userId="S::wojciechja@lsretail.com::283006d7-7365-4ce6-9b04-25a42527db96" providerId="AD" clId="Web-{010B50BA-24A2-74A2-F946-BEE74E39F177}" dt="2022-04-20T09:23:10.607" v="9" actId="14100"/>
        <pc:sldMkLst>
          <pc:docMk/>
          <pc:sldMk cId="68639431" sldId="384"/>
        </pc:sldMkLst>
        <pc:picChg chg="mod">
          <ac:chgData name="Wojciech Januszauskas" userId="S::wojciechja@lsretail.com::283006d7-7365-4ce6-9b04-25a42527db96" providerId="AD" clId="Web-{010B50BA-24A2-74A2-F946-BEE74E39F177}" dt="2022-04-20T09:23:10.607" v="9" actId="14100"/>
          <ac:picMkLst>
            <pc:docMk/>
            <pc:sldMk cId="68639431" sldId="384"/>
            <ac:picMk id="7" creationId="{BC78D562-1DF0-482A-849B-2AA88E54E557}"/>
          </ac:picMkLst>
        </pc:picChg>
      </pc:sldChg>
      <pc:sldChg chg="modSp">
        <pc:chgData name="Wojciech Januszauskas" userId="S::wojciechja@lsretail.com::283006d7-7365-4ce6-9b04-25a42527db96" providerId="AD" clId="Web-{010B50BA-24A2-74A2-F946-BEE74E39F177}" dt="2022-04-20T09:22:39.779" v="8" actId="20577"/>
        <pc:sldMkLst>
          <pc:docMk/>
          <pc:sldMk cId="706486553" sldId="385"/>
        </pc:sldMkLst>
        <pc:spChg chg="mod">
          <ac:chgData name="Wojciech Januszauskas" userId="S::wojciechja@lsretail.com::283006d7-7365-4ce6-9b04-25a42527db96" providerId="AD" clId="Web-{010B50BA-24A2-74A2-F946-BEE74E39F177}" dt="2022-04-20T09:22:39.779" v="8" actId="20577"/>
          <ac:spMkLst>
            <pc:docMk/>
            <pc:sldMk cId="706486553" sldId="385"/>
            <ac:spMk id="4" creationId="{2C264C4D-D673-4354-B96E-95BDAB117CCB}"/>
          </ac:spMkLst>
        </pc:spChg>
      </pc:sldChg>
      <pc:sldChg chg="addSp delSp modSp">
        <pc:chgData name="Wojciech Januszauskas" userId="S::wojciechja@lsretail.com::283006d7-7365-4ce6-9b04-25a42527db96" providerId="AD" clId="Web-{010B50BA-24A2-74A2-F946-BEE74E39F177}" dt="2022-04-20T09:24:27.624" v="27" actId="1076"/>
        <pc:sldMkLst>
          <pc:docMk/>
          <pc:sldMk cId="4185285285" sldId="390"/>
        </pc:sldMkLst>
        <pc:spChg chg="add del mod">
          <ac:chgData name="Wojciech Januszauskas" userId="S::wojciechja@lsretail.com::283006d7-7365-4ce6-9b04-25a42527db96" providerId="AD" clId="Web-{010B50BA-24A2-74A2-F946-BEE74E39F177}" dt="2022-04-20T09:24:11.655" v="21" actId="14100"/>
          <ac:spMkLst>
            <pc:docMk/>
            <pc:sldMk cId="4185285285" sldId="390"/>
            <ac:spMk id="4" creationId="{2C264C4D-D673-4354-B96E-95BDAB117CCB}"/>
          </ac:spMkLst>
        </pc:spChg>
        <pc:spChg chg="add del mod">
          <ac:chgData name="Wojciech Januszauskas" userId="S::wojciechja@lsretail.com::283006d7-7365-4ce6-9b04-25a42527db96" providerId="AD" clId="Web-{010B50BA-24A2-74A2-F946-BEE74E39F177}" dt="2022-04-20T09:24:02.498" v="18"/>
          <ac:spMkLst>
            <pc:docMk/>
            <pc:sldMk cId="4185285285" sldId="390"/>
            <ac:spMk id="5" creationId="{8EC94928-6821-AA24-F377-FF355E1EBD89}"/>
          </ac:spMkLst>
        </pc:spChg>
        <pc:spChg chg="mod">
          <ac:chgData name="Wojciech Januszauskas" userId="S::wojciechja@lsretail.com::283006d7-7365-4ce6-9b04-25a42527db96" providerId="AD" clId="Web-{010B50BA-24A2-74A2-F946-BEE74E39F177}" dt="2022-04-20T09:24:27.608" v="23" actId="1076"/>
          <ac:spMkLst>
            <pc:docMk/>
            <pc:sldMk cId="4185285285" sldId="390"/>
            <ac:spMk id="6" creationId="{0F5623EB-1C37-D6A0-5C35-7A1F92B60734}"/>
          </ac:spMkLst>
        </pc:spChg>
        <pc:spChg chg="mod">
          <ac:chgData name="Wojciech Januszauskas" userId="S::wojciechja@lsretail.com::283006d7-7365-4ce6-9b04-25a42527db96" providerId="AD" clId="Web-{010B50BA-24A2-74A2-F946-BEE74E39F177}" dt="2022-04-20T09:24:27.624" v="25" actId="1076"/>
          <ac:spMkLst>
            <pc:docMk/>
            <pc:sldMk cId="4185285285" sldId="390"/>
            <ac:spMk id="8" creationId="{68FE603B-8196-AE89-2ED7-76A9453D7CB6}"/>
          </ac:spMkLst>
        </pc:spChg>
        <pc:spChg chg="mod">
          <ac:chgData name="Wojciech Januszauskas" userId="S::wojciechja@lsretail.com::283006d7-7365-4ce6-9b04-25a42527db96" providerId="AD" clId="Web-{010B50BA-24A2-74A2-F946-BEE74E39F177}" dt="2022-04-20T09:24:27.593" v="22" actId="1076"/>
          <ac:spMkLst>
            <pc:docMk/>
            <pc:sldMk cId="4185285285" sldId="390"/>
            <ac:spMk id="9" creationId="{D328C4FE-6B0D-CAC9-72C0-024DD60F32ED}"/>
          </ac:spMkLst>
        </pc:spChg>
        <pc:spChg chg="mod">
          <ac:chgData name="Wojciech Januszauskas" userId="S::wojciechja@lsretail.com::283006d7-7365-4ce6-9b04-25a42527db96" providerId="AD" clId="Web-{010B50BA-24A2-74A2-F946-BEE74E39F177}" dt="2022-04-20T09:24:27.608" v="24" actId="1076"/>
          <ac:spMkLst>
            <pc:docMk/>
            <pc:sldMk cId="4185285285" sldId="390"/>
            <ac:spMk id="10" creationId="{22950054-F652-6991-33A9-2DD0968CB7F9}"/>
          </ac:spMkLst>
        </pc:spChg>
        <pc:spChg chg="mod">
          <ac:chgData name="Wojciech Januszauskas" userId="S::wojciechja@lsretail.com::283006d7-7365-4ce6-9b04-25a42527db96" providerId="AD" clId="Web-{010B50BA-24A2-74A2-F946-BEE74E39F177}" dt="2022-04-20T09:24:27.624" v="26" actId="1076"/>
          <ac:spMkLst>
            <pc:docMk/>
            <pc:sldMk cId="4185285285" sldId="390"/>
            <ac:spMk id="11" creationId="{D974955C-4A31-EDEC-C2E8-AAC8C5C49340}"/>
          </ac:spMkLst>
        </pc:spChg>
        <pc:spChg chg="mod">
          <ac:chgData name="Wojciech Januszauskas" userId="S::wojciechja@lsretail.com::283006d7-7365-4ce6-9b04-25a42527db96" providerId="AD" clId="Web-{010B50BA-24A2-74A2-F946-BEE74E39F177}" dt="2022-04-20T09:24:27.624" v="27" actId="1076"/>
          <ac:spMkLst>
            <pc:docMk/>
            <pc:sldMk cId="4185285285" sldId="390"/>
            <ac:spMk id="12" creationId="{FF71306C-B545-4901-C600-35161064913D}"/>
          </ac:spMkLst>
        </pc:spChg>
      </pc:sldChg>
      <pc:sldChg chg="addSp delSp modSp">
        <pc:chgData name="Wojciech Januszauskas" userId="S::wojciechja@lsretail.com::283006d7-7365-4ce6-9b04-25a42527db96" providerId="AD" clId="Web-{010B50BA-24A2-74A2-F946-BEE74E39F177}" dt="2022-04-20T09:39:00.136" v="66" actId="1076"/>
        <pc:sldMkLst>
          <pc:docMk/>
          <pc:sldMk cId="832205764" sldId="416"/>
        </pc:sldMkLst>
        <pc:picChg chg="add del">
          <ac:chgData name="Wojciech Januszauskas" userId="S::wojciechja@lsretail.com::283006d7-7365-4ce6-9b04-25a42527db96" providerId="AD" clId="Web-{010B50BA-24A2-74A2-F946-BEE74E39F177}" dt="2022-04-20T09:38:58.229" v="65"/>
          <ac:picMkLst>
            <pc:docMk/>
            <pc:sldMk cId="832205764" sldId="416"/>
            <ac:picMk id="3" creationId="{9C337A5D-13EB-AAD7-F993-DB5B71540DE4}"/>
          </ac:picMkLst>
        </pc:picChg>
        <pc:picChg chg="mod">
          <ac:chgData name="Wojciech Januszauskas" userId="S::wojciechja@lsretail.com::283006d7-7365-4ce6-9b04-25a42527db96" providerId="AD" clId="Web-{010B50BA-24A2-74A2-F946-BEE74E39F177}" dt="2022-04-20T09:39:00.136" v="66" actId="1076"/>
          <ac:picMkLst>
            <pc:docMk/>
            <pc:sldMk cId="832205764" sldId="416"/>
            <ac:picMk id="4" creationId="{7796B0FE-8B7E-7835-DB5D-E1D846F44BC6}"/>
          </ac:picMkLst>
        </pc:picChg>
      </pc:sldChg>
      <pc:sldChg chg="addCm">
        <pc:chgData name="Wojciech Januszauskas" userId="S::wojciechja@lsretail.com::283006d7-7365-4ce6-9b04-25a42527db96" providerId="AD" clId="Web-{010B50BA-24A2-74A2-F946-BEE74E39F177}" dt="2022-04-20T09:21:44.481" v="2"/>
        <pc:sldMkLst>
          <pc:docMk/>
          <pc:sldMk cId="3680087470" sldId="424"/>
        </pc:sldMkLst>
      </pc:sldChg>
      <pc:sldChg chg="addSp delSp modSp">
        <pc:chgData name="Wojciech Januszauskas" userId="S::wojciechja@lsretail.com::283006d7-7365-4ce6-9b04-25a42527db96" providerId="AD" clId="Web-{010B50BA-24A2-74A2-F946-BEE74E39F177}" dt="2022-04-20T09:36:14.321" v="61"/>
        <pc:sldMkLst>
          <pc:docMk/>
          <pc:sldMk cId="747728421" sldId="426"/>
        </pc:sldMkLst>
        <pc:picChg chg="add del mod">
          <ac:chgData name="Wojciech Januszauskas" userId="S::wojciechja@lsretail.com::283006d7-7365-4ce6-9b04-25a42527db96" providerId="AD" clId="Web-{010B50BA-24A2-74A2-F946-BEE74E39F177}" dt="2022-04-20T09:36:14.321" v="61"/>
          <ac:picMkLst>
            <pc:docMk/>
            <pc:sldMk cId="747728421" sldId="426"/>
            <ac:picMk id="2" creationId="{85099676-18BA-2F9E-86E0-DB976622B624}"/>
          </ac:picMkLst>
        </pc:picChg>
        <pc:picChg chg="add del mod">
          <ac:chgData name="Wojciech Januszauskas" userId="S::wojciechja@lsretail.com::283006d7-7365-4ce6-9b04-25a42527db96" providerId="AD" clId="Web-{010B50BA-24A2-74A2-F946-BEE74E39F177}" dt="2022-04-20T09:35:34.977" v="50"/>
          <ac:picMkLst>
            <pc:docMk/>
            <pc:sldMk cId="747728421" sldId="426"/>
            <ac:picMk id="3" creationId="{BC055833-ABFE-5192-A8DB-298F9F27169F}"/>
          </ac:picMkLst>
        </pc:picChg>
        <pc:picChg chg="mod">
          <ac:chgData name="Wojciech Januszauskas" userId="S::wojciechja@lsretail.com::283006d7-7365-4ce6-9b04-25a42527db96" providerId="AD" clId="Web-{010B50BA-24A2-74A2-F946-BEE74E39F177}" dt="2022-04-20T09:19:51.198" v="1" actId="1076"/>
          <ac:picMkLst>
            <pc:docMk/>
            <pc:sldMk cId="747728421" sldId="426"/>
            <ac:picMk id="4" creationId="{7BCAFE87-0079-BE0A-EED7-1B37A8A1E324}"/>
          </ac:picMkLst>
        </pc:picChg>
        <pc:picChg chg="add del mod">
          <ac:chgData name="Wojciech Januszauskas" userId="S::wojciechja@lsretail.com::283006d7-7365-4ce6-9b04-25a42527db96" providerId="AD" clId="Web-{010B50BA-24A2-74A2-F946-BEE74E39F177}" dt="2022-04-20T09:36:00.821" v="57"/>
          <ac:picMkLst>
            <pc:docMk/>
            <pc:sldMk cId="747728421" sldId="426"/>
            <ac:picMk id="6" creationId="{2AAA4BDB-D2FF-C754-440C-1F074366CB00}"/>
          </ac:picMkLst>
        </pc:picChg>
      </pc:sldChg>
      <pc:sldChg chg="modSp">
        <pc:chgData name="Wojciech Januszauskas" userId="S::wojciechja@lsretail.com::283006d7-7365-4ce6-9b04-25a42527db96" providerId="AD" clId="Web-{010B50BA-24A2-74A2-F946-BEE74E39F177}" dt="2022-04-20T09:25:40.125" v="41" actId="1076"/>
        <pc:sldMkLst>
          <pc:docMk/>
          <pc:sldMk cId="365367143" sldId="444"/>
        </pc:sldMkLst>
        <pc:spChg chg="mod">
          <ac:chgData name="Wojciech Januszauskas" userId="S::wojciechja@lsretail.com::283006d7-7365-4ce6-9b04-25a42527db96" providerId="AD" clId="Web-{010B50BA-24A2-74A2-F946-BEE74E39F177}" dt="2022-04-20T09:25:40.125" v="41" actId="1076"/>
          <ac:spMkLst>
            <pc:docMk/>
            <pc:sldMk cId="365367143" sldId="444"/>
            <ac:spMk id="6" creationId="{3E602C5D-6DCB-4ADC-B75C-516C5FBD372C}"/>
          </ac:spMkLst>
        </pc:spChg>
      </pc:sldChg>
      <pc:sldChg chg="addCm">
        <pc:chgData name="Wojciech Januszauskas" userId="S::wojciechja@lsretail.com::283006d7-7365-4ce6-9b04-25a42527db96" providerId="AD" clId="Web-{010B50BA-24A2-74A2-F946-BEE74E39F177}" dt="2022-04-20T09:38:21.604" v="62"/>
        <pc:sldMkLst>
          <pc:docMk/>
          <pc:sldMk cId="3403862458" sldId="446"/>
        </pc:sldMkLst>
      </pc:sldChg>
    </pc:docChg>
  </pc:docChgLst>
  <pc:docChgLst>
    <pc:chgData name="Hilmar Vilhjalmsson" userId="f41ef968-8988-4cfd-ada3-47cdf7236183" providerId="ADAL" clId="{CB2F38BC-675D-41FF-8258-C6C9254CDAE2}"/>
    <pc:docChg chg="undo custSel addSld delSld modSld sldOrd modSection">
      <pc:chgData name="Hilmar Vilhjalmsson" userId="f41ef968-8988-4cfd-ada3-47cdf7236183" providerId="ADAL" clId="{CB2F38BC-675D-41FF-8258-C6C9254CDAE2}" dt="2022-05-14T16:45:49.542" v="26890"/>
      <pc:docMkLst>
        <pc:docMk/>
      </pc:docMkLst>
      <pc:sldChg chg="modSp mod modNotesTx">
        <pc:chgData name="Hilmar Vilhjalmsson" userId="f41ef968-8988-4cfd-ada3-47cdf7236183" providerId="ADAL" clId="{CB2F38BC-675D-41FF-8258-C6C9254CDAE2}" dt="2022-05-02T16:14:39.637" v="14371" actId="6549"/>
        <pc:sldMkLst>
          <pc:docMk/>
          <pc:sldMk cId="2288905331" sldId="376"/>
        </pc:sldMkLst>
        <pc:spChg chg="mod">
          <ac:chgData name="Hilmar Vilhjalmsson" userId="f41ef968-8988-4cfd-ada3-47cdf7236183" providerId="ADAL" clId="{CB2F38BC-675D-41FF-8258-C6C9254CDAE2}" dt="2022-05-02T16:14:39.637" v="14371" actId="6549"/>
          <ac:spMkLst>
            <pc:docMk/>
            <pc:sldMk cId="2288905331" sldId="376"/>
            <ac:spMk id="3" creationId="{A2FC9735-54EB-420C-8E81-982B39AB0975}"/>
          </ac:spMkLst>
        </pc:spChg>
        <pc:spChg chg="mod">
          <ac:chgData name="Hilmar Vilhjalmsson" userId="f41ef968-8988-4cfd-ada3-47cdf7236183" providerId="ADAL" clId="{CB2F38BC-675D-41FF-8258-C6C9254CDAE2}" dt="2022-04-01T12:46:44.464" v="1978" actId="20577"/>
          <ac:spMkLst>
            <pc:docMk/>
            <pc:sldMk cId="2288905331" sldId="376"/>
            <ac:spMk id="4" creationId="{FDD6C705-0F70-47E8-84EA-A47B2375CDAE}"/>
          </ac:spMkLst>
        </pc:spChg>
      </pc:sldChg>
      <pc:sldChg chg="addCm modNotesTx">
        <pc:chgData name="Hilmar Vilhjalmsson" userId="f41ef968-8988-4cfd-ada3-47cdf7236183" providerId="ADAL" clId="{CB2F38BC-675D-41FF-8258-C6C9254CDAE2}" dt="2022-04-01T13:50:08.031" v="4761"/>
        <pc:sldMkLst>
          <pc:docMk/>
          <pc:sldMk cId="1761061784" sldId="377"/>
        </pc:sldMkLst>
      </pc:sldChg>
      <pc:sldChg chg="modSp mod modNotesTx">
        <pc:chgData name="Hilmar Vilhjalmsson" userId="f41ef968-8988-4cfd-ada3-47cdf7236183" providerId="ADAL" clId="{CB2F38BC-675D-41FF-8258-C6C9254CDAE2}" dt="2022-04-01T13:04:22.581" v="4180" actId="20577"/>
        <pc:sldMkLst>
          <pc:docMk/>
          <pc:sldMk cId="1557374073" sldId="380"/>
        </pc:sldMkLst>
        <pc:spChg chg="mod">
          <ac:chgData name="Hilmar Vilhjalmsson" userId="f41ef968-8988-4cfd-ada3-47cdf7236183" providerId="ADAL" clId="{CB2F38BC-675D-41FF-8258-C6C9254CDAE2}" dt="2022-04-01T12:55:57.857" v="3083" actId="313"/>
          <ac:spMkLst>
            <pc:docMk/>
            <pc:sldMk cId="1557374073" sldId="380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B2F38BC-675D-41FF-8258-C6C9254CDAE2}" dt="2022-04-01T12:56:43.346" v="3178" actId="12"/>
          <ac:spMkLst>
            <pc:docMk/>
            <pc:sldMk cId="1557374073" sldId="380"/>
            <ac:spMk id="4" creationId="{2C264C4D-D673-4354-B96E-95BDAB117CCB}"/>
          </ac:spMkLst>
        </pc:spChg>
      </pc:sldChg>
      <pc:sldChg chg="modSp mod modNotesTx">
        <pc:chgData name="Hilmar Vilhjalmsson" userId="f41ef968-8988-4cfd-ada3-47cdf7236183" providerId="ADAL" clId="{CB2F38BC-675D-41FF-8258-C6C9254CDAE2}" dt="2022-04-01T13:14:14.220" v="4543" actId="6549"/>
        <pc:sldMkLst>
          <pc:docMk/>
          <pc:sldMk cId="483855761" sldId="381"/>
        </pc:sldMkLst>
        <pc:spChg chg="mod">
          <ac:chgData name="Hilmar Vilhjalmsson" userId="f41ef968-8988-4cfd-ada3-47cdf7236183" providerId="ADAL" clId="{CB2F38BC-675D-41FF-8258-C6C9254CDAE2}" dt="2022-04-01T13:04:34.141" v="4181" actId="6549"/>
          <ac:spMkLst>
            <pc:docMk/>
            <pc:sldMk cId="483855761" sldId="381"/>
            <ac:spMk id="4" creationId="{2C264C4D-D673-4354-B96E-95BDAB117CCB}"/>
          </ac:spMkLst>
        </pc:spChg>
      </pc:sldChg>
      <pc:sldChg chg="modSp del mod addCm modNotesTx">
        <pc:chgData name="Hilmar Vilhjalmsson" userId="f41ef968-8988-4cfd-ada3-47cdf7236183" providerId="ADAL" clId="{CB2F38BC-675D-41FF-8258-C6C9254CDAE2}" dt="2022-05-02T10:48:19.187" v="14095" actId="2696"/>
        <pc:sldMkLst>
          <pc:docMk/>
          <pc:sldMk cId="4257427771" sldId="383"/>
        </pc:sldMkLst>
        <pc:spChg chg="mod">
          <ac:chgData name="Hilmar Vilhjalmsson" userId="f41ef968-8988-4cfd-ada3-47cdf7236183" providerId="ADAL" clId="{CB2F38BC-675D-41FF-8258-C6C9254CDAE2}" dt="2022-04-27T11:20:06.964" v="7099" actId="1076"/>
          <ac:spMkLst>
            <pc:docMk/>
            <pc:sldMk cId="4257427771" sldId="383"/>
            <ac:spMk id="4" creationId="{2C264C4D-D673-4354-B96E-95BDAB117CCB}"/>
          </ac:spMkLst>
        </pc:spChg>
        <pc:picChg chg="mod">
          <ac:chgData name="Hilmar Vilhjalmsson" userId="f41ef968-8988-4cfd-ada3-47cdf7236183" providerId="ADAL" clId="{CB2F38BC-675D-41FF-8258-C6C9254CDAE2}" dt="2022-04-27T11:20:06.018" v="7098" actId="1076"/>
          <ac:picMkLst>
            <pc:docMk/>
            <pc:sldMk cId="4257427771" sldId="383"/>
            <ac:picMk id="6" creationId="{8F457882-2B58-4775-9828-BBB01D7F94E3}"/>
          </ac:picMkLst>
        </pc:picChg>
      </pc:sldChg>
      <pc:sldChg chg="addSp modSp mod addCm modCm modNotesTx">
        <pc:chgData name="Hilmar Vilhjalmsson" userId="f41ef968-8988-4cfd-ada3-47cdf7236183" providerId="ADAL" clId="{CB2F38BC-675D-41FF-8258-C6C9254CDAE2}" dt="2022-05-02T17:08:06.097" v="14909" actId="2056"/>
        <pc:sldMkLst>
          <pc:docMk/>
          <pc:sldMk cId="68639431" sldId="384"/>
        </pc:sldMkLst>
        <pc:picChg chg="add mod">
          <ac:chgData name="Hilmar Vilhjalmsson" userId="f41ef968-8988-4cfd-ada3-47cdf7236183" providerId="ADAL" clId="{CB2F38BC-675D-41FF-8258-C6C9254CDAE2}" dt="2022-05-02T16:31:37.112" v="14511" actId="1076"/>
          <ac:picMkLst>
            <pc:docMk/>
            <pc:sldMk cId="68639431" sldId="384"/>
            <ac:picMk id="5" creationId="{B3C218B5-ABFD-992B-E3A9-3F1A30D4E68D}"/>
          </ac:picMkLst>
        </pc:picChg>
      </pc:sldChg>
      <pc:sldChg chg="del mod ord modShow modNotesTx">
        <pc:chgData name="Hilmar Vilhjalmsson" userId="f41ef968-8988-4cfd-ada3-47cdf7236183" providerId="ADAL" clId="{CB2F38BC-675D-41FF-8258-C6C9254CDAE2}" dt="2022-05-04T13:56:03.598" v="21632" actId="2696"/>
        <pc:sldMkLst>
          <pc:docMk/>
          <pc:sldMk cId="706486553" sldId="385"/>
        </pc:sldMkLst>
      </pc:sldChg>
      <pc:sldChg chg="modSp mod modNotesTx">
        <pc:chgData name="Hilmar Vilhjalmsson" userId="f41ef968-8988-4cfd-ada3-47cdf7236183" providerId="ADAL" clId="{CB2F38BC-675D-41FF-8258-C6C9254CDAE2}" dt="2022-04-04T08:09:54.828" v="4773" actId="20577"/>
        <pc:sldMkLst>
          <pc:docMk/>
          <pc:sldMk cId="476168971" sldId="386"/>
        </pc:sldMkLst>
        <pc:spChg chg="mod">
          <ac:chgData name="Hilmar Vilhjalmsson" userId="f41ef968-8988-4cfd-ada3-47cdf7236183" providerId="ADAL" clId="{CB2F38BC-675D-41FF-8258-C6C9254CDAE2}" dt="2022-04-04T08:09:54.828" v="4773" actId="20577"/>
          <ac:spMkLst>
            <pc:docMk/>
            <pc:sldMk cId="476168971" sldId="386"/>
            <ac:spMk id="3" creationId="{56627E7D-60F9-44DF-9849-CE6B92AC8E8C}"/>
          </ac:spMkLst>
        </pc:spChg>
      </pc:sldChg>
      <pc:sldChg chg="modSp del mod modShow addCm modCm modNotesTx">
        <pc:chgData name="Hilmar Vilhjalmsson" userId="f41ef968-8988-4cfd-ada3-47cdf7236183" providerId="ADAL" clId="{CB2F38BC-675D-41FF-8258-C6C9254CDAE2}" dt="2022-05-05T13:46:15.097" v="22218" actId="47"/>
        <pc:sldMkLst>
          <pc:docMk/>
          <pc:sldMk cId="1816748599" sldId="387"/>
        </pc:sldMkLst>
        <pc:spChg chg="mod">
          <ac:chgData name="Hilmar Vilhjalmsson" userId="f41ef968-8988-4cfd-ada3-47cdf7236183" providerId="ADAL" clId="{CB2F38BC-675D-41FF-8258-C6C9254CDAE2}" dt="2022-05-05T13:42:36.331" v="21993" actId="20577"/>
          <ac:spMkLst>
            <pc:docMk/>
            <pc:sldMk cId="1816748599" sldId="387"/>
            <ac:spMk id="4" creationId="{2C264C4D-D673-4354-B96E-95BDAB117CCB}"/>
          </ac:spMkLst>
        </pc:spChg>
      </pc:sldChg>
      <pc:sldChg chg="mod modShow">
        <pc:chgData name="Hilmar Vilhjalmsson" userId="f41ef968-8988-4cfd-ada3-47cdf7236183" providerId="ADAL" clId="{CB2F38BC-675D-41FF-8258-C6C9254CDAE2}" dt="2022-03-31T11:17:10.620" v="37" actId="729"/>
        <pc:sldMkLst>
          <pc:docMk/>
          <pc:sldMk cId="3219338220" sldId="388"/>
        </pc:sldMkLst>
      </pc:sldChg>
      <pc:sldChg chg="addSp delSp modSp mod ord modNotesTx">
        <pc:chgData name="Hilmar Vilhjalmsson" userId="f41ef968-8988-4cfd-ada3-47cdf7236183" providerId="ADAL" clId="{CB2F38BC-675D-41FF-8258-C6C9254CDAE2}" dt="2022-05-11T14:22:06.795" v="25524" actId="20577"/>
        <pc:sldMkLst>
          <pc:docMk/>
          <pc:sldMk cId="2791237693" sldId="389"/>
        </pc:sldMkLst>
        <pc:spChg chg="mod">
          <ac:chgData name="Hilmar Vilhjalmsson" userId="f41ef968-8988-4cfd-ada3-47cdf7236183" providerId="ADAL" clId="{CB2F38BC-675D-41FF-8258-C6C9254CDAE2}" dt="2022-05-11T14:22:06.795" v="25524" actId="20577"/>
          <ac:spMkLst>
            <pc:docMk/>
            <pc:sldMk cId="2791237693" sldId="389"/>
            <ac:spMk id="2" creationId="{6D59437B-9619-02EF-D870-F089F13E1DB2}"/>
          </ac:spMkLst>
        </pc:spChg>
        <pc:spChg chg="mod">
          <ac:chgData name="Hilmar Vilhjalmsson" userId="f41ef968-8988-4cfd-ada3-47cdf7236183" providerId="ADAL" clId="{CB2F38BC-675D-41FF-8258-C6C9254CDAE2}" dt="2022-04-27T11:35:41.125" v="7169" actId="6549"/>
          <ac:spMkLst>
            <pc:docMk/>
            <pc:sldMk cId="2791237693" sldId="389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B2F38BC-675D-41FF-8258-C6C9254CDAE2}" dt="2022-05-04T11:41:21.872" v="21523" actId="20577"/>
          <ac:spMkLst>
            <pc:docMk/>
            <pc:sldMk cId="2791237693" sldId="389"/>
            <ac:spMk id="8" creationId="{7F9B9715-3789-5259-DD5B-A4C45693AFFE}"/>
          </ac:spMkLst>
        </pc:spChg>
        <pc:spChg chg="add del mod">
          <ac:chgData name="Hilmar Vilhjalmsson" userId="f41ef968-8988-4cfd-ada3-47cdf7236183" providerId="ADAL" clId="{CB2F38BC-675D-41FF-8258-C6C9254CDAE2}" dt="2022-05-09T11:24:29.526" v="22583" actId="1076"/>
          <ac:spMkLst>
            <pc:docMk/>
            <pc:sldMk cId="2791237693" sldId="389"/>
            <ac:spMk id="16" creationId="{59CADF1B-B6C1-3011-A4E6-BCC962A77F6E}"/>
          </ac:spMkLst>
        </pc:spChg>
        <pc:spChg chg="mod">
          <ac:chgData name="Hilmar Vilhjalmsson" userId="f41ef968-8988-4cfd-ada3-47cdf7236183" providerId="ADAL" clId="{CB2F38BC-675D-41FF-8258-C6C9254CDAE2}" dt="2022-05-09T11:17:05.310" v="22546" actId="6549"/>
          <ac:spMkLst>
            <pc:docMk/>
            <pc:sldMk cId="2791237693" sldId="389"/>
            <ac:spMk id="17" creationId="{D03EF62F-630F-2028-F1D2-C9AC1BA898A7}"/>
          </ac:spMkLst>
        </pc:spChg>
      </pc:sldChg>
      <pc:sldChg chg="addSp delSp modSp add del mod modAnim modNotesTx">
        <pc:chgData name="Hilmar Vilhjalmsson" userId="f41ef968-8988-4cfd-ada3-47cdf7236183" providerId="ADAL" clId="{CB2F38BC-675D-41FF-8258-C6C9254CDAE2}" dt="2022-05-13T14:11:19.873" v="26872" actId="6549"/>
        <pc:sldMkLst>
          <pc:docMk/>
          <pc:sldMk cId="4185285285" sldId="390"/>
        </pc:sldMkLst>
        <pc:spChg chg="mod">
          <ac:chgData name="Hilmar Vilhjalmsson" userId="f41ef968-8988-4cfd-ada3-47cdf7236183" providerId="ADAL" clId="{CB2F38BC-675D-41FF-8258-C6C9254CDAE2}" dt="2022-05-10T10:54:43.239" v="24959" actId="20577"/>
          <ac:spMkLst>
            <pc:docMk/>
            <pc:sldMk cId="4185285285" sldId="390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B2F38BC-675D-41FF-8258-C6C9254CDAE2}" dt="2022-05-10T10:56:17.698" v="24976" actId="20577"/>
          <ac:spMkLst>
            <pc:docMk/>
            <pc:sldMk cId="4185285285" sldId="390"/>
            <ac:spMk id="4" creationId="{2C264C4D-D673-4354-B96E-95BDAB117CCB}"/>
          </ac:spMkLst>
        </pc:spChg>
        <pc:spChg chg="mod">
          <ac:chgData name="Hilmar Vilhjalmsson" userId="f41ef968-8988-4cfd-ada3-47cdf7236183" providerId="ADAL" clId="{CB2F38BC-675D-41FF-8258-C6C9254CDAE2}" dt="2022-05-10T11:22:12.103" v="25094" actId="20577"/>
          <ac:spMkLst>
            <pc:docMk/>
            <pc:sldMk cId="4185285285" sldId="390"/>
            <ac:spMk id="6" creationId="{0F5623EB-1C37-D6A0-5C35-7A1F92B60734}"/>
          </ac:spMkLst>
        </pc:spChg>
        <pc:spChg chg="add del mod">
          <ac:chgData name="Hilmar Vilhjalmsson" userId="f41ef968-8988-4cfd-ada3-47cdf7236183" providerId="ADAL" clId="{CB2F38BC-675D-41FF-8258-C6C9254CDAE2}" dt="2022-05-09T17:09:29.563" v="24874"/>
          <ac:spMkLst>
            <pc:docMk/>
            <pc:sldMk cId="4185285285" sldId="390"/>
            <ac:spMk id="7" creationId="{95771003-4046-E887-6C23-AAE9EE554BB4}"/>
          </ac:spMkLst>
        </pc:spChg>
        <pc:spChg chg="mod">
          <ac:chgData name="Hilmar Vilhjalmsson" userId="f41ef968-8988-4cfd-ada3-47cdf7236183" providerId="ADAL" clId="{CB2F38BC-675D-41FF-8258-C6C9254CDAE2}" dt="2022-05-10T11:23:18.774" v="25096" actId="20577"/>
          <ac:spMkLst>
            <pc:docMk/>
            <pc:sldMk cId="4185285285" sldId="390"/>
            <ac:spMk id="8" creationId="{68FE603B-8196-AE89-2ED7-76A9453D7CB6}"/>
          </ac:spMkLst>
        </pc:spChg>
        <pc:spChg chg="mod">
          <ac:chgData name="Hilmar Vilhjalmsson" userId="f41ef968-8988-4cfd-ada3-47cdf7236183" providerId="ADAL" clId="{CB2F38BC-675D-41FF-8258-C6C9254CDAE2}" dt="2022-05-10T11:23:25.511" v="25098" actId="20577"/>
          <ac:spMkLst>
            <pc:docMk/>
            <pc:sldMk cId="4185285285" sldId="390"/>
            <ac:spMk id="9" creationId="{D328C4FE-6B0D-CAC9-72C0-024DD60F32ED}"/>
          </ac:spMkLst>
        </pc:spChg>
        <pc:spChg chg="mod">
          <ac:chgData name="Hilmar Vilhjalmsson" userId="f41ef968-8988-4cfd-ada3-47cdf7236183" providerId="ADAL" clId="{CB2F38BC-675D-41FF-8258-C6C9254CDAE2}" dt="2022-05-10T10:54:34.803" v="24948" actId="6549"/>
          <ac:spMkLst>
            <pc:docMk/>
            <pc:sldMk cId="4185285285" sldId="390"/>
            <ac:spMk id="10" creationId="{22950054-F652-6991-33A9-2DD0968CB7F9}"/>
          </ac:spMkLst>
        </pc:spChg>
        <pc:spChg chg="mod">
          <ac:chgData name="Hilmar Vilhjalmsson" userId="f41ef968-8988-4cfd-ada3-47cdf7236183" providerId="ADAL" clId="{CB2F38BC-675D-41FF-8258-C6C9254CDAE2}" dt="2022-05-10T10:54:57.686" v="24960" actId="6549"/>
          <ac:spMkLst>
            <pc:docMk/>
            <pc:sldMk cId="4185285285" sldId="390"/>
            <ac:spMk id="11" creationId="{D974955C-4A31-EDEC-C2E8-AAC8C5C49340}"/>
          </ac:spMkLst>
        </pc:spChg>
        <pc:spChg chg="mod">
          <ac:chgData name="Hilmar Vilhjalmsson" userId="f41ef968-8988-4cfd-ada3-47cdf7236183" providerId="ADAL" clId="{CB2F38BC-675D-41FF-8258-C6C9254CDAE2}" dt="2022-05-09T17:05:39.491" v="24842" actId="164"/>
          <ac:spMkLst>
            <pc:docMk/>
            <pc:sldMk cId="4185285285" sldId="390"/>
            <ac:spMk id="12" creationId="{FF71306C-B545-4901-C600-35161064913D}"/>
          </ac:spMkLst>
        </pc:spChg>
        <pc:spChg chg="add mod">
          <ac:chgData name="Hilmar Vilhjalmsson" userId="f41ef968-8988-4cfd-ada3-47cdf7236183" providerId="ADAL" clId="{CB2F38BC-675D-41FF-8258-C6C9254CDAE2}" dt="2022-05-11T14:23:02.704" v="25530" actId="20577"/>
          <ac:spMkLst>
            <pc:docMk/>
            <pc:sldMk cId="4185285285" sldId="390"/>
            <ac:spMk id="13" creationId="{7E0B1195-ABE4-8002-103F-A1BB5F78B907}"/>
          </ac:spMkLst>
        </pc:spChg>
        <pc:spChg chg="add mod">
          <ac:chgData name="Hilmar Vilhjalmsson" userId="f41ef968-8988-4cfd-ada3-47cdf7236183" providerId="ADAL" clId="{CB2F38BC-675D-41FF-8258-C6C9254CDAE2}" dt="2022-05-09T17:05:25.808" v="24840" actId="164"/>
          <ac:spMkLst>
            <pc:docMk/>
            <pc:sldMk cId="4185285285" sldId="390"/>
            <ac:spMk id="14" creationId="{67404F1D-81F6-AFE9-B04C-B05DD66AB2FD}"/>
          </ac:spMkLst>
        </pc:spChg>
        <pc:spChg chg="add mod">
          <ac:chgData name="Hilmar Vilhjalmsson" userId="f41ef968-8988-4cfd-ada3-47cdf7236183" providerId="ADAL" clId="{CB2F38BC-675D-41FF-8258-C6C9254CDAE2}" dt="2022-05-10T10:55:50.340" v="24961" actId="6549"/>
          <ac:spMkLst>
            <pc:docMk/>
            <pc:sldMk cId="4185285285" sldId="390"/>
            <ac:spMk id="16" creationId="{85B1F9E5-750B-CA2A-3134-5F7DCE8C69BC}"/>
          </ac:spMkLst>
        </pc:spChg>
        <pc:spChg chg="add mod">
          <ac:chgData name="Hilmar Vilhjalmsson" userId="f41ef968-8988-4cfd-ada3-47cdf7236183" providerId="ADAL" clId="{CB2F38BC-675D-41FF-8258-C6C9254CDAE2}" dt="2022-05-11T14:22:57.948" v="25527" actId="20577"/>
          <ac:spMkLst>
            <pc:docMk/>
            <pc:sldMk cId="4185285285" sldId="390"/>
            <ac:spMk id="17" creationId="{B9B9D84C-07A9-D32B-4F15-B580EFE3B6CD}"/>
          </ac:spMkLst>
        </pc:spChg>
        <pc:spChg chg="add mod">
          <ac:chgData name="Hilmar Vilhjalmsson" userId="f41ef968-8988-4cfd-ada3-47cdf7236183" providerId="ADAL" clId="{CB2F38BC-675D-41FF-8258-C6C9254CDAE2}" dt="2022-05-12T15:32:40.330" v="25544" actId="20577"/>
          <ac:spMkLst>
            <pc:docMk/>
            <pc:sldMk cId="4185285285" sldId="390"/>
            <ac:spMk id="18" creationId="{91DB9988-37A4-12FC-EBD8-3B32120CCC93}"/>
          </ac:spMkLst>
        </pc:spChg>
        <pc:spChg chg="add mod">
          <ac:chgData name="Hilmar Vilhjalmsson" userId="f41ef968-8988-4cfd-ada3-47cdf7236183" providerId="ADAL" clId="{CB2F38BC-675D-41FF-8258-C6C9254CDAE2}" dt="2022-05-09T17:05:25.808" v="24840" actId="164"/>
          <ac:spMkLst>
            <pc:docMk/>
            <pc:sldMk cId="4185285285" sldId="390"/>
            <ac:spMk id="19" creationId="{8ACC7EDF-5D9E-DE99-8414-C63F5FBCB2F9}"/>
          </ac:spMkLst>
        </pc:spChg>
        <pc:spChg chg="add mod">
          <ac:chgData name="Hilmar Vilhjalmsson" userId="f41ef968-8988-4cfd-ada3-47cdf7236183" providerId="ADAL" clId="{CB2F38BC-675D-41FF-8258-C6C9254CDAE2}" dt="2022-05-10T10:49:21.957" v="24908" actId="1076"/>
          <ac:spMkLst>
            <pc:docMk/>
            <pc:sldMk cId="4185285285" sldId="390"/>
            <ac:spMk id="20" creationId="{43F0B015-A062-3B6D-F2F5-88B47A8F743A}"/>
          </ac:spMkLst>
        </pc:spChg>
        <pc:grpChg chg="add mod">
          <ac:chgData name="Hilmar Vilhjalmsson" userId="f41ef968-8988-4cfd-ada3-47cdf7236183" providerId="ADAL" clId="{CB2F38BC-675D-41FF-8258-C6C9254CDAE2}" dt="2022-05-10T10:51:12.779" v="24916" actId="1076"/>
          <ac:grpSpMkLst>
            <pc:docMk/>
            <pc:sldMk cId="4185285285" sldId="390"/>
            <ac:grpSpMk id="2" creationId="{96644DBE-76F4-342A-A5D5-2906E3C1DBA6}"/>
          </ac:grpSpMkLst>
        </pc:grpChg>
        <pc:grpChg chg="add mod">
          <ac:chgData name="Hilmar Vilhjalmsson" userId="f41ef968-8988-4cfd-ada3-47cdf7236183" providerId="ADAL" clId="{CB2F38BC-675D-41FF-8258-C6C9254CDAE2}" dt="2022-05-09T17:05:47.833" v="24844" actId="14100"/>
          <ac:grpSpMkLst>
            <pc:docMk/>
            <pc:sldMk cId="4185285285" sldId="390"/>
            <ac:grpSpMk id="5" creationId="{F48D8A57-80F8-2A1B-0548-33F0E6C15202}"/>
          </ac:grpSpMkLst>
        </pc:grpChg>
        <pc:picChg chg="mod">
          <ac:chgData name="Hilmar Vilhjalmsson" userId="f41ef968-8988-4cfd-ada3-47cdf7236183" providerId="ADAL" clId="{CB2F38BC-675D-41FF-8258-C6C9254CDAE2}" dt="2022-05-10T10:51:16.699" v="24917" actId="1076"/>
          <ac:picMkLst>
            <pc:docMk/>
            <pc:sldMk cId="4185285285" sldId="390"/>
            <ac:picMk id="15" creationId="{5529E8A9-AC28-E583-E95B-23F727F0537E}"/>
          </ac:picMkLst>
        </pc:picChg>
      </pc:sldChg>
      <pc:sldChg chg="modSp mod modNotesTx">
        <pc:chgData name="Hilmar Vilhjalmsson" userId="f41ef968-8988-4cfd-ada3-47cdf7236183" providerId="ADAL" clId="{CB2F38BC-675D-41FF-8258-C6C9254CDAE2}" dt="2022-04-04T15:46:56.024" v="4858" actId="20577"/>
        <pc:sldMkLst>
          <pc:docMk/>
          <pc:sldMk cId="191652308" sldId="391"/>
        </pc:sldMkLst>
        <pc:spChg chg="mod">
          <ac:chgData name="Hilmar Vilhjalmsson" userId="f41ef968-8988-4cfd-ada3-47cdf7236183" providerId="ADAL" clId="{CB2F38BC-675D-41FF-8258-C6C9254CDAE2}" dt="2022-04-04T15:46:56.024" v="4858" actId="20577"/>
          <ac:spMkLst>
            <pc:docMk/>
            <pc:sldMk cId="191652308" sldId="391"/>
            <ac:spMk id="3" creationId="{56627E7D-60F9-44DF-9849-CE6B92AC8E8C}"/>
          </ac:spMkLst>
        </pc:spChg>
      </pc:sldChg>
      <pc:sldChg chg="modSp mod modNotesTx">
        <pc:chgData name="Hilmar Vilhjalmsson" userId="f41ef968-8988-4cfd-ada3-47cdf7236183" providerId="ADAL" clId="{CB2F38BC-675D-41FF-8258-C6C9254CDAE2}" dt="2022-03-31T11:12:20.857" v="19" actId="6549"/>
        <pc:sldMkLst>
          <pc:docMk/>
          <pc:sldMk cId="564739137" sldId="399"/>
        </pc:sldMkLst>
        <pc:spChg chg="mod">
          <ac:chgData name="Hilmar Vilhjalmsson" userId="f41ef968-8988-4cfd-ada3-47cdf7236183" providerId="ADAL" clId="{CB2F38BC-675D-41FF-8258-C6C9254CDAE2}" dt="2022-03-31T11:12:05.203" v="16"/>
          <ac:spMkLst>
            <pc:docMk/>
            <pc:sldMk cId="564739137" sldId="399"/>
            <ac:spMk id="3" creationId="{56627E7D-60F9-44DF-9849-CE6B92AC8E8C}"/>
          </ac:spMkLst>
        </pc:spChg>
      </pc:sldChg>
      <pc:sldChg chg="modSp mod modNotesTx">
        <pc:chgData name="Hilmar Vilhjalmsson" userId="f41ef968-8988-4cfd-ada3-47cdf7236183" providerId="ADAL" clId="{CB2F38BC-675D-41FF-8258-C6C9254CDAE2}" dt="2022-04-01T13:47:20.825" v="4760" actId="6549"/>
        <pc:sldMkLst>
          <pc:docMk/>
          <pc:sldMk cId="881075777" sldId="400"/>
        </pc:sldMkLst>
        <pc:spChg chg="mod">
          <ac:chgData name="Hilmar Vilhjalmsson" userId="f41ef968-8988-4cfd-ada3-47cdf7236183" providerId="ADAL" clId="{CB2F38BC-675D-41FF-8258-C6C9254CDAE2}" dt="2022-03-31T11:16:35.190" v="36" actId="6549"/>
          <ac:spMkLst>
            <pc:docMk/>
            <pc:sldMk cId="881075777" sldId="400"/>
            <ac:spMk id="4" creationId="{2C264C4D-D673-4354-B96E-95BDAB117CCB}"/>
          </ac:spMkLst>
        </pc:spChg>
      </pc:sldChg>
      <pc:sldChg chg="modSp mod modNotesTx">
        <pc:chgData name="Hilmar Vilhjalmsson" userId="f41ef968-8988-4cfd-ada3-47cdf7236183" providerId="ADAL" clId="{CB2F38BC-675D-41FF-8258-C6C9254CDAE2}" dt="2022-05-02T16:32:08.759" v="14513" actId="113"/>
        <pc:sldMkLst>
          <pc:docMk/>
          <pc:sldMk cId="1902089812" sldId="401"/>
        </pc:sldMkLst>
        <pc:spChg chg="mod">
          <ac:chgData name="Hilmar Vilhjalmsson" userId="f41ef968-8988-4cfd-ada3-47cdf7236183" providerId="ADAL" clId="{CB2F38BC-675D-41FF-8258-C6C9254CDAE2}" dt="2022-05-02T16:32:08.759" v="14513" actId="113"/>
          <ac:spMkLst>
            <pc:docMk/>
            <pc:sldMk cId="1902089812" sldId="401"/>
            <ac:spMk id="4" creationId="{2C264C4D-D673-4354-B96E-95BDAB117CCB}"/>
          </ac:spMkLst>
        </pc:spChg>
        <pc:picChg chg="mod">
          <ac:chgData name="Hilmar Vilhjalmsson" userId="f41ef968-8988-4cfd-ada3-47cdf7236183" providerId="ADAL" clId="{CB2F38BC-675D-41FF-8258-C6C9254CDAE2}" dt="2022-04-27T11:32:21.340" v="7141" actId="14100"/>
          <ac:picMkLst>
            <pc:docMk/>
            <pc:sldMk cId="1902089812" sldId="401"/>
            <ac:picMk id="9" creationId="{4CE8F71C-81B0-4EA1-A969-530C3DD42837}"/>
          </ac:picMkLst>
        </pc:picChg>
      </pc:sldChg>
      <pc:sldChg chg="modSp del mod addCm modNotesTx">
        <pc:chgData name="Hilmar Vilhjalmsson" userId="f41ef968-8988-4cfd-ada3-47cdf7236183" providerId="ADAL" clId="{CB2F38BC-675D-41FF-8258-C6C9254CDAE2}" dt="2022-05-09T11:13:41.100" v="22437" actId="47"/>
        <pc:sldMkLst>
          <pc:docMk/>
          <pc:sldMk cId="3074102823" sldId="405"/>
        </pc:sldMkLst>
        <pc:spChg chg="mod">
          <ac:chgData name="Hilmar Vilhjalmsson" userId="f41ef968-8988-4cfd-ada3-47cdf7236183" providerId="ADAL" clId="{CB2F38BC-675D-41FF-8258-C6C9254CDAE2}" dt="2022-04-27T11:40:01.322" v="7303" actId="20577"/>
          <ac:spMkLst>
            <pc:docMk/>
            <pc:sldMk cId="3074102823" sldId="405"/>
            <ac:spMk id="6" creationId="{3B4AFF14-B9AA-44F0-8938-206D98133BFD}"/>
          </ac:spMkLst>
        </pc:spChg>
        <pc:spChg chg="mod">
          <ac:chgData name="Hilmar Vilhjalmsson" userId="f41ef968-8988-4cfd-ada3-47cdf7236183" providerId="ADAL" clId="{CB2F38BC-675D-41FF-8258-C6C9254CDAE2}" dt="2022-04-27T11:43:08.904" v="7494" actId="2710"/>
          <ac:spMkLst>
            <pc:docMk/>
            <pc:sldMk cId="3074102823" sldId="405"/>
            <ac:spMk id="7" creationId="{E66B527D-C5DC-4834-8E1C-20937D37A19A}"/>
          </ac:spMkLst>
        </pc:spChg>
      </pc:sldChg>
      <pc:sldChg chg="modSp mod">
        <pc:chgData name="Hilmar Vilhjalmsson" userId="f41ef968-8988-4cfd-ada3-47cdf7236183" providerId="ADAL" clId="{CB2F38BC-675D-41FF-8258-C6C9254CDAE2}" dt="2022-03-31T11:13:07.706" v="21" actId="6549"/>
        <pc:sldMkLst>
          <pc:docMk/>
          <pc:sldMk cId="3434542747" sldId="406"/>
        </pc:sldMkLst>
        <pc:spChg chg="mod">
          <ac:chgData name="Hilmar Vilhjalmsson" userId="f41ef968-8988-4cfd-ada3-47cdf7236183" providerId="ADAL" clId="{CB2F38BC-675D-41FF-8258-C6C9254CDAE2}" dt="2022-03-31T11:13:07.706" v="21" actId="6549"/>
          <ac:spMkLst>
            <pc:docMk/>
            <pc:sldMk cId="3434542747" sldId="406"/>
            <ac:spMk id="6" creationId="{752B8AC6-D432-4523-A6FE-EB00783E530F}"/>
          </ac:spMkLst>
        </pc:spChg>
      </pc:sldChg>
      <pc:sldChg chg="addCm">
        <pc:chgData name="Hilmar Vilhjalmsson" userId="f41ef968-8988-4cfd-ada3-47cdf7236183" providerId="ADAL" clId="{CB2F38BC-675D-41FF-8258-C6C9254CDAE2}" dt="2022-04-25T09:57:17.083" v="4871"/>
        <pc:sldMkLst>
          <pc:docMk/>
          <pc:sldMk cId="2140476883" sldId="407"/>
        </pc:sldMkLst>
      </pc:sldChg>
      <pc:sldChg chg="modSp del mod">
        <pc:chgData name="Hilmar Vilhjalmsson" userId="f41ef968-8988-4cfd-ada3-47cdf7236183" providerId="ADAL" clId="{CB2F38BC-675D-41FF-8258-C6C9254CDAE2}" dt="2022-03-31T11:16:24.256" v="35" actId="47"/>
        <pc:sldMkLst>
          <pc:docMk/>
          <pc:sldMk cId="3781446041" sldId="409"/>
        </pc:sldMkLst>
        <pc:spChg chg="mod">
          <ac:chgData name="Hilmar Vilhjalmsson" userId="f41ef968-8988-4cfd-ada3-47cdf7236183" providerId="ADAL" clId="{CB2F38BC-675D-41FF-8258-C6C9254CDAE2}" dt="2022-03-31T11:16:08.251" v="34" actId="6549"/>
          <ac:spMkLst>
            <pc:docMk/>
            <pc:sldMk cId="3781446041" sldId="409"/>
            <ac:spMk id="4" creationId="{2C264C4D-D673-4354-B96E-95BDAB117CCB}"/>
          </ac:spMkLst>
        </pc:spChg>
      </pc:sldChg>
      <pc:sldChg chg="delSp mod modNotesTx">
        <pc:chgData name="Hilmar Vilhjalmsson" userId="f41ef968-8988-4cfd-ada3-47cdf7236183" providerId="ADAL" clId="{CB2F38BC-675D-41FF-8258-C6C9254CDAE2}" dt="2022-04-01T13:27:13.852" v="4575" actId="478"/>
        <pc:sldMkLst>
          <pc:docMk/>
          <pc:sldMk cId="837529338" sldId="410"/>
        </pc:sldMkLst>
        <pc:spChg chg="del">
          <ac:chgData name="Hilmar Vilhjalmsson" userId="f41ef968-8988-4cfd-ada3-47cdf7236183" providerId="ADAL" clId="{CB2F38BC-675D-41FF-8258-C6C9254CDAE2}" dt="2022-04-01T13:27:13.852" v="4575" actId="478"/>
          <ac:spMkLst>
            <pc:docMk/>
            <pc:sldMk cId="837529338" sldId="410"/>
            <ac:spMk id="12" creationId="{7070C114-D080-435B-AED7-B04D4D5FF770}"/>
          </ac:spMkLst>
        </pc:spChg>
        <pc:spChg chg="del">
          <ac:chgData name="Hilmar Vilhjalmsson" userId="f41ef968-8988-4cfd-ada3-47cdf7236183" providerId="ADAL" clId="{CB2F38BC-675D-41FF-8258-C6C9254CDAE2}" dt="2022-04-01T13:27:13.852" v="4575" actId="478"/>
          <ac:spMkLst>
            <pc:docMk/>
            <pc:sldMk cId="837529338" sldId="410"/>
            <ac:spMk id="14" creationId="{6D101514-0EB9-4981-9DDA-3F533D459213}"/>
          </ac:spMkLst>
        </pc:spChg>
        <pc:spChg chg="del">
          <ac:chgData name="Hilmar Vilhjalmsson" userId="f41ef968-8988-4cfd-ada3-47cdf7236183" providerId="ADAL" clId="{CB2F38BC-675D-41FF-8258-C6C9254CDAE2}" dt="2022-04-01T13:27:13.852" v="4575" actId="478"/>
          <ac:spMkLst>
            <pc:docMk/>
            <pc:sldMk cId="837529338" sldId="410"/>
            <ac:spMk id="16" creationId="{7F54FD8B-8B14-43BC-91C6-AB9323A748DB}"/>
          </ac:spMkLst>
        </pc:spChg>
      </pc:sldChg>
      <pc:sldChg chg="delSp modSp mod addCm modCm modNotesTx">
        <pc:chgData name="Hilmar Vilhjalmsson" userId="f41ef968-8988-4cfd-ada3-47cdf7236183" providerId="ADAL" clId="{CB2F38BC-675D-41FF-8258-C6C9254CDAE2}" dt="2022-05-13T13:53:42.754" v="26234" actId="20577"/>
        <pc:sldMkLst>
          <pc:docMk/>
          <pc:sldMk cId="712346426" sldId="411"/>
        </pc:sldMkLst>
        <pc:spChg chg="mod">
          <ac:chgData name="Hilmar Vilhjalmsson" userId="f41ef968-8988-4cfd-ada3-47cdf7236183" providerId="ADAL" clId="{CB2F38BC-675D-41FF-8258-C6C9254CDAE2}" dt="2022-05-02T09:57:46.437" v="13191" actId="6549"/>
          <ac:spMkLst>
            <pc:docMk/>
            <pc:sldMk cId="712346426" sldId="411"/>
            <ac:spMk id="2" creationId="{405F01E5-9769-4E63-A97C-B58CA57700F0}"/>
          </ac:spMkLst>
        </pc:spChg>
        <pc:spChg chg="del mod">
          <ac:chgData name="Hilmar Vilhjalmsson" userId="f41ef968-8988-4cfd-ada3-47cdf7236183" providerId="ADAL" clId="{CB2F38BC-675D-41FF-8258-C6C9254CDAE2}" dt="2022-05-02T09:57:53.940" v="13193" actId="478"/>
          <ac:spMkLst>
            <pc:docMk/>
            <pc:sldMk cId="712346426" sldId="411"/>
            <ac:spMk id="6" creationId="{F26C1BB0-E8BE-04FC-53A0-45AC1BB7031F}"/>
          </ac:spMkLst>
        </pc:spChg>
        <pc:spChg chg="mod">
          <ac:chgData name="Hilmar Vilhjalmsson" userId="f41ef968-8988-4cfd-ada3-47cdf7236183" providerId="ADAL" clId="{CB2F38BC-675D-41FF-8258-C6C9254CDAE2}" dt="2022-05-04T15:31:24.977" v="21643" actId="20577"/>
          <ac:spMkLst>
            <pc:docMk/>
            <pc:sldMk cId="712346426" sldId="411"/>
            <ac:spMk id="7" creationId="{9B48D825-53DB-B8E7-C87A-8C97420C0D19}"/>
          </ac:spMkLst>
        </pc:spChg>
        <pc:picChg chg="mod">
          <ac:chgData name="Hilmar Vilhjalmsson" userId="f41ef968-8988-4cfd-ada3-47cdf7236183" providerId="ADAL" clId="{CB2F38BC-675D-41FF-8258-C6C9254CDAE2}" dt="2022-05-02T09:59:41.213" v="13281" actId="1036"/>
          <ac:picMkLst>
            <pc:docMk/>
            <pc:sldMk cId="712346426" sldId="411"/>
            <ac:picMk id="10" creationId="{34E4AABE-CDE6-424D-A538-AE12903B17A9}"/>
          </ac:picMkLst>
        </pc:picChg>
      </pc:sldChg>
      <pc:sldChg chg="add modNotesTx">
        <pc:chgData name="Hilmar Vilhjalmsson" userId="f41ef968-8988-4cfd-ada3-47cdf7236183" providerId="ADAL" clId="{CB2F38BC-675D-41FF-8258-C6C9254CDAE2}" dt="2022-04-01T13:39:55.033" v="4753" actId="20577"/>
        <pc:sldMkLst>
          <pc:docMk/>
          <pc:sldMk cId="279460965" sldId="412"/>
        </pc:sldMkLst>
      </pc:sldChg>
      <pc:sldChg chg="modSp mod">
        <pc:chgData name="Hilmar Vilhjalmsson" userId="f41ef968-8988-4cfd-ada3-47cdf7236183" providerId="ADAL" clId="{CB2F38BC-675D-41FF-8258-C6C9254CDAE2}" dt="2022-04-01T13:29:36.504" v="4593" actId="5793"/>
        <pc:sldMkLst>
          <pc:docMk/>
          <pc:sldMk cId="987725022" sldId="413"/>
        </pc:sldMkLst>
        <pc:spChg chg="mod">
          <ac:chgData name="Hilmar Vilhjalmsson" userId="f41ef968-8988-4cfd-ada3-47cdf7236183" providerId="ADAL" clId="{CB2F38BC-675D-41FF-8258-C6C9254CDAE2}" dt="2022-04-01T13:29:36.504" v="4593" actId="5793"/>
          <ac:spMkLst>
            <pc:docMk/>
            <pc:sldMk cId="987725022" sldId="413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B2F38BC-675D-41FF-8258-C6C9254CDAE2}" dt="2022-04-01T13:29:16.917" v="4579" actId="6549"/>
          <ac:spMkLst>
            <pc:docMk/>
            <pc:sldMk cId="987725022" sldId="413"/>
            <ac:spMk id="4" creationId="{2C264C4D-D673-4354-B96E-95BDAB117CCB}"/>
          </ac:spMkLst>
        </pc:spChg>
      </pc:sldChg>
      <pc:sldChg chg="add del">
        <pc:chgData name="Hilmar Vilhjalmsson" userId="f41ef968-8988-4cfd-ada3-47cdf7236183" providerId="ADAL" clId="{CB2F38BC-675D-41FF-8258-C6C9254CDAE2}" dt="2022-03-31T11:09:48.978" v="11" actId="47"/>
        <pc:sldMkLst>
          <pc:docMk/>
          <pc:sldMk cId="1070145757" sldId="414"/>
        </pc:sldMkLst>
      </pc:sldChg>
      <pc:sldChg chg="addSp delSp modSp add del mod ord modShow addCm modNotesTx">
        <pc:chgData name="Hilmar Vilhjalmsson" userId="f41ef968-8988-4cfd-ada3-47cdf7236183" providerId="ADAL" clId="{CB2F38BC-675D-41FF-8258-C6C9254CDAE2}" dt="2022-05-04T13:53:07.031" v="21619" actId="2696"/>
        <pc:sldMkLst>
          <pc:docMk/>
          <pc:sldMk cId="1767096128" sldId="415"/>
        </pc:sldMkLst>
        <pc:spChg chg="del">
          <ac:chgData name="Hilmar Vilhjalmsson" userId="f41ef968-8988-4cfd-ada3-47cdf7236183" providerId="ADAL" clId="{CB2F38BC-675D-41FF-8258-C6C9254CDAE2}" dt="2022-03-31T13:59:27.590" v="732" actId="22"/>
          <ac:spMkLst>
            <pc:docMk/>
            <pc:sldMk cId="1767096128" sldId="415"/>
            <ac:spMk id="2" creationId="{A54DE611-4DB1-4D29-A818-6BD04A0B1207}"/>
          </ac:spMkLst>
        </pc:spChg>
        <pc:spChg chg="mod">
          <ac:chgData name="Hilmar Vilhjalmsson" userId="f41ef968-8988-4cfd-ada3-47cdf7236183" providerId="ADAL" clId="{CB2F38BC-675D-41FF-8258-C6C9254CDAE2}" dt="2022-04-28T15:48:36.070" v="12835" actId="6549"/>
          <ac:spMkLst>
            <pc:docMk/>
            <pc:sldMk cId="1767096128" sldId="415"/>
            <ac:spMk id="4" creationId="{2C264C4D-D673-4354-B96E-95BDAB117CCB}"/>
          </ac:spMkLst>
        </pc:spChg>
        <pc:picChg chg="add mod modCrop">
          <ac:chgData name="Hilmar Vilhjalmsson" userId="f41ef968-8988-4cfd-ada3-47cdf7236183" providerId="ADAL" clId="{CB2F38BC-675D-41FF-8258-C6C9254CDAE2}" dt="2022-05-02T10:49:15.991" v="14103" actId="732"/>
          <ac:picMkLst>
            <pc:docMk/>
            <pc:sldMk cId="1767096128" sldId="415"/>
            <ac:picMk id="5" creationId="{1E58E407-2C0F-4DAF-B692-306973957863}"/>
          </ac:picMkLst>
        </pc:picChg>
        <pc:picChg chg="add mod ord modCrop">
          <ac:chgData name="Hilmar Vilhjalmsson" userId="f41ef968-8988-4cfd-ada3-47cdf7236183" providerId="ADAL" clId="{CB2F38BC-675D-41FF-8258-C6C9254CDAE2}" dt="2022-03-31T13:59:27.590" v="732" actId="22"/>
          <ac:picMkLst>
            <pc:docMk/>
            <pc:sldMk cId="1767096128" sldId="415"/>
            <ac:picMk id="6" creationId="{F149B5D1-6280-4DE4-9A33-E29D4A55A4CE}"/>
          </ac:picMkLst>
        </pc:picChg>
        <pc:picChg chg="add">
          <ac:chgData name="Hilmar Vilhjalmsson" userId="f41ef968-8988-4cfd-ada3-47cdf7236183" providerId="ADAL" clId="{CB2F38BC-675D-41FF-8258-C6C9254CDAE2}" dt="2022-05-02T16:23:10.202" v="14497" actId="22"/>
          <ac:picMkLst>
            <pc:docMk/>
            <pc:sldMk cId="1767096128" sldId="415"/>
            <ac:picMk id="7" creationId="{955F4EAD-A0C4-DB91-D304-14523A731981}"/>
          </ac:picMkLst>
        </pc:picChg>
      </pc:sldChg>
      <pc:sldChg chg="addSp delSp modSp add mod ord modClrScheme chgLayout modNotesTx">
        <pc:chgData name="Hilmar Vilhjalmsson" userId="f41ef968-8988-4cfd-ada3-47cdf7236183" providerId="ADAL" clId="{CB2F38BC-675D-41FF-8258-C6C9254CDAE2}" dt="2022-05-14T16:42:07.508" v="26886" actId="113"/>
        <pc:sldMkLst>
          <pc:docMk/>
          <pc:sldMk cId="832205764" sldId="416"/>
        </pc:sldMkLst>
        <pc:spChg chg="add mod ord">
          <ac:chgData name="Hilmar Vilhjalmsson" userId="f41ef968-8988-4cfd-ada3-47cdf7236183" providerId="ADAL" clId="{CB2F38BC-675D-41FF-8258-C6C9254CDAE2}" dt="2022-03-31T11:10:07.224" v="12" actId="700"/>
          <ac:spMkLst>
            <pc:docMk/>
            <pc:sldMk cId="832205764" sldId="416"/>
            <ac:spMk id="2" creationId="{78CC9497-D818-4873-B6CC-C3D0EDCD7C3A}"/>
          </ac:spMkLst>
        </pc:spChg>
        <pc:spChg chg="mod ord">
          <ac:chgData name="Hilmar Vilhjalmsson" userId="f41ef968-8988-4cfd-ada3-47cdf7236183" providerId="ADAL" clId="{CB2F38BC-675D-41FF-8258-C6C9254CDAE2}" dt="2022-03-31T11:10:07.224" v="12" actId="700"/>
          <ac:spMkLst>
            <pc:docMk/>
            <pc:sldMk cId="832205764" sldId="416"/>
            <ac:spMk id="5" creationId="{1603B7A7-B8E8-4565-8BE4-6C4EB6ADC313}"/>
          </ac:spMkLst>
        </pc:spChg>
        <pc:spChg chg="del mod ord">
          <ac:chgData name="Hilmar Vilhjalmsson" userId="f41ef968-8988-4cfd-ada3-47cdf7236183" providerId="ADAL" clId="{CB2F38BC-675D-41FF-8258-C6C9254CDAE2}" dt="2022-03-31T11:10:07.224" v="12" actId="700"/>
          <ac:spMkLst>
            <pc:docMk/>
            <pc:sldMk cId="832205764" sldId="416"/>
            <ac:spMk id="6" creationId="{752B8AC6-D432-4523-A6FE-EB00783E530F}"/>
          </ac:spMkLst>
        </pc:spChg>
      </pc:sldChg>
      <pc:sldChg chg="add mod modShow">
        <pc:chgData name="Hilmar Vilhjalmsson" userId="f41ef968-8988-4cfd-ada3-47cdf7236183" providerId="ADAL" clId="{CB2F38BC-675D-41FF-8258-C6C9254CDAE2}" dt="2022-04-27T10:41:44.914" v="6872" actId="729"/>
        <pc:sldMkLst>
          <pc:docMk/>
          <pc:sldMk cId="969260435" sldId="417"/>
        </pc:sldMkLst>
      </pc:sldChg>
      <pc:sldChg chg="addSp modSp add mod ord modAnim modShow addCm modCm modNotesTx">
        <pc:chgData name="Hilmar Vilhjalmsson" userId="f41ef968-8988-4cfd-ada3-47cdf7236183" providerId="ADAL" clId="{CB2F38BC-675D-41FF-8258-C6C9254CDAE2}" dt="2022-05-13T14:05:23.918" v="26631" actId="20577"/>
        <pc:sldMkLst>
          <pc:docMk/>
          <pc:sldMk cId="3612364214" sldId="418"/>
        </pc:sldMkLst>
        <pc:spChg chg="mod">
          <ac:chgData name="Hilmar Vilhjalmsson" userId="f41ef968-8988-4cfd-ada3-47cdf7236183" providerId="ADAL" clId="{CB2F38BC-675D-41FF-8258-C6C9254CDAE2}" dt="2022-05-02T16:27:02.510" v="14505" actId="6549"/>
          <ac:spMkLst>
            <pc:docMk/>
            <pc:sldMk cId="3612364214" sldId="418"/>
            <ac:spMk id="4" creationId="{2C264C4D-D673-4354-B96E-95BDAB117CCB}"/>
          </ac:spMkLst>
        </pc:spChg>
        <pc:picChg chg="add mod">
          <ac:chgData name="Hilmar Vilhjalmsson" userId="f41ef968-8988-4cfd-ada3-47cdf7236183" providerId="ADAL" clId="{CB2F38BC-675D-41FF-8258-C6C9254CDAE2}" dt="2022-05-02T16:27:07.565" v="14506" actId="1076"/>
          <ac:picMkLst>
            <pc:docMk/>
            <pc:sldMk cId="3612364214" sldId="418"/>
            <ac:picMk id="5" creationId="{8510291E-195C-E02B-FA88-A7D9A8BDAF18}"/>
          </ac:picMkLst>
        </pc:picChg>
        <pc:picChg chg="mod">
          <ac:chgData name="Hilmar Vilhjalmsson" userId="f41ef968-8988-4cfd-ada3-47cdf7236183" providerId="ADAL" clId="{CB2F38BC-675D-41FF-8258-C6C9254CDAE2}" dt="2022-05-04T13:44:01.092" v="21577" actId="1076"/>
          <ac:picMkLst>
            <pc:docMk/>
            <pc:sldMk cId="3612364214" sldId="418"/>
            <ac:picMk id="11" creationId="{32B69FA9-335D-40A9-85B5-20DE4D4DFC23}"/>
          </ac:picMkLst>
        </pc:picChg>
      </pc:sldChg>
      <pc:sldChg chg="add ord">
        <pc:chgData name="Hilmar Vilhjalmsson" userId="f41ef968-8988-4cfd-ada3-47cdf7236183" providerId="ADAL" clId="{CB2F38BC-675D-41FF-8258-C6C9254CDAE2}" dt="2022-04-01T13:44:04.860" v="4759"/>
        <pc:sldMkLst>
          <pc:docMk/>
          <pc:sldMk cId="3675105919" sldId="419"/>
        </pc:sldMkLst>
      </pc:sldChg>
      <pc:sldChg chg="modSp add mod ord addCm modNotesTx">
        <pc:chgData name="Hilmar Vilhjalmsson" userId="f41ef968-8988-4cfd-ada3-47cdf7236183" providerId="ADAL" clId="{CB2F38BC-675D-41FF-8258-C6C9254CDAE2}" dt="2022-05-02T17:31:36.609" v="16394" actId="20577"/>
        <pc:sldMkLst>
          <pc:docMk/>
          <pc:sldMk cId="617418376" sldId="420"/>
        </pc:sldMkLst>
        <pc:spChg chg="mod">
          <ac:chgData name="Hilmar Vilhjalmsson" userId="f41ef968-8988-4cfd-ada3-47cdf7236183" providerId="ADAL" clId="{CB2F38BC-675D-41FF-8258-C6C9254CDAE2}" dt="2022-05-02T16:17:47.118" v="14417" actId="20577"/>
          <ac:spMkLst>
            <pc:docMk/>
            <pc:sldMk cId="617418376" sldId="420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B2F38BC-675D-41FF-8258-C6C9254CDAE2}" dt="2022-04-28T15:08:43.900" v="9392" actId="1076"/>
          <ac:spMkLst>
            <pc:docMk/>
            <pc:sldMk cId="617418376" sldId="420"/>
            <ac:spMk id="4" creationId="{2C264C4D-D673-4354-B96E-95BDAB117CCB}"/>
          </ac:spMkLst>
        </pc:spChg>
      </pc:sldChg>
      <pc:sldChg chg="add del">
        <pc:chgData name="Hilmar Vilhjalmsson" userId="f41ef968-8988-4cfd-ada3-47cdf7236183" providerId="ADAL" clId="{CB2F38BC-675D-41FF-8258-C6C9254CDAE2}" dt="2022-03-31T11:17:27.804" v="40"/>
        <pc:sldMkLst>
          <pc:docMk/>
          <pc:sldMk cId="2937200904" sldId="420"/>
        </pc:sldMkLst>
      </pc:sldChg>
      <pc:sldChg chg="modNotesTx">
        <pc:chgData name="Hilmar Vilhjalmsson" userId="f41ef968-8988-4cfd-ada3-47cdf7236183" providerId="ADAL" clId="{CB2F38BC-675D-41FF-8258-C6C9254CDAE2}" dt="2022-04-01T13:23:58.842" v="4574" actId="6549"/>
        <pc:sldMkLst>
          <pc:docMk/>
          <pc:sldMk cId="3892643389" sldId="421"/>
        </pc:sldMkLst>
      </pc:sldChg>
      <pc:sldChg chg="modSp add mod ord">
        <pc:chgData name="Hilmar Vilhjalmsson" userId="f41ef968-8988-4cfd-ada3-47cdf7236183" providerId="ADAL" clId="{CB2F38BC-675D-41FF-8258-C6C9254CDAE2}" dt="2022-04-01T13:32:06.296" v="4613" actId="20577"/>
        <pc:sldMkLst>
          <pc:docMk/>
          <pc:sldMk cId="2314010709" sldId="422"/>
        </pc:sldMkLst>
        <pc:spChg chg="mod">
          <ac:chgData name="Hilmar Vilhjalmsson" userId="f41ef968-8988-4cfd-ada3-47cdf7236183" providerId="ADAL" clId="{CB2F38BC-675D-41FF-8258-C6C9254CDAE2}" dt="2022-04-01T13:29:45.311" v="4600" actId="20577"/>
          <ac:spMkLst>
            <pc:docMk/>
            <pc:sldMk cId="2314010709" sldId="422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B2F38BC-675D-41FF-8258-C6C9254CDAE2}" dt="2022-04-01T13:32:06.296" v="4613" actId="20577"/>
          <ac:spMkLst>
            <pc:docMk/>
            <pc:sldMk cId="2314010709" sldId="422"/>
            <ac:spMk id="4" creationId="{2C264C4D-D673-4354-B96E-95BDAB117CCB}"/>
          </ac:spMkLst>
        </pc:spChg>
      </pc:sldChg>
      <pc:sldChg chg="addSp modSp del mod modNotesTx">
        <pc:chgData name="Hilmar Vilhjalmsson" userId="f41ef968-8988-4cfd-ada3-47cdf7236183" providerId="ADAL" clId="{CB2F38BC-675D-41FF-8258-C6C9254CDAE2}" dt="2022-05-09T11:13:10.831" v="22436" actId="47"/>
        <pc:sldMkLst>
          <pc:docMk/>
          <pc:sldMk cId="1674854764" sldId="423"/>
        </pc:sldMkLst>
        <pc:spChg chg="add mod">
          <ac:chgData name="Hilmar Vilhjalmsson" userId="f41ef968-8988-4cfd-ada3-47cdf7236183" providerId="ADAL" clId="{CB2F38BC-675D-41FF-8258-C6C9254CDAE2}" dt="2022-05-02T16:10:35.860" v="14364" actId="14100"/>
          <ac:spMkLst>
            <pc:docMk/>
            <pc:sldMk cId="1674854764" sldId="423"/>
            <ac:spMk id="2" creationId="{DDCAC72A-294B-F31D-5BA9-DB9164BAF0A5}"/>
          </ac:spMkLst>
        </pc:spChg>
        <pc:spChg chg="add mod">
          <ac:chgData name="Hilmar Vilhjalmsson" userId="f41ef968-8988-4cfd-ada3-47cdf7236183" providerId="ADAL" clId="{CB2F38BC-675D-41FF-8258-C6C9254CDAE2}" dt="2022-05-02T10:02:59.149" v="13335" actId="1076"/>
          <ac:spMkLst>
            <pc:docMk/>
            <pc:sldMk cId="1674854764" sldId="423"/>
            <ac:spMk id="6" creationId="{C5251F54-6D37-857B-6EC2-90308B666641}"/>
          </ac:spMkLst>
        </pc:spChg>
        <pc:spChg chg="add mod">
          <ac:chgData name="Hilmar Vilhjalmsson" userId="f41ef968-8988-4cfd-ada3-47cdf7236183" providerId="ADAL" clId="{CB2F38BC-675D-41FF-8258-C6C9254CDAE2}" dt="2022-05-02T10:03:13.680" v="13371" actId="20577"/>
          <ac:spMkLst>
            <pc:docMk/>
            <pc:sldMk cId="1674854764" sldId="423"/>
            <ac:spMk id="8" creationId="{1A8834C6-4E60-661F-4C83-7FB36B73DE84}"/>
          </ac:spMkLst>
        </pc:spChg>
        <pc:spChg chg="mod">
          <ac:chgData name="Hilmar Vilhjalmsson" userId="f41ef968-8988-4cfd-ada3-47cdf7236183" providerId="ADAL" clId="{CB2F38BC-675D-41FF-8258-C6C9254CDAE2}" dt="2022-05-02T16:10:42.307" v="14366" actId="14100"/>
          <ac:spMkLst>
            <pc:docMk/>
            <pc:sldMk cId="1674854764" sldId="423"/>
            <ac:spMk id="9" creationId="{2FD970F6-F9CB-063A-B3B4-85DC91B99787}"/>
          </ac:spMkLst>
        </pc:spChg>
        <pc:picChg chg="mod">
          <ac:chgData name="Hilmar Vilhjalmsson" userId="f41ef968-8988-4cfd-ada3-47cdf7236183" providerId="ADAL" clId="{CB2F38BC-675D-41FF-8258-C6C9254CDAE2}" dt="2022-05-02T10:01:44.249" v="13283" actId="1076"/>
          <ac:picMkLst>
            <pc:docMk/>
            <pc:sldMk cId="1674854764" sldId="423"/>
            <ac:picMk id="5" creationId="{08B2F281-9BB2-4836-AD53-9F66A373FCBC}"/>
          </ac:picMkLst>
        </pc:picChg>
      </pc:sldChg>
      <pc:sldChg chg="modSp mod modNotesTx">
        <pc:chgData name="Hilmar Vilhjalmsson" userId="f41ef968-8988-4cfd-ada3-47cdf7236183" providerId="ADAL" clId="{CB2F38BC-675D-41FF-8258-C6C9254CDAE2}" dt="2022-05-13T12:53:33.389" v="25695" actId="113"/>
        <pc:sldMkLst>
          <pc:docMk/>
          <pc:sldMk cId="3680087470" sldId="424"/>
        </pc:sldMkLst>
        <pc:spChg chg="mod">
          <ac:chgData name="Hilmar Vilhjalmsson" userId="f41ef968-8988-4cfd-ada3-47cdf7236183" providerId="ADAL" clId="{CB2F38BC-675D-41FF-8258-C6C9254CDAE2}" dt="2022-05-04T11:03:27.812" v="20845" actId="20577"/>
          <ac:spMkLst>
            <pc:docMk/>
            <pc:sldMk cId="3680087470" sldId="424"/>
            <ac:spMk id="4" creationId="{2C264C4D-D673-4354-B96E-95BDAB117CCB}"/>
          </ac:spMkLst>
        </pc:spChg>
      </pc:sldChg>
      <pc:sldChg chg="addSp delSp modSp mod modAnim modCm modNotesTx">
        <pc:chgData name="Hilmar Vilhjalmsson" userId="f41ef968-8988-4cfd-ada3-47cdf7236183" providerId="ADAL" clId="{CB2F38BC-675D-41FF-8258-C6C9254CDAE2}" dt="2022-05-12T15:33:37.717" v="25546" actId="20577"/>
        <pc:sldMkLst>
          <pc:docMk/>
          <pc:sldMk cId="747728421" sldId="426"/>
        </pc:sldMkLst>
        <pc:picChg chg="add mod">
          <ac:chgData name="Hilmar Vilhjalmsson" userId="f41ef968-8988-4cfd-ada3-47cdf7236183" providerId="ADAL" clId="{CB2F38BC-675D-41FF-8258-C6C9254CDAE2}" dt="2022-04-28T14:56:00.014" v="8226" actId="1076"/>
          <ac:picMkLst>
            <pc:docMk/>
            <pc:sldMk cId="747728421" sldId="426"/>
            <ac:picMk id="3" creationId="{DF2D91D2-62F6-472A-980A-409A976DCE75}"/>
          </ac:picMkLst>
        </pc:picChg>
        <pc:picChg chg="del">
          <ac:chgData name="Hilmar Vilhjalmsson" userId="f41ef968-8988-4cfd-ada3-47cdf7236183" providerId="ADAL" clId="{CB2F38BC-675D-41FF-8258-C6C9254CDAE2}" dt="2022-05-10T11:07:05.586" v="24979" actId="478"/>
          <ac:picMkLst>
            <pc:docMk/>
            <pc:sldMk cId="747728421" sldId="426"/>
            <ac:picMk id="4" creationId="{A7F7FC0D-08CB-AE09-DF1A-9CB30FC27CC8}"/>
          </ac:picMkLst>
        </pc:picChg>
        <pc:picChg chg="add mod">
          <ac:chgData name="Hilmar Vilhjalmsson" userId="f41ef968-8988-4cfd-ada3-47cdf7236183" providerId="ADAL" clId="{CB2F38BC-675D-41FF-8258-C6C9254CDAE2}" dt="2022-05-10T11:07:06.228" v="24980"/>
          <ac:picMkLst>
            <pc:docMk/>
            <pc:sldMk cId="747728421" sldId="426"/>
            <ac:picMk id="5" creationId="{5D0BF432-05A7-3DFC-BBD4-10A53F477F70}"/>
          </ac:picMkLst>
        </pc:picChg>
        <pc:picChg chg="add mod">
          <ac:chgData name="Hilmar Vilhjalmsson" userId="f41ef968-8988-4cfd-ada3-47cdf7236183" providerId="ADAL" clId="{CB2F38BC-675D-41FF-8258-C6C9254CDAE2}" dt="2022-05-10T11:07:06.228" v="24980"/>
          <ac:picMkLst>
            <pc:docMk/>
            <pc:sldMk cId="747728421" sldId="426"/>
            <ac:picMk id="6" creationId="{1C9CCB55-BA4D-930E-1552-5F8ABEFAD4A3}"/>
          </ac:picMkLst>
        </pc:picChg>
        <pc:picChg chg="add mod">
          <ac:chgData name="Hilmar Vilhjalmsson" userId="f41ef968-8988-4cfd-ada3-47cdf7236183" providerId="ADAL" clId="{CB2F38BC-675D-41FF-8258-C6C9254CDAE2}" dt="2022-05-10T11:07:06.228" v="24980"/>
          <ac:picMkLst>
            <pc:docMk/>
            <pc:sldMk cId="747728421" sldId="426"/>
            <ac:picMk id="7" creationId="{D51D8AF4-B3EE-FAE4-977F-2DA14D11AA17}"/>
          </ac:picMkLst>
        </pc:picChg>
        <pc:picChg chg="add mod">
          <ac:chgData name="Hilmar Vilhjalmsson" userId="f41ef968-8988-4cfd-ada3-47cdf7236183" providerId="ADAL" clId="{CB2F38BC-675D-41FF-8258-C6C9254CDAE2}" dt="2022-05-10T11:07:06.228" v="24980"/>
          <ac:picMkLst>
            <pc:docMk/>
            <pc:sldMk cId="747728421" sldId="426"/>
            <ac:picMk id="8" creationId="{BECC85B0-FFBC-AFD7-0852-DE1A7127967E}"/>
          </ac:picMkLst>
        </pc:picChg>
      </pc:sldChg>
      <pc:sldChg chg="del">
        <pc:chgData name="Hilmar Vilhjalmsson" userId="f41ef968-8988-4cfd-ada3-47cdf7236183" providerId="ADAL" clId="{CB2F38BC-675D-41FF-8258-C6C9254CDAE2}" dt="2022-04-27T11:18:10.268" v="7077" actId="2696"/>
        <pc:sldMkLst>
          <pc:docMk/>
          <pc:sldMk cId="2383300936" sldId="431"/>
        </pc:sldMkLst>
      </pc:sldChg>
      <pc:sldChg chg="modSp mod modShow modNotesTx">
        <pc:chgData name="Hilmar Vilhjalmsson" userId="f41ef968-8988-4cfd-ada3-47cdf7236183" providerId="ADAL" clId="{CB2F38BC-675D-41FF-8258-C6C9254CDAE2}" dt="2022-05-09T12:07:05.394" v="23249" actId="6549"/>
        <pc:sldMkLst>
          <pc:docMk/>
          <pc:sldMk cId="97653695" sldId="432"/>
        </pc:sldMkLst>
        <pc:spChg chg="mod">
          <ac:chgData name="Hilmar Vilhjalmsson" userId="f41ef968-8988-4cfd-ada3-47cdf7236183" providerId="ADAL" clId="{CB2F38BC-675D-41FF-8258-C6C9254CDAE2}" dt="2022-05-09T12:06:40.088" v="23248" actId="20577"/>
          <ac:spMkLst>
            <pc:docMk/>
            <pc:sldMk cId="97653695" sldId="432"/>
            <ac:spMk id="3" creationId="{56627E7D-60F9-44DF-9849-CE6B92AC8E8C}"/>
          </ac:spMkLst>
        </pc:spChg>
      </pc:sldChg>
      <pc:sldChg chg="modNotesTx">
        <pc:chgData name="Hilmar Vilhjalmsson" userId="f41ef968-8988-4cfd-ada3-47cdf7236183" providerId="ADAL" clId="{CB2F38BC-675D-41FF-8258-C6C9254CDAE2}" dt="2022-04-27T10:23:08.155" v="6682" actId="20577"/>
        <pc:sldMkLst>
          <pc:docMk/>
          <pc:sldMk cId="3151866893" sldId="433"/>
        </pc:sldMkLst>
      </pc:sldChg>
      <pc:sldChg chg="del">
        <pc:chgData name="Hilmar Vilhjalmsson" userId="f41ef968-8988-4cfd-ada3-47cdf7236183" providerId="ADAL" clId="{CB2F38BC-675D-41FF-8258-C6C9254CDAE2}" dt="2022-04-27T11:44:15.922" v="7496" actId="2696"/>
        <pc:sldMkLst>
          <pc:docMk/>
          <pc:sldMk cId="50479955" sldId="436"/>
        </pc:sldMkLst>
      </pc:sldChg>
      <pc:sldChg chg="delSp mod">
        <pc:chgData name="Hilmar Vilhjalmsson" userId="f41ef968-8988-4cfd-ada3-47cdf7236183" providerId="ADAL" clId="{CB2F38BC-675D-41FF-8258-C6C9254CDAE2}" dt="2022-05-02T16:24:22.102" v="14498" actId="478"/>
        <pc:sldMkLst>
          <pc:docMk/>
          <pc:sldMk cId="211662570" sldId="439"/>
        </pc:sldMkLst>
        <pc:spChg chg="del">
          <ac:chgData name="Hilmar Vilhjalmsson" userId="f41ef968-8988-4cfd-ada3-47cdf7236183" providerId="ADAL" clId="{CB2F38BC-675D-41FF-8258-C6C9254CDAE2}" dt="2022-05-02T16:24:22.102" v="14498" actId="478"/>
          <ac:spMkLst>
            <pc:docMk/>
            <pc:sldMk cId="211662570" sldId="439"/>
            <ac:spMk id="6" creationId="{61936CF1-5AE2-45D3-B607-C96FE5A19E9A}"/>
          </ac:spMkLst>
        </pc:spChg>
      </pc:sldChg>
      <pc:sldChg chg="del">
        <pc:chgData name="Hilmar Vilhjalmsson" userId="f41ef968-8988-4cfd-ada3-47cdf7236183" providerId="ADAL" clId="{CB2F38BC-675D-41FF-8258-C6C9254CDAE2}" dt="2022-04-27T11:44:08.290" v="7495" actId="2696"/>
        <pc:sldMkLst>
          <pc:docMk/>
          <pc:sldMk cId="2923303110" sldId="441"/>
        </pc:sldMkLst>
      </pc:sldChg>
      <pc:sldChg chg="delSp mod modShow modNotesTx">
        <pc:chgData name="Hilmar Vilhjalmsson" userId="f41ef968-8988-4cfd-ada3-47cdf7236183" providerId="ADAL" clId="{CB2F38BC-675D-41FF-8258-C6C9254CDAE2}" dt="2022-05-13T13:49:06.228" v="26168" actId="729"/>
        <pc:sldMkLst>
          <pc:docMk/>
          <pc:sldMk cId="365367143" sldId="444"/>
        </pc:sldMkLst>
        <pc:spChg chg="del">
          <ac:chgData name="Hilmar Vilhjalmsson" userId="f41ef968-8988-4cfd-ada3-47cdf7236183" providerId="ADAL" clId="{CB2F38BC-675D-41FF-8258-C6C9254CDAE2}" dt="2022-04-25T13:31:36.794" v="6620" actId="478"/>
          <ac:spMkLst>
            <pc:docMk/>
            <pc:sldMk cId="365367143" sldId="444"/>
            <ac:spMk id="6" creationId="{3E602C5D-6DCB-4ADC-B75C-516C5FBD372C}"/>
          </ac:spMkLst>
        </pc:spChg>
      </pc:sldChg>
      <pc:sldChg chg="modSp mod modNotesTx">
        <pc:chgData name="Hilmar Vilhjalmsson" userId="f41ef968-8988-4cfd-ada3-47cdf7236183" providerId="ADAL" clId="{CB2F38BC-675D-41FF-8258-C6C9254CDAE2}" dt="2022-05-13T13:55:08.426" v="26240" actId="113"/>
        <pc:sldMkLst>
          <pc:docMk/>
          <pc:sldMk cId="1023351980" sldId="445"/>
        </pc:sldMkLst>
        <pc:spChg chg="mod">
          <ac:chgData name="Hilmar Vilhjalmsson" userId="f41ef968-8988-4cfd-ada3-47cdf7236183" providerId="ADAL" clId="{CB2F38BC-675D-41FF-8258-C6C9254CDAE2}" dt="2022-05-12T15:49:36.137" v="25589"/>
          <ac:spMkLst>
            <pc:docMk/>
            <pc:sldMk cId="1023351980" sldId="445"/>
            <ac:spMk id="4" creationId="{2C264C4D-D673-4354-B96E-95BDAB117CCB}"/>
          </ac:spMkLst>
        </pc:spChg>
        <pc:picChg chg="mod">
          <ac:chgData name="Hilmar Vilhjalmsson" userId="f41ef968-8988-4cfd-ada3-47cdf7236183" providerId="ADAL" clId="{CB2F38BC-675D-41FF-8258-C6C9254CDAE2}" dt="2022-04-25T13:21:37.960" v="6258" actId="1076"/>
          <ac:picMkLst>
            <pc:docMk/>
            <pc:sldMk cId="1023351980" sldId="445"/>
            <ac:picMk id="5" creationId="{E785FF14-BF50-4986-AF21-46584C7411C6}"/>
          </ac:picMkLst>
        </pc:picChg>
        <pc:cxnChg chg="mod">
          <ac:chgData name="Hilmar Vilhjalmsson" userId="f41ef968-8988-4cfd-ada3-47cdf7236183" providerId="ADAL" clId="{CB2F38BC-675D-41FF-8258-C6C9254CDAE2}" dt="2022-04-25T13:21:40.758" v="6259" actId="14100"/>
          <ac:cxnSpMkLst>
            <pc:docMk/>
            <pc:sldMk cId="1023351980" sldId="445"/>
            <ac:cxnSpMk id="6" creationId="{89047134-8A81-4967-B1E6-6145B2DBCEF7}"/>
          </ac:cxnSpMkLst>
        </pc:cxnChg>
      </pc:sldChg>
      <pc:sldChg chg="addCm">
        <pc:chgData name="Hilmar Vilhjalmsson" userId="f41ef968-8988-4cfd-ada3-47cdf7236183" providerId="ADAL" clId="{CB2F38BC-675D-41FF-8258-C6C9254CDAE2}" dt="2022-04-25T14:26:13.061" v="6621"/>
        <pc:sldMkLst>
          <pc:docMk/>
          <pc:sldMk cId="3403862458" sldId="446"/>
        </pc:sldMkLst>
      </pc:sldChg>
      <pc:sldChg chg="ord modNotesTx">
        <pc:chgData name="Hilmar Vilhjalmsson" userId="f41ef968-8988-4cfd-ada3-47cdf7236183" providerId="ADAL" clId="{CB2F38BC-675D-41FF-8258-C6C9254CDAE2}" dt="2022-05-09T12:02:24.507" v="22954"/>
        <pc:sldMkLst>
          <pc:docMk/>
          <pc:sldMk cId="2841214643" sldId="448"/>
        </pc:sldMkLst>
      </pc:sldChg>
      <pc:sldChg chg="modSp mod">
        <pc:chgData name="Hilmar Vilhjalmsson" userId="f41ef968-8988-4cfd-ada3-47cdf7236183" providerId="ADAL" clId="{CB2F38BC-675D-41FF-8258-C6C9254CDAE2}" dt="2022-04-27T11:45:56.067" v="7513" actId="404"/>
        <pc:sldMkLst>
          <pc:docMk/>
          <pc:sldMk cId="2309496858" sldId="449"/>
        </pc:sldMkLst>
        <pc:spChg chg="mod">
          <ac:chgData name="Hilmar Vilhjalmsson" userId="f41ef968-8988-4cfd-ada3-47cdf7236183" providerId="ADAL" clId="{CB2F38BC-675D-41FF-8258-C6C9254CDAE2}" dt="2022-04-27T11:45:56.067" v="7513" actId="404"/>
          <ac:spMkLst>
            <pc:docMk/>
            <pc:sldMk cId="2309496858" sldId="449"/>
            <ac:spMk id="7" creationId="{A4480CCB-904C-4042-B068-DA50969D5C6F}"/>
          </ac:spMkLst>
        </pc:spChg>
      </pc:sldChg>
      <pc:sldChg chg="addCm modNotesTx">
        <pc:chgData name="Hilmar Vilhjalmsson" userId="f41ef968-8988-4cfd-ada3-47cdf7236183" providerId="ADAL" clId="{CB2F38BC-675D-41FF-8258-C6C9254CDAE2}" dt="2022-05-02T10:15:39.901" v="13476" actId="20577"/>
        <pc:sldMkLst>
          <pc:docMk/>
          <pc:sldMk cId="2365650045" sldId="450"/>
        </pc:sldMkLst>
      </pc:sldChg>
      <pc:sldChg chg="new del ord addCm modNotesTx">
        <pc:chgData name="Hilmar Vilhjalmsson" userId="f41ef968-8988-4cfd-ada3-47cdf7236183" providerId="ADAL" clId="{CB2F38BC-675D-41FF-8258-C6C9254CDAE2}" dt="2022-05-09T11:11:02.770" v="22317" actId="47"/>
        <pc:sldMkLst>
          <pc:docMk/>
          <pc:sldMk cId="1520274791" sldId="451"/>
        </pc:sldMkLst>
      </pc:sldChg>
      <pc:sldChg chg="del">
        <pc:chgData name="Hilmar Vilhjalmsson" userId="f41ef968-8988-4cfd-ada3-47cdf7236183" providerId="ADAL" clId="{CB2F38BC-675D-41FF-8258-C6C9254CDAE2}" dt="2022-04-27T11:18:31.170" v="7078" actId="2696"/>
        <pc:sldMkLst>
          <pc:docMk/>
          <pc:sldMk cId="42807543" sldId="453"/>
        </pc:sldMkLst>
      </pc:sldChg>
      <pc:sldChg chg="mod ord modShow modNotesTx">
        <pc:chgData name="Hilmar Vilhjalmsson" userId="f41ef968-8988-4cfd-ada3-47cdf7236183" providerId="ADAL" clId="{CB2F38BC-675D-41FF-8258-C6C9254CDAE2}" dt="2022-04-27T10:22:07.318" v="6645" actId="20577"/>
        <pc:sldMkLst>
          <pc:docMk/>
          <pc:sldMk cId="4023501831" sldId="454"/>
        </pc:sldMkLst>
      </pc:sldChg>
      <pc:sldChg chg="modNotesTx">
        <pc:chgData name="Hilmar Vilhjalmsson" userId="f41ef968-8988-4cfd-ada3-47cdf7236183" providerId="ADAL" clId="{CB2F38BC-675D-41FF-8258-C6C9254CDAE2}" dt="2022-05-04T11:40:18.713" v="21491" actId="20577"/>
        <pc:sldMkLst>
          <pc:docMk/>
          <pc:sldMk cId="2696797529" sldId="457"/>
        </pc:sldMkLst>
      </pc:sldChg>
      <pc:sldChg chg="add del">
        <pc:chgData name="Hilmar Vilhjalmsson" userId="f41ef968-8988-4cfd-ada3-47cdf7236183" providerId="ADAL" clId="{CB2F38BC-675D-41FF-8258-C6C9254CDAE2}" dt="2022-04-27T10:21:50.107" v="6642"/>
        <pc:sldMkLst>
          <pc:docMk/>
          <pc:sldMk cId="4176913226" sldId="457"/>
        </pc:sldMkLst>
      </pc:sldChg>
      <pc:sldChg chg="modSp mod modAnim modNotesTx">
        <pc:chgData name="Hilmar Vilhjalmsson" userId="f41ef968-8988-4cfd-ada3-47cdf7236183" providerId="ADAL" clId="{CB2F38BC-675D-41FF-8258-C6C9254CDAE2}" dt="2022-05-13T12:54:49.087" v="25707" actId="20577"/>
        <pc:sldMkLst>
          <pc:docMk/>
          <pc:sldMk cId="3693983551" sldId="459"/>
        </pc:sldMkLst>
        <pc:spChg chg="mod">
          <ac:chgData name="Hilmar Vilhjalmsson" userId="f41ef968-8988-4cfd-ada3-47cdf7236183" providerId="ADAL" clId="{CB2F38BC-675D-41FF-8258-C6C9254CDAE2}" dt="2022-05-04T13:52:39.388" v="21615" actId="6549"/>
          <ac:spMkLst>
            <pc:docMk/>
            <pc:sldMk cId="3693983551" sldId="459"/>
            <ac:spMk id="4" creationId="{2C264C4D-D673-4354-B96E-95BDAB117CCB}"/>
          </ac:spMkLst>
        </pc:spChg>
      </pc:sldChg>
      <pc:sldChg chg="del">
        <pc:chgData name="Hilmar Vilhjalmsson" userId="f41ef968-8988-4cfd-ada3-47cdf7236183" providerId="ADAL" clId="{CB2F38BC-675D-41FF-8258-C6C9254CDAE2}" dt="2022-05-02T10:48:24.729" v="14096" actId="47"/>
        <pc:sldMkLst>
          <pc:docMk/>
          <pc:sldMk cId="858649723" sldId="460"/>
        </pc:sldMkLst>
      </pc:sldChg>
      <pc:sldChg chg="del">
        <pc:chgData name="Hilmar Vilhjalmsson" userId="f41ef968-8988-4cfd-ada3-47cdf7236183" providerId="ADAL" clId="{CB2F38BC-675D-41FF-8258-C6C9254CDAE2}" dt="2022-05-02T10:48:24.729" v="14096" actId="47"/>
        <pc:sldMkLst>
          <pc:docMk/>
          <pc:sldMk cId="680388174" sldId="461"/>
        </pc:sldMkLst>
      </pc:sldChg>
      <pc:sldChg chg="del">
        <pc:chgData name="Hilmar Vilhjalmsson" userId="f41ef968-8988-4cfd-ada3-47cdf7236183" providerId="ADAL" clId="{CB2F38BC-675D-41FF-8258-C6C9254CDAE2}" dt="2022-05-02T10:48:24.729" v="14096" actId="47"/>
        <pc:sldMkLst>
          <pc:docMk/>
          <pc:sldMk cId="3615511396" sldId="462"/>
        </pc:sldMkLst>
      </pc:sldChg>
      <pc:sldChg chg="del">
        <pc:chgData name="Hilmar Vilhjalmsson" userId="f41ef968-8988-4cfd-ada3-47cdf7236183" providerId="ADAL" clId="{CB2F38BC-675D-41FF-8258-C6C9254CDAE2}" dt="2022-05-02T10:48:24.729" v="14096" actId="47"/>
        <pc:sldMkLst>
          <pc:docMk/>
          <pc:sldMk cId="3481229686" sldId="463"/>
        </pc:sldMkLst>
      </pc:sldChg>
      <pc:sldChg chg="addSp delSp modSp mod delAnim modAnim modNotesTx">
        <pc:chgData name="Hilmar Vilhjalmsson" userId="f41ef968-8988-4cfd-ada3-47cdf7236183" providerId="ADAL" clId="{CB2F38BC-675D-41FF-8258-C6C9254CDAE2}" dt="2022-05-12T15:47:59.352" v="25581" actId="6549"/>
        <pc:sldMkLst>
          <pc:docMk/>
          <pc:sldMk cId="1076356031" sldId="464"/>
        </pc:sldMkLst>
        <pc:picChg chg="add del mod">
          <ac:chgData name="Hilmar Vilhjalmsson" userId="f41ef968-8988-4cfd-ada3-47cdf7236183" providerId="ADAL" clId="{CB2F38BC-675D-41FF-8258-C6C9254CDAE2}" dt="2022-05-12T15:47:25.938" v="25579" actId="478"/>
          <ac:picMkLst>
            <pc:docMk/>
            <pc:sldMk cId="1076356031" sldId="464"/>
            <ac:picMk id="4" creationId="{D00328AE-F968-FDCF-84A5-A38F9E9CA1C1}"/>
          </ac:picMkLst>
        </pc:picChg>
      </pc:sldChg>
      <pc:sldChg chg="del mod modShow">
        <pc:chgData name="Hilmar Vilhjalmsson" userId="f41ef968-8988-4cfd-ada3-47cdf7236183" providerId="ADAL" clId="{CB2F38BC-675D-41FF-8258-C6C9254CDAE2}" dt="2022-05-05T13:46:19.218" v="22219" actId="47"/>
        <pc:sldMkLst>
          <pc:docMk/>
          <pc:sldMk cId="3473642724" sldId="465"/>
        </pc:sldMkLst>
      </pc:sldChg>
      <pc:sldChg chg="addSp delSp modSp mod modAnim modNotesTx">
        <pc:chgData name="Hilmar Vilhjalmsson" userId="f41ef968-8988-4cfd-ada3-47cdf7236183" providerId="ADAL" clId="{CB2F38BC-675D-41FF-8258-C6C9254CDAE2}" dt="2022-05-13T14:08:02.306" v="26681" actId="20577"/>
        <pc:sldMkLst>
          <pc:docMk/>
          <pc:sldMk cId="3055520081" sldId="466"/>
        </pc:sldMkLst>
        <pc:spChg chg="mod">
          <ac:chgData name="Hilmar Vilhjalmsson" userId="f41ef968-8988-4cfd-ada3-47cdf7236183" providerId="ADAL" clId="{CB2F38BC-675D-41FF-8258-C6C9254CDAE2}" dt="2022-05-04T11:39:57.560" v="21486" actId="207"/>
          <ac:spMkLst>
            <pc:docMk/>
            <pc:sldMk cId="3055520081" sldId="466"/>
            <ac:spMk id="4" creationId="{2C264C4D-D673-4354-B96E-95BDAB117CCB}"/>
          </ac:spMkLst>
        </pc:spChg>
        <pc:picChg chg="add del mod">
          <ac:chgData name="Hilmar Vilhjalmsson" userId="f41ef968-8988-4cfd-ada3-47cdf7236183" providerId="ADAL" clId="{CB2F38BC-675D-41FF-8258-C6C9254CDAE2}" dt="2022-05-04T11:38:36.522" v="21465" actId="478"/>
          <ac:picMkLst>
            <pc:docMk/>
            <pc:sldMk cId="3055520081" sldId="466"/>
            <ac:picMk id="5" creationId="{048121EA-A21F-4791-E6A8-78C8637B2074}"/>
          </ac:picMkLst>
        </pc:picChg>
      </pc:sldChg>
      <pc:sldChg chg="mod modShow">
        <pc:chgData name="Hilmar Vilhjalmsson" userId="f41ef968-8988-4cfd-ada3-47cdf7236183" providerId="ADAL" clId="{CB2F38BC-675D-41FF-8258-C6C9254CDAE2}" dt="2022-05-02T16:37:43.510" v="14514" actId="729"/>
        <pc:sldMkLst>
          <pc:docMk/>
          <pc:sldMk cId="645987962" sldId="468"/>
        </pc:sldMkLst>
      </pc:sldChg>
      <pc:sldChg chg="delSp modSp mod modNotesTx">
        <pc:chgData name="Hilmar Vilhjalmsson" userId="f41ef968-8988-4cfd-ada3-47cdf7236183" providerId="ADAL" clId="{CB2F38BC-675D-41FF-8258-C6C9254CDAE2}" dt="2022-05-11T13:53:58.863" v="25187" actId="6549"/>
        <pc:sldMkLst>
          <pc:docMk/>
          <pc:sldMk cId="466113204" sldId="469"/>
        </pc:sldMkLst>
        <pc:spChg chg="del mod">
          <ac:chgData name="Hilmar Vilhjalmsson" userId="f41ef968-8988-4cfd-ada3-47cdf7236183" providerId="ADAL" clId="{CB2F38BC-675D-41FF-8258-C6C9254CDAE2}" dt="2022-05-09T11:25:40.698" v="22585" actId="478"/>
          <ac:spMkLst>
            <pc:docMk/>
            <pc:sldMk cId="466113204" sldId="469"/>
            <ac:spMk id="12" creationId="{C61B5B22-B3E9-A082-7625-4B08DFDEF0B9}"/>
          </ac:spMkLst>
        </pc:spChg>
      </pc:sldChg>
      <pc:sldChg chg="modSp add">
        <pc:chgData name="Hilmar Vilhjalmsson" userId="f41ef968-8988-4cfd-ada3-47cdf7236183" providerId="ADAL" clId="{CB2F38BC-675D-41FF-8258-C6C9254CDAE2}" dt="2022-05-02T16:15:49.062" v="14373" actId="6549"/>
        <pc:sldMkLst>
          <pc:docMk/>
          <pc:sldMk cId="782997692" sldId="470"/>
        </pc:sldMkLst>
        <pc:spChg chg="mod">
          <ac:chgData name="Hilmar Vilhjalmsson" userId="f41ef968-8988-4cfd-ada3-47cdf7236183" providerId="ADAL" clId="{CB2F38BC-675D-41FF-8258-C6C9254CDAE2}" dt="2022-05-02T16:15:49.062" v="14373" actId="6549"/>
          <ac:spMkLst>
            <pc:docMk/>
            <pc:sldMk cId="782997692" sldId="470"/>
            <ac:spMk id="3" creationId="{A2FC9735-54EB-420C-8E81-982B39AB0975}"/>
          </ac:spMkLst>
        </pc:spChg>
      </pc:sldChg>
      <pc:sldChg chg="add">
        <pc:chgData name="Hilmar Vilhjalmsson" userId="f41ef968-8988-4cfd-ada3-47cdf7236183" providerId="ADAL" clId="{CB2F38BC-675D-41FF-8258-C6C9254CDAE2}" dt="2022-05-02T16:15:28.669" v="14372" actId="2890"/>
        <pc:sldMkLst>
          <pc:docMk/>
          <pc:sldMk cId="1203854367" sldId="471"/>
        </pc:sldMkLst>
      </pc:sldChg>
      <pc:sldChg chg="modNotesTx">
        <pc:chgData name="Hilmar Vilhjalmsson" userId="f41ef968-8988-4cfd-ada3-47cdf7236183" providerId="ADAL" clId="{CB2F38BC-675D-41FF-8258-C6C9254CDAE2}" dt="2022-05-04T13:56:16.617" v="21634" actId="20577"/>
        <pc:sldMkLst>
          <pc:docMk/>
          <pc:sldMk cId="1344234912" sldId="472"/>
        </pc:sldMkLst>
      </pc:sldChg>
      <pc:sldChg chg="modNotesTx">
        <pc:chgData name="Hilmar Vilhjalmsson" userId="f41ef968-8988-4cfd-ada3-47cdf7236183" providerId="ADAL" clId="{CB2F38BC-675D-41FF-8258-C6C9254CDAE2}" dt="2022-05-14T16:45:49.542" v="26890"/>
        <pc:sldMkLst>
          <pc:docMk/>
          <pc:sldMk cId="114839668" sldId="473"/>
        </pc:sldMkLst>
      </pc:sldChg>
      <pc:sldChg chg="addSp delSp add mod ord addAnim delAnim modAnim modNotesTx">
        <pc:chgData name="Hilmar Vilhjalmsson" userId="f41ef968-8988-4cfd-ada3-47cdf7236183" providerId="ADAL" clId="{CB2F38BC-675D-41FF-8258-C6C9254CDAE2}" dt="2022-05-14T16:38:11.525" v="26873" actId="6549"/>
        <pc:sldMkLst>
          <pc:docMk/>
          <pc:sldMk cId="1400223336" sldId="475"/>
        </pc:sldMkLst>
        <pc:picChg chg="del">
          <ac:chgData name="Hilmar Vilhjalmsson" userId="f41ef968-8988-4cfd-ada3-47cdf7236183" providerId="ADAL" clId="{CB2F38BC-675D-41FF-8258-C6C9254CDAE2}" dt="2022-05-10T11:08:25.939" v="24986" actId="478"/>
          <ac:picMkLst>
            <pc:docMk/>
            <pc:sldMk cId="1400223336" sldId="475"/>
            <ac:picMk id="8" creationId="{794A20BD-A0A4-3918-C2ED-FA838B38F350}"/>
          </ac:picMkLst>
        </pc:picChg>
        <pc:picChg chg="add del">
          <ac:chgData name="Hilmar Vilhjalmsson" userId="f41ef968-8988-4cfd-ada3-47cdf7236183" providerId="ADAL" clId="{CB2F38BC-675D-41FF-8258-C6C9254CDAE2}" dt="2022-05-10T11:07:40.645" v="24983" actId="478"/>
          <ac:picMkLst>
            <pc:docMk/>
            <pc:sldMk cId="1400223336" sldId="475"/>
            <ac:picMk id="9" creationId="{ED6624EF-021A-2360-C4D0-886B852F4916}"/>
          </ac:picMkLst>
        </pc:picChg>
      </pc:sldChg>
      <pc:sldChg chg="add modNotesTx">
        <pc:chgData name="Hilmar Vilhjalmsson" userId="f41ef968-8988-4cfd-ada3-47cdf7236183" providerId="ADAL" clId="{CB2F38BC-675D-41FF-8258-C6C9254CDAE2}" dt="2022-05-13T12:52:35.041" v="25687" actId="113"/>
        <pc:sldMkLst>
          <pc:docMk/>
          <pc:sldMk cId="1847683353" sldId="476"/>
        </pc:sldMkLst>
      </pc:sldChg>
      <pc:sldChg chg="modSp add modAnim modNotesTx">
        <pc:chgData name="Hilmar Vilhjalmsson" userId="f41ef968-8988-4cfd-ada3-47cdf7236183" providerId="ADAL" clId="{CB2F38BC-675D-41FF-8258-C6C9254CDAE2}" dt="2022-05-13T13:56:39.951" v="26301" actId="20577"/>
        <pc:sldMkLst>
          <pc:docMk/>
          <pc:sldMk cId="1870697583" sldId="477"/>
        </pc:sldMkLst>
        <pc:spChg chg="mod">
          <ac:chgData name="Hilmar Vilhjalmsson" userId="f41ef968-8988-4cfd-ada3-47cdf7236183" providerId="ADAL" clId="{CB2F38BC-675D-41FF-8258-C6C9254CDAE2}" dt="2022-05-04T13:52:46.229" v="21616" actId="6549"/>
          <ac:spMkLst>
            <pc:docMk/>
            <pc:sldMk cId="1870697583" sldId="477"/>
            <ac:spMk id="4" creationId="{2C264C4D-D673-4354-B96E-95BDAB117CCB}"/>
          </ac:spMkLst>
        </pc:spChg>
      </pc:sldChg>
      <pc:sldChg chg="modSp add modAnim modNotesTx">
        <pc:chgData name="Hilmar Vilhjalmsson" userId="f41ef968-8988-4cfd-ada3-47cdf7236183" providerId="ADAL" clId="{CB2F38BC-675D-41FF-8258-C6C9254CDAE2}" dt="2022-05-13T13:57:02.929" v="26332" actId="20577"/>
        <pc:sldMkLst>
          <pc:docMk/>
          <pc:sldMk cId="3196979961" sldId="478"/>
        </pc:sldMkLst>
        <pc:spChg chg="mod">
          <ac:chgData name="Hilmar Vilhjalmsson" userId="f41ef968-8988-4cfd-ada3-47cdf7236183" providerId="ADAL" clId="{CB2F38BC-675D-41FF-8258-C6C9254CDAE2}" dt="2022-05-04T13:52:52.148" v="21617" actId="6549"/>
          <ac:spMkLst>
            <pc:docMk/>
            <pc:sldMk cId="3196979961" sldId="478"/>
            <ac:spMk id="4" creationId="{2C264C4D-D673-4354-B96E-95BDAB117CCB}"/>
          </ac:spMkLst>
        </pc:spChg>
      </pc:sldChg>
      <pc:sldChg chg="modSp add modAnim modNotesTx">
        <pc:chgData name="Hilmar Vilhjalmsson" userId="f41ef968-8988-4cfd-ada3-47cdf7236183" providerId="ADAL" clId="{CB2F38BC-675D-41FF-8258-C6C9254CDAE2}" dt="2022-05-13T13:57:15.284" v="26337" actId="20577"/>
        <pc:sldMkLst>
          <pc:docMk/>
          <pc:sldMk cId="3733604507" sldId="479"/>
        </pc:sldMkLst>
        <pc:spChg chg="mod">
          <ac:chgData name="Hilmar Vilhjalmsson" userId="f41ef968-8988-4cfd-ada3-47cdf7236183" providerId="ADAL" clId="{CB2F38BC-675D-41FF-8258-C6C9254CDAE2}" dt="2022-05-04T13:52:57.854" v="21618" actId="6549"/>
          <ac:spMkLst>
            <pc:docMk/>
            <pc:sldMk cId="3733604507" sldId="479"/>
            <ac:spMk id="4" creationId="{2C264C4D-D673-4354-B96E-95BDAB117CCB}"/>
          </ac:spMkLst>
        </pc:spChg>
      </pc:sldChg>
      <pc:sldChg chg="add modAnim modNotesTx">
        <pc:chgData name="Hilmar Vilhjalmsson" userId="f41ef968-8988-4cfd-ada3-47cdf7236183" providerId="ADAL" clId="{CB2F38BC-675D-41FF-8258-C6C9254CDAE2}" dt="2022-05-13T13:57:40.388" v="26339" actId="6549"/>
        <pc:sldMkLst>
          <pc:docMk/>
          <pc:sldMk cId="4116609293" sldId="480"/>
        </pc:sldMkLst>
      </pc:sldChg>
      <pc:sldChg chg="addSp delSp modSp add mod delAnim modAnim modNotesTx">
        <pc:chgData name="Hilmar Vilhjalmsson" userId="f41ef968-8988-4cfd-ada3-47cdf7236183" providerId="ADAL" clId="{CB2F38BC-675D-41FF-8258-C6C9254CDAE2}" dt="2022-05-13T14:02:08.686" v="26485" actId="113"/>
        <pc:sldMkLst>
          <pc:docMk/>
          <pc:sldMk cId="1822389265" sldId="481"/>
        </pc:sldMkLst>
        <pc:picChg chg="add mod">
          <ac:chgData name="Hilmar Vilhjalmsson" userId="f41ef968-8988-4cfd-ada3-47cdf7236183" providerId="ADAL" clId="{CB2F38BC-675D-41FF-8258-C6C9254CDAE2}" dt="2022-05-12T15:40:19.745" v="25553" actId="14100"/>
          <ac:picMkLst>
            <pc:docMk/>
            <pc:sldMk cId="1822389265" sldId="481"/>
            <ac:picMk id="5" creationId="{663F32D2-A9FD-65BB-F580-8E47B0C007A8}"/>
          </ac:picMkLst>
        </pc:picChg>
        <pc:picChg chg="add mod">
          <ac:chgData name="Hilmar Vilhjalmsson" userId="f41ef968-8988-4cfd-ada3-47cdf7236183" providerId="ADAL" clId="{CB2F38BC-675D-41FF-8258-C6C9254CDAE2}" dt="2022-05-12T15:43:29.783" v="25562" actId="14100"/>
          <ac:picMkLst>
            <pc:docMk/>
            <pc:sldMk cId="1822389265" sldId="481"/>
            <ac:picMk id="7" creationId="{4538D23E-708E-D693-0C6E-D7B239BC8154}"/>
          </ac:picMkLst>
        </pc:picChg>
        <pc:picChg chg="del">
          <ac:chgData name="Hilmar Vilhjalmsson" userId="f41ef968-8988-4cfd-ada3-47cdf7236183" providerId="ADAL" clId="{CB2F38BC-675D-41FF-8258-C6C9254CDAE2}" dt="2022-05-12T15:42:08.284" v="25557" actId="478"/>
          <ac:picMkLst>
            <pc:docMk/>
            <pc:sldMk cId="1822389265" sldId="481"/>
            <ac:picMk id="11" creationId="{6F6BEA59-883C-49AB-87F1-4597204520F7}"/>
          </ac:picMkLst>
        </pc:picChg>
      </pc:sldChg>
      <pc:sldChg chg="addSp delSp modSp add mod modAnim modNotesTx">
        <pc:chgData name="Hilmar Vilhjalmsson" userId="f41ef968-8988-4cfd-ada3-47cdf7236183" providerId="ADAL" clId="{CB2F38BC-675D-41FF-8258-C6C9254CDAE2}" dt="2022-05-13T13:02:29.351" v="26166" actId="20577"/>
        <pc:sldMkLst>
          <pc:docMk/>
          <pc:sldMk cId="2990654599" sldId="482"/>
        </pc:sldMkLst>
        <pc:picChg chg="add mod">
          <ac:chgData name="Hilmar Vilhjalmsson" userId="f41ef968-8988-4cfd-ada3-47cdf7236183" providerId="ADAL" clId="{CB2F38BC-675D-41FF-8258-C6C9254CDAE2}" dt="2022-05-12T15:44:23.573" v="25565"/>
          <ac:picMkLst>
            <pc:docMk/>
            <pc:sldMk cId="2990654599" sldId="482"/>
            <ac:picMk id="5" creationId="{A2FDB447-F88D-B2EE-C39F-05761B9CCE87}"/>
          </ac:picMkLst>
        </pc:picChg>
        <pc:picChg chg="del">
          <ac:chgData name="Hilmar Vilhjalmsson" userId="f41ef968-8988-4cfd-ada3-47cdf7236183" providerId="ADAL" clId="{CB2F38BC-675D-41FF-8258-C6C9254CDAE2}" dt="2022-05-12T15:44:22.643" v="25564" actId="478"/>
          <ac:picMkLst>
            <pc:docMk/>
            <pc:sldMk cId="2990654599" sldId="482"/>
            <ac:picMk id="11" creationId="{6F6BEA59-883C-49AB-87F1-4597204520F7}"/>
          </ac:picMkLst>
        </pc:picChg>
      </pc:sldChg>
      <pc:sldChg chg="modNotesTx">
        <pc:chgData name="Hilmar Vilhjalmsson" userId="f41ef968-8988-4cfd-ada3-47cdf7236183" providerId="ADAL" clId="{CB2F38BC-675D-41FF-8258-C6C9254CDAE2}" dt="2022-05-09T16:50:10.854" v="24295" actId="20577"/>
        <pc:sldMkLst>
          <pc:docMk/>
          <pc:sldMk cId="1304814405" sldId="490"/>
        </pc:sldMkLst>
      </pc:sldChg>
      <pc:sldChg chg="delSp modSp add mod delAnim modAnim modNotesTx">
        <pc:chgData name="Hilmar Vilhjalmsson" userId="f41ef968-8988-4cfd-ada3-47cdf7236183" providerId="ADAL" clId="{CB2F38BC-675D-41FF-8258-C6C9254CDAE2}" dt="2022-05-12T15:48:56.396" v="25587" actId="20577"/>
        <pc:sldMkLst>
          <pc:docMk/>
          <pc:sldMk cId="2333224914" sldId="492"/>
        </pc:sldMkLst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47" creationId="{78F6C49D-2EB2-C768-8D97-2BDB826E0917}"/>
          </ac:grpSpMkLst>
        </pc:grpChg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54" creationId="{8F607D1A-F60F-8437-0BDE-51C05AF81056}"/>
          </ac:grpSpMkLst>
        </pc:grpChg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59" creationId="{82F99D38-E15C-CB64-39B2-A89407A0FBCB}"/>
          </ac:grpSpMkLst>
        </pc:grpChg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60" creationId="{D2B476F4-230E-2615-D722-5F1DCF7F2533}"/>
          </ac:grpSpMkLst>
        </pc:grpChg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61" creationId="{449BC9CA-3D3A-0870-06E1-9595460400DB}"/>
          </ac:grpSpMkLst>
        </pc:grpChg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62" creationId="{35CC02AE-E3C5-E270-77FB-A34E271EE245}"/>
          </ac:grpSpMkLst>
        </pc:grpChg>
        <pc:grpChg chg="del">
          <ac:chgData name="Hilmar Vilhjalmsson" userId="f41ef968-8988-4cfd-ada3-47cdf7236183" providerId="ADAL" clId="{CB2F38BC-675D-41FF-8258-C6C9254CDAE2}" dt="2022-05-12T15:47:11.513" v="25575" actId="478"/>
          <ac:grpSpMkLst>
            <pc:docMk/>
            <pc:sldMk cId="2333224914" sldId="492"/>
            <ac:grpSpMk id="63" creationId="{A4C154EB-1A12-211F-259D-C454DD32402B}"/>
          </ac:grpSpMkLst>
        </pc:grpChg>
        <pc:picChg chg="mod">
          <ac:chgData name="Hilmar Vilhjalmsson" userId="f41ef968-8988-4cfd-ada3-47cdf7236183" providerId="ADAL" clId="{CB2F38BC-675D-41FF-8258-C6C9254CDAE2}" dt="2022-05-12T15:47:21.382" v="25578" actId="14100"/>
          <ac:picMkLst>
            <pc:docMk/>
            <pc:sldMk cId="2333224914" sldId="492"/>
            <ac:picMk id="4" creationId="{D00328AE-F968-FDCF-84A5-A38F9E9CA1C1}"/>
          </ac:picMkLst>
        </pc:picChg>
      </pc:sldChg>
    </pc:docChg>
  </pc:docChgLst>
  <pc:docChgLst>
    <pc:chgData name="Wojciech Januszauskas" userId="S::wojciechja@lsretail.com::283006d7-7365-4ce6-9b04-25a42527db96" providerId="AD" clId="Web-{3354A41E-BA69-E700-1646-151589FAD9CF}"/>
    <pc:docChg chg="modSld">
      <pc:chgData name="Wojciech Januszauskas" userId="S::wojciechja@lsretail.com::283006d7-7365-4ce6-9b04-25a42527db96" providerId="AD" clId="Web-{3354A41E-BA69-E700-1646-151589FAD9CF}" dt="2022-04-22T10:07:20.881" v="3" actId="1076"/>
      <pc:docMkLst>
        <pc:docMk/>
      </pc:docMkLst>
      <pc:sldChg chg="modSp delCm">
        <pc:chgData name="Wojciech Januszauskas" userId="S::wojciechja@lsretail.com::283006d7-7365-4ce6-9b04-25a42527db96" providerId="AD" clId="Web-{3354A41E-BA69-E700-1646-151589FAD9CF}" dt="2022-04-22T10:07:20.881" v="3" actId="1076"/>
        <pc:sldMkLst>
          <pc:docMk/>
          <pc:sldMk cId="832205764" sldId="416"/>
        </pc:sldMkLst>
        <pc:picChg chg="mod">
          <ac:chgData name="Wojciech Januszauskas" userId="S::wojciechja@lsretail.com::283006d7-7365-4ce6-9b04-25a42527db96" providerId="AD" clId="Web-{3354A41E-BA69-E700-1646-151589FAD9CF}" dt="2022-04-22T10:07:18.944" v="2" actId="1076"/>
          <ac:picMkLst>
            <pc:docMk/>
            <pc:sldMk cId="832205764" sldId="416"/>
            <ac:picMk id="3" creationId="{9C337A5D-13EB-AAD7-F993-DB5B71540DE4}"/>
          </ac:picMkLst>
        </pc:picChg>
        <pc:picChg chg="mod">
          <ac:chgData name="Wojciech Januszauskas" userId="S::wojciechja@lsretail.com::283006d7-7365-4ce6-9b04-25a42527db96" providerId="AD" clId="Web-{3354A41E-BA69-E700-1646-151589FAD9CF}" dt="2022-04-22T10:07:20.881" v="3" actId="1076"/>
          <ac:picMkLst>
            <pc:docMk/>
            <pc:sldMk cId="832205764" sldId="416"/>
            <ac:picMk id="4" creationId="{7796B0FE-8B7E-7835-DB5D-E1D846F44BC6}"/>
          </ac:picMkLst>
        </pc:picChg>
      </pc:sldChg>
    </pc:docChg>
  </pc:docChgLst>
  <pc:docChgLst>
    <pc:chgData name="Lovisa Juliusdottir" userId="7357002f-12f7-4401-b0ab-d2de927ad16e" providerId="ADAL" clId="{D9C4A943-E955-466F-BACC-DCDDEAA0C863}"/>
    <pc:docChg chg="undo custSel addSld delSld modSld sldOrd addSection modSection">
      <pc:chgData name="Lovisa Juliusdottir" userId="7357002f-12f7-4401-b0ab-d2de927ad16e" providerId="ADAL" clId="{D9C4A943-E955-466F-BACC-DCDDEAA0C863}" dt="2022-05-12T14:26:45.536" v="5500"/>
      <pc:docMkLst>
        <pc:docMk/>
      </pc:docMkLst>
      <pc:sldChg chg="addSp delSp modSp mod addCm delCm modCm modNotesTx">
        <pc:chgData name="Lovisa Juliusdottir" userId="7357002f-12f7-4401-b0ab-d2de927ad16e" providerId="ADAL" clId="{D9C4A943-E955-466F-BACC-DCDDEAA0C863}" dt="2022-05-12T14:26:45.536" v="5500"/>
        <pc:sldMkLst>
          <pc:docMk/>
          <pc:sldMk cId="2288905331" sldId="376"/>
        </pc:sldMkLst>
        <pc:spChg chg="mod">
          <ac:chgData name="Lovisa Juliusdottir" userId="7357002f-12f7-4401-b0ab-d2de927ad16e" providerId="ADAL" clId="{D9C4A943-E955-466F-BACC-DCDDEAA0C863}" dt="2022-05-06T15:32:03.882" v="4239" actId="20577"/>
          <ac:spMkLst>
            <pc:docMk/>
            <pc:sldMk cId="2288905331" sldId="376"/>
            <ac:spMk id="3" creationId="{A2FC9735-54EB-420C-8E81-982B39AB0975}"/>
          </ac:spMkLst>
        </pc:spChg>
        <pc:spChg chg="mod ord">
          <ac:chgData name="Lovisa Juliusdottir" userId="7357002f-12f7-4401-b0ab-d2de927ad16e" providerId="ADAL" clId="{D9C4A943-E955-466F-BACC-DCDDEAA0C863}" dt="2022-05-05T10:49:40.843" v="4160" actId="26606"/>
          <ac:spMkLst>
            <pc:docMk/>
            <pc:sldMk cId="2288905331" sldId="376"/>
            <ac:spMk id="4" creationId="{FDD6C705-0F70-47E8-84EA-A47B2375CDAE}"/>
          </ac:spMkLst>
        </pc:spChg>
        <pc:picChg chg="add del mod">
          <ac:chgData name="Lovisa Juliusdottir" userId="7357002f-12f7-4401-b0ab-d2de927ad16e" providerId="ADAL" clId="{D9C4A943-E955-466F-BACC-DCDDEAA0C863}" dt="2022-05-04T14:35:56.107" v="4130" actId="478"/>
          <ac:picMkLst>
            <pc:docMk/>
            <pc:sldMk cId="2288905331" sldId="376"/>
            <ac:picMk id="5" creationId="{DF11E6C3-A855-4AAF-8D00-7FACFADEEB8C}"/>
          </ac:picMkLst>
        </pc:picChg>
        <pc:picChg chg="add mod">
          <ac:chgData name="Lovisa Juliusdottir" userId="7357002f-12f7-4401-b0ab-d2de927ad16e" providerId="ADAL" clId="{D9C4A943-E955-466F-BACC-DCDDEAA0C863}" dt="2022-05-05T10:49:40.843" v="4160" actId="26606"/>
          <ac:picMkLst>
            <pc:docMk/>
            <pc:sldMk cId="2288905331" sldId="376"/>
            <ac:picMk id="7" creationId="{E057794B-D648-919F-4A0F-6B3B880DEBDE}"/>
          </ac:picMkLst>
        </pc:picChg>
        <pc:picChg chg="del">
          <ac:chgData name="Lovisa Juliusdottir" userId="7357002f-12f7-4401-b0ab-d2de927ad16e" providerId="ADAL" clId="{D9C4A943-E955-466F-BACC-DCDDEAA0C863}" dt="2022-05-04T14:19:58.372" v="4121" actId="478"/>
          <ac:picMkLst>
            <pc:docMk/>
            <pc:sldMk cId="2288905331" sldId="376"/>
            <ac:picMk id="9" creationId="{2AF945DA-ECD7-4C8D-8B45-034EB7A8BF06}"/>
          </ac:picMkLst>
        </pc:picChg>
      </pc:sldChg>
      <pc:sldChg chg="del">
        <pc:chgData name="Lovisa Juliusdottir" userId="7357002f-12f7-4401-b0ab-d2de927ad16e" providerId="ADAL" clId="{D9C4A943-E955-466F-BACC-DCDDEAA0C863}" dt="2022-04-04T15:40:48.122" v="24" actId="2696"/>
        <pc:sldMkLst>
          <pc:docMk/>
          <pc:sldMk cId="1761061784" sldId="377"/>
        </pc:sldMkLst>
      </pc:sldChg>
      <pc:sldChg chg="del">
        <pc:chgData name="Lovisa Juliusdottir" userId="7357002f-12f7-4401-b0ab-d2de927ad16e" providerId="ADAL" clId="{D9C4A943-E955-466F-BACC-DCDDEAA0C863}" dt="2022-04-04T16:07:48.721" v="109" actId="2696"/>
        <pc:sldMkLst>
          <pc:docMk/>
          <pc:sldMk cId="483855761" sldId="381"/>
        </pc:sldMkLst>
      </pc:sldChg>
      <pc:sldChg chg="modNotesTx">
        <pc:chgData name="Lovisa Juliusdottir" userId="7357002f-12f7-4401-b0ab-d2de927ad16e" providerId="ADAL" clId="{D9C4A943-E955-466F-BACC-DCDDEAA0C863}" dt="2022-04-04T16:13:21.039" v="151" actId="20577"/>
        <pc:sldMkLst>
          <pc:docMk/>
          <pc:sldMk cId="4257427771" sldId="383"/>
        </pc:sldMkLst>
      </pc:sldChg>
      <pc:sldChg chg="modCm">
        <pc:chgData name="Lovisa Juliusdottir" userId="7357002f-12f7-4401-b0ab-d2de927ad16e" providerId="ADAL" clId="{D9C4A943-E955-466F-BACC-DCDDEAA0C863}" dt="2022-05-02T17:09:08.278" v="3923" actId="2056"/>
        <pc:sldMkLst>
          <pc:docMk/>
          <pc:sldMk cId="68639431" sldId="384"/>
        </pc:sldMkLst>
      </pc:sldChg>
      <pc:sldChg chg="modSp mod addCm modCm modNotesTx">
        <pc:chgData name="Lovisa Juliusdottir" userId="7357002f-12f7-4401-b0ab-d2de927ad16e" providerId="ADAL" clId="{D9C4A943-E955-466F-BACC-DCDDEAA0C863}" dt="2022-05-02T14:55:18.774" v="3922" actId="20577"/>
        <pc:sldMkLst>
          <pc:docMk/>
          <pc:sldMk cId="1816748599" sldId="387"/>
        </pc:sldMkLst>
        <pc:spChg chg="mod">
          <ac:chgData name="Lovisa Juliusdottir" userId="7357002f-12f7-4401-b0ab-d2de927ad16e" providerId="ADAL" clId="{D9C4A943-E955-466F-BACC-DCDDEAA0C863}" dt="2022-05-02T14:55:18.774" v="3922" actId="20577"/>
          <ac:spMkLst>
            <pc:docMk/>
            <pc:sldMk cId="1816748599" sldId="387"/>
            <ac:spMk id="4" creationId="{2C264C4D-D673-4354-B96E-95BDAB117CCB}"/>
          </ac:spMkLst>
        </pc:spChg>
      </pc:sldChg>
      <pc:sldChg chg="del">
        <pc:chgData name="Lovisa Juliusdottir" userId="7357002f-12f7-4401-b0ab-d2de927ad16e" providerId="ADAL" clId="{D9C4A943-E955-466F-BACC-DCDDEAA0C863}" dt="2022-04-04T16:42:38.213" v="370" actId="2696"/>
        <pc:sldMkLst>
          <pc:docMk/>
          <pc:sldMk cId="3219338220" sldId="388"/>
        </pc:sldMkLst>
      </pc:sldChg>
      <pc:sldChg chg="ord modNotesTx">
        <pc:chgData name="Lovisa Juliusdottir" userId="7357002f-12f7-4401-b0ab-d2de927ad16e" providerId="ADAL" clId="{D9C4A943-E955-466F-BACC-DCDDEAA0C863}" dt="2022-04-04T16:40:44.150" v="369" actId="5793"/>
        <pc:sldMkLst>
          <pc:docMk/>
          <pc:sldMk cId="2791237693" sldId="389"/>
        </pc:sldMkLst>
      </pc:sldChg>
      <pc:sldChg chg="modCm modNotesTx">
        <pc:chgData name="Lovisa Juliusdottir" userId="7357002f-12f7-4401-b0ab-d2de927ad16e" providerId="ADAL" clId="{D9C4A943-E955-466F-BACC-DCDDEAA0C863}" dt="2022-04-04T16:50:02.328" v="462" actId="20577"/>
        <pc:sldMkLst>
          <pc:docMk/>
          <pc:sldMk cId="4185285285" sldId="390"/>
        </pc:sldMkLst>
      </pc:sldChg>
      <pc:sldChg chg="del ord">
        <pc:chgData name="Lovisa Juliusdottir" userId="7357002f-12f7-4401-b0ab-d2de927ad16e" providerId="ADAL" clId="{D9C4A943-E955-466F-BACC-DCDDEAA0C863}" dt="2022-04-04T16:08:30.735" v="110" actId="2696"/>
        <pc:sldMkLst>
          <pc:docMk/>
          <pc:sldMk cId="191652308" sldId="391"/>
        </pc:sldMkLst>
      </pc:sldChg>
      <pc:sldChg chg="del">
        <pc:chgData name="Lovisa Juliusdottir" userId="7357002f-12f7-4401-b0ab-d2de927ad16e" providerId="ADAL" clId="{D9C4A943-E955-466F-BACC-DCDDEAA0C863}" dt="2022-04-04T16:54:47.006" v="509" actId="2696"/>
        <pc:sldMkLst>
          <pc:docMk/>
          <pc:sldMk cId="668659175" sldId="392"/>
        </pc:sldMkLst>
      </pc:sldChg>
      <pc:sldChg chg="del">
        <pc:chgData name="Lovisa Juliusdottir" userId="7357002f-12f7-4401-b0ab-d2de927ad16e" providerId="ADAL" clId="{D9C4A943-E955-466F-BACC-DCDDEAA0C863}" dt="2022-04-04T16:23:06.665" v="266" actId="2696"/>
        <pc:sldMkLst>
          <pc:docMk/>
          <pc:sldMk cId="564739137" sldId="399"/>
        </pc:sldMkLst>
      </pc:sldChg>
      <pc:sldChg chg="del">
        <pc:chgData name="Lovisa Juliusdottir" userId="7357002f-12f7-4401-b0ab-d2de927ad16e" providerId="ADAL" clId="{D9C4A943-E955-466F-BACC-DCDDEAA0C863}" dt="2022-04-04T16:38:34.990" v="318" actId="2696"/>
        <pc:sldMkLst>
          <pc:docMk/>
          <pc:sldMk cId="881075777" sldId="400"/>
        </pc:sldMkLst>
      </pc:sldChg>
      <pc:sldChg chg="addCm">
        <pc:chgData name="Lovisa Juliusdottir" userId="7357002f-12f7-4401-b0ab-d2de927ad16e" providerId="ADAL" clId="{D9C4A943-E955-466F-BACC-DCDDEAA0C863}" dt="2022-04-04T16:51:15.666" v="465"/>
        <pc:sldMkLst>
          <pc:docMk/>
          <pc:sldMk cId="3074102823" sldId="405"/>
        </pc:sldMkLst>
      </pc:sldChg>
      <pc:sldChg chg="mod modShow modNotesTx">
        <pc:chgData name="Lovisa Juliusdottir" userId="7357002f-12f7-4401-b0ab-d2de927ad16e" providerId="ADAL" clId="{D9C4A943-E955-466F-BACC-DCDDEAA0C863}" dt="2022-04-06T12:40:13.155" v="1796" actId="729"/>
        <pc:sldMkLst>
          <pc:docMk/>
          <pc:sldMk cId="3434542747" sldId="406"/>
        </pc:sldMkLst>
      </pc:sldChg>
      <pc:sldChg chg="modNotesTx">
        <pc:chgData name="Lovisa Juliusdottir" userId="7357002f-12f7-4401-b0ab-d2de927ad16e" providerId="ADAL" clId="{D9C4A943-E955-466F-BACC-DCDDEAA0C863}" dt="2022-04-05T09:12:35.045" v="544" actId="5793"/>
        <pc:sldMkLst>
          <pc:docMk/>
          <pc:sldMk cId="2140476883" sldId="407"/>
        </pc:sldMkLst>
      </pc:sldChg>
      <pc:sldChg chg="del mod modShow modNotesTx">
        <pc:chgData name="Lovisa Juliusdottir" userId="7357002f-12f7-4401-b0ab-d2de927ad16e" providerId="ADAL" clId="{D9C4A943-E955-466F-BACC-DCDDEAA0C863}" dt="2022-04-27T10:22:57.990" v="2016" actId="2696"/>
        <pc:sldMkLst>
          <pc:docMk/>
          <pc:sldMk cId="837529338" sldId="410"/>
        </pc:sldMkLst>
      </pc:sldChg>
      <pc:sldChg chg="ord">
        <pc:chgData name="Lovisa Juliusdottir" userId="7357002f-12f7-4401-b0ab-d2de927ad16e" providerId="ADAL" clId="{D9C4A943-E955-466F-BACC-DCDDEAA0C863}" dt="2022-04-04T15:48:12.522" v="89"/>
        <pc:sldMkLst>
          <pc:docMk/>
          <pc:sldMk cId="712346426" sldId="411"/>
        </pc:sldMkLst>
      </pc:sldChg>
      <pc:sldChg chg="del">
        <pc:chgData name="Lovisa Juliusdottir" userId="7357002f-12f7-4401-b0ab-d2de927ad16e" providerId="ADAL" clId="{D9C4A943-E955-466F-BACC-DCDDEAA0C863}" dt="2022-04-04T16:30:09.282" v="298" actId="2696"/>
        <pc:sldMkLst>
          <pc:docMk/>
          <pc:sldMk cId="279460965" sldId="412"/>
        </pc:sldMkLst>
      </pc:sldChg>
      <pc:sldChg chg="del">
        <pc:chgData name="Lovisa Juliusdottir" userId="7357002f-12f7-4401-b0ab-d2de927ad16e" providerId="ADAL" clId="{D9C4A943-E955-466F-BACC-DCDDEAA0C863}" dt="2022-04-04T16:11:17.996" v="115" actId="2696"/>
        <pc:sldMkLst>
          <pc:docMk/>
          <pc:sldMk cId="987725022" sldId="413"/>
        </pc:sldMkLst>
      </pc:sldChg>
      <pc:sldChg chg="modNotesTx">
        <pc:chgData name="Lovisa Juliusdottir" userId="7357002f-12f7-4401-b0ab-d2de927ad16e" providerId="ADAL" clId="{D9C4A943-E955-466F-BACC-DCDDEAA0C863}" dt="2022-05-02T14:18:37.110" v="3820" actId="20577"/>
        <pc:sldMkLst>
          <pc:docMk/>
          <pc:sldMk cId="1767096128" sldId="415"/>
        </pc:sldMkLst>
      </pc:sldChg>
      <pc:sldChg chg="modSp mod ord modNotesTx">
        <pc:chgData name="Lovisa Juliusdottir" userId="7357002f-12f7-4401-b0ab-d2de927ad16e" providerId="ADAL" clId="{D9C4A943-E955-466F-BACC-DCDDEAA0C863}" dt="2022-04-08T14:48:20.689" v="1927"/>
        <pc:sldMkLst>
          <pc:docMk/>
          <pc:sldMk cId="832205764" sldId="416"/>
        </pc:sldMkLst>
        <pc:spChg chg="mod">
          <ac:chgData name="Lovisa Juliusdottir" userId="7357002f-12f7-4401-b0ab-d2de927ad16e" providerId="ADAL" clId="{D9C4A943-E955-466F-BACC-DCDDEAA0C863}" dt="2022-04-04T16:15:09.797" v="164" actId="20577"/>
          <ac:spMkLst>
            <pc:docMk/>
            <pc:sldMk cId="832205764" sldId="416"/>
            <ac:spMk id="5" creationId="{1603B7A7-B8E8-4565-8BE4-6C4EB6ADC313}"/>
          </ac:spMkLst>
        </pc:spChg>
      </pc:sldChg>
      <pc:sldChg chg="addCm modCm">
        <pc:chgData name="Lovisa Juliusdottir" userId="7357002f-12f7-4401-b0ab-d2de927ad16e" providerId="ADAL" clId="{D9C4A943-E955-466F-BACC-DCDDEAA0C863}" dt="2022-04-05T11:06:19.934" v="716"/>
        <pc:sldMkLst>
          <pc:docMk/>
          <pc:sldMk cId="969260435" sldId="417"/>
        </pc:sldMkLst>
      </pc:sldChg>
      <pc:sldChg chg="modSp modAnim addCm modCm modNotesTx">
        <pc:chgData name="Lovisa Juliusdottir" userId="7357002f-12f7-4401-b0ab-d2de927ad16e" providerId="ADAL" clId="{D9C4A943-E955-466F-BACC-DCDDEAA0C863}" dt="2022-05-11T13:41:25.531" v="5477" actId="113"/>
        <pc:sldMkLst>
          <pc:docMk/>
          <pc:sldMk cId="617418376" sldId="420"/>
        </pc:sldMkLst>
        <pc:spChg chg="mod">
          <ac:chgData name="Lovisa Juliusdottir" userId="7357002f-12f7-4401-b0ab-d2de927ad16e" providerId="ADAL" clId="{D9C4A943-E955-466F-BACC-DCDDEAA0C863}" dt="2022-05-06T16:00:25.721" v="4435" actId="6549"/>
          <ac:spMkLst>
            <pc:docMk/>
            <pc:sldMk cId="617418376" sldId="420"/>
            <ac:spMk id="4" creationId="{2C264C4D-D673-4354-B96E-95BDAB117CCB}"/>
          </ac:spMkLst>
        </pc:spChg>
      </pc:sldChg>
      <pc:sldChg chg="modSp del mod addCm modNotesTx">
        <pc:chgData name="Lovisa Juliusdottir" userId="7357002f-12f7-4401-b0ab-d2de927ad16e" providerId="ADAL" clId="{D9C4A943-E955-466F-BACC-DCDDEAA0C863}" dt="2022-04-08T14:58:32.957" v="1982" actId="2696"/>
        <pc:sldMkLst>
          <pc:docMk/>
          <pc:sldMk cId="2314010709" sldId="422"/>
        </pc:sldMkLst>
        <pc:spChg chg="mod">
          <ac:chgData name="Lovisa Juliusdottir" userId="7357002f-12f7-4401-b0ab-d2de927ad16e" providerId="ADAL" clId="{D9C4A943-E955-466F-BACC-DCDDEAA0C863}" dt="2022-04-04T16:28:21.450" v="275" actId="20577"/>
          <ac:spMkLst>
            <pc:docMk/>
            <pc:sldMk cId="2314010709" sldId="422"/>
            <ac:spMk id="3" creationId="{56627E7D-60F9-44DF-9849-CE6B92AC8E8C}"/>
          </ac:spMkLst>
        </pc:spChg>
        <pc:spChg chg="mod">
          <ac:chgData name="Lovisa Juliusdottir" userId="7357002f-12f7-4401-b0ab-d2de927ad16e" providerId="ADAL" clId="{D9C4A943-E955-466F-BACC-DCDDEAA0C863}" dt="2022-04-04T16:28:55.337" v="297" actId="6549"/>
          <ac:spMkLst>
            <pc:docMk/>
            <pc:sldMk cId="2314010709" sldId="422"/>
            <ac:spMk id="4" creationId="{2C264C4D-D673-4354-B96E-95BDAB117CCB}"/>
          </ac:spMkLst>
        </pc:spChg>
      </pc:sldChg>
      <pc:sldChg chg="addSp modSp mod ord addCm modNotesTx">
        <pc:chgData name="Lovisa Juliusdottir" userId="7357002f-12f7-4401-b0ab-d2de927ad16e" providerId="ADAL" clId="{D9C4A943-E955-466F-BACC-DCDDEAA0C863}" dt="2022-05-02T10:05:54.739" v="2886" actId="14100"/>
        <pc:sldMkLst>
          <pc:docMk/>
          <pc:sldMk cId="1674854764" sldId="423"/>
        </pc:sldMkLst>
        <pc:spChg chg="mod">
          <ac:chgData name="Lovisa Juliusdottir" userId="7357002f-12f7-4401-b0ab-d2de927ad16e" providerId="ADAL" clId="{D9C4A943-E955-466F-BACC-DCDDEAA0C863}" dt="2022-05-02T10:05:54.739" v="2886" actId="14100"/>
          <ac:spMkLst>
            <pc:docMk/>
            <pc:sldMk cId="1674854764" sldId="423"/>
            <ac:spMk id="2" creationId="{DDCAC72A-294B-F31D-5BA9-DB9164BAF0A5}"/>
          </ac:spMkLst>
        </pc:spChg>
        <pc:spChg chg="mod">
          <ac:chgData name="Lovisa Juliusdottir" userId="7357002f-12f7-4401-b0ab-d2de927ad16e" providerId="ADAL" clId="{D9C4A943-E955-466F-BACC-DCDDEAA0C863}" dt="2022-05-02T10:04:34.558" v="2876" actId="14100"/>
          <ac:spMkLst>
            <pc:docMk/>
            <pc:sldMk cId="1674854764" sldId="423"/>
            <ac:spMk id="6" creationId="{C5251F54-6D37-857B-6EC2-90308B666641}"/>
          </ac:spMkLst>
        </pc:spChg>
        <pc:spChg chg="mod">
          <ac:chgData name="Lovisa Juliusdottir" userId="7357002f-12f7-4401-b0ab-d2de927ad16e" providerId="ADAL" clId="{D9C4A943-E955-466F-BACC-DCDDEAA0C863}" dt="2022-05-02T10:05:46.669" v="2885" actId="1076"/>
          <ac:spMkLst>
            <pc:docMk/>
            <pc:sldMk cId="1674854764" sldId="423"/>
            <ac:spMk id="8" creationId="{1A8834C6-4E60-661F-4C83-7FB36B73DE84}"/>
          </ac:spMkLst>
        </pc:spChg>
        <pc:cxnChg chg="add mod">
          <ac:chgData name="Lovisa Juliusdottir" userId="7357002f-12f7-4401-b0ab-d2de927ad16e" providerId="ADAL" clId="{D9C4A943-E955-466F-BACC-DCDDEAA0C863}" dt="2022-05-02T10:05:28.897" v="2881" actId="17032"/>
          <ac:cxnSpMkLst>
            <pc:docMk/>
            <pc:sldMk cId="1674854764" sldId="423"/>
            <ac:cxnSpMk id="4" creationId="{674A812A-18E1-6F8E-E32E-60F559775D6A}"/>
          </ac:cxnSpMkLst>
        </pc:cxnChg>
      </pc:sldChg>
      <pc:sldChg chg="addCm modCm modNotesTx">
        <pc:chgData name="Lovisa Juliusdottir" userId="7357002f-12f7-4401-b0ab-d2de927ad16e" providerId="ADAL" clId="{D9C4A943-E955-466F-BACC-DCDDEAA0C863}" dt="2022-04-05T10:38:27.934" v="715"/>
        <pc:sldMkLst>
          <pc:docMk/>
          <pc:sldMk cId="747728421" sldId="426"/>
        </pc:sldMkLst>
      </pc:sldChg>
      <pc:sldChg chg="ord">
        <pc:chgData name="Lovisa Juliusdottir" userId="7357002f-12f7-4401-b0ab-d2de927ad16e" providerId="ADAL" clId="{D9C4A943-E955-466F-BACC-DCDDEAA0C863}" dt="2022-04-04T16:21:46.786" v="260"/>
        <pc:sldMkLst>
          <pc:docMk/>
          <pc:sldMk cId="1532964849" sldId="428"/>
        </pc:sldMkLst>
      </pc:sldChg>
      <pc:sldChg chg="del ord">
        <pc:chgData name="Lovisa Juliusdottir" userId="7357002f-12f7-4401-b0ab-d2de927ad16e" providerId="ADAL" clId="{D9C4A943-E955-466F-BACC-DCDDEAA0C863}" dt="2022-04-04T16:22:48.080" v="265" actId="47"/>
        <pc:sldMkLst>
          <pc:docMk/>
          <pc:sldMk cId="498804383" sldId="429"/>
        </pc:sldMkLst>
      </pc:sldChg>
      <pc:sldChg chg="del">
        <pc:chgData name="Lovisa Juliusdottir" userId="7357002f-12f7-4401-b0ab-d2de927ad16e" providerId="ADAL" clId="{D9C4A943-E955-466F-BACC-DCDDEAA0C863}" dt="2022-04-04T16:30:24.888" v="299" actId="2696"/>
        <pc:sldMkLst>
          <pc:docMk/>
          <pc:sldMk cId="1933676028" sldId="430"/>
        </pc:sldMkLst>
      </pc:sldChg>
      <pc:sldChg chg="mod modShow modNotesTx">
        <pc:chgData name="Lovisa Juliusdottir" userId="7357002f-12f7-4401-b0ab-d2de927ad16e" providerId="ADAL" clId="{D9C4A943-E955-466F-BACC-DCDDEAA0C863}" dt="2022-04-08T14:48:32.518" v="1929" actId="729"/>
        <pc:sldMkLst>
          <pc:docMk/>
          <pc:sldMk cId="2383300936" sldId="431"/>
        </pc:sldMkLst>
      </pc:sldChg>
      <pc:sldChg chg="ord modNotesTx">
        <pc:chgData name="Lovisa Juliusdottir" userId="7357002f-12f7-4401-b0ab-d2de927ad16e" providerId="ADAL" clId="{D9C4A943-E955-466F-BACC-DCDDEAA0C863}" dt="2022-05-02T14:20:25.769" v="3821" actId="20577"/>
        <pc:sldMkLst>
          <pc:docMk/>
          <pc:sldMk cId="97653695" sldId="432"/>
        </pc:sldMkLst>
      </pc:sldChg>
      <pc:sldChg chg="modSp del mod modNotesTx">
        <pc:chgData name="Lovisa Juliusdottir" userId="7357002f-12f7-4401-b0ab-d2de927ad16e" providerId="ADAL" clId="{D9C4A943-E955-466F-BACC-DCDDEAA0C863}" dt="2022-05-02T11:40:23.403" v="2967" actId="2696"/>
        <pc:sldMkLst>
          <pc:docMk/>
          <pc:sldMk cId="3151866893" sldId="433"/>
        </pc:sldMkLst>
        <pc:spChg chg="mod">
          <ac:chgData name="Lovisa Juliusdottir" userId="7357002f-12f7-4401-b0ab-d2de927ad16e" providerId="ADAL" clId="{D9C4A943-E955-466F-BACC-DCDDEAA0C863}" dt="2022-04-06T08:47:44.223" v="1535" actId="20577"/>
          <ac:spMkLst>
            <pc:docMk/>
            <pc:sldMk cId="3151866893" sldId="433"/>
            <ac:spMk id="3" creationId="{91D06BAA-FF88-4D8C-80A7-B320FCE354E5}"/>
          </ac:spMkLst>
        </pc:spChg>
      </pc:sldChg>
      <pc:sldChg chg="del">
        <pc:chgData name="Lovisa Juliusdottir" userId="7357002f-12f7-4401-b0ab-d2de927ad16e" providerId="ADAL" clId="{D9C4A943-E955-466F-BACC-DCDDEAA0C863}" dt="2022-04-04T16:36:54.969" v="317" actId="2696"/>
        <pc:sldMkLst>
          <pc:docMk/>
          <pc:sldMk cId="4199336742" sldId="434"/>
        </pc:sldMkLst>
      </pc:sldChg>
      <pc:sldChg chg="del">
        <pc:chgData name="Lovisa Juliusdottir" userId="7357002f-12f7-4401-b0ab-d2de927ad16e" providerId="ADAL" clId="{D9C4A943-E955-466F-BACC-DCDDEAA0C863}" dt="2022-04-04T16:54:42.445" v="508" actId="2696"/>
        <pc:sldMkLst>
          <pc:docMk/>
          <pc:sldMk cId="3143403817" sldId="435"/>
        </pc:sldMkLst>
      </pc:sldChg>
      <pc:sldChg chg="modSp mod">
        <pc:chgData name="Lovisa Juliusdottir" userId="7357002f-12f7-4401-b0ab-d2de927ad16e" providerId="ADAL" clId="{D9C4A943-E955-466F-BACC-DCDDEAA0C863}" dt="2022-04-04T16:54:24.192" v="507" actId="313"/>
        <pc:sldMkLst>
          <pc:docMk/>
          <pc:sldMk cId="50479955" sldId="436"/>
        </pc:sldMkLst>
        <pc:spChg chg="mod">
          <ac:chgData name="Lovisa Juliusdottir" userId="7357002f-12f7-4401-b0ab-d2de927ad16e" providerId="ADAL" clId="{D9C4A943-E955-466F-BACC-DCDDEAA0C863}" dt="2022-04-04T16:54:24.192" v="507" actId="313"/>
          <ac:spMkLst>
            <pc:docMk/>
            <pc:sldMk cId="50479955" sldId="436"/>
            <ac:spMk id="7" creationId="{A4480CCB-904C-4042-B068-DA50969D5C6F}"/>
          </ac:spMkLst>
        </pc:spChg>
      </pc:sldChg>
      <pc:sldChg chg="modSp new mod addCm">
        <pc:chgData name="Lovisa Juliusdottir" userId="7357002f-12f7-4401-b0ab-d2de927ad16e" providerId="ADAL" clId="{D9C4A943-E955-466F-BACC-DCDDEAA0C863}" dt="2022-04-04T16:58:36.325" v="541"/>
        <pc:sldMkLst>
          <pc:docMk/>
          <pc:sldMk cId="478719163" sldId="437"/>
        </pc:sldMkLst>
        <pc:spChg chg="mod">
          <ac:chgData name="Lovisa Juliusdottir" userId="7357002f-12f7-4401-b0ab-d2de927ad16e" providerId="ADAL" clId="{D9C4A943-E955-466F-BACC-DCDDEAA0C863}" dt="2022-04-04T16:56:51.818" v="540" actId="20577"/>
          <ac:spMkLst>
            <pc:docMk/>
            <pc:sldMk cId="478719163" sldId="437"/>
            <ac:spMk id="2" creationId="{DAD877F8-574B-4B62-93CA-E42FA0EE777D}"/>
          </ac:spMkLst>
        </pc:spChg>
      </pc:sldChg>
      <pc:sldChg chg="del">
        <pc:chgData name="Lovisa Juliusdottir" userId="7357002f-12f7-4401-b0ab-d2de927ad16e" providerId="ADAL" clId="{D9C4A943-E955-466F-BACC-DCDDEAA0C863}" dt="2022-04-08T14:39:54.920" v="1797" actId="2696"/>
        <pc:sldMkLst>
          <pc:docMk/>
          <pc:sldMk cId="3888322239" sldId="438"/>
        </pc:sldMkLst>
      </pc:sldChg>
      <pc:sldChg chg="addCm">
        <pc:chgData name="Lovisa Juliusdottir" userId="7357002f-12f7-4401-b0ab-d2de927ad16e" providerId="ADAL" clId="{D9C4A943-E955-466F-BACC-DCDDEAA0C863}" dt="2022-04-05T13:14:53.870" v="717"/>
        <pc:sldMkLst>
          <pc:docMk/>
          <pc:sldMk cId="211662570" sldId="439"/>
        </pc:sldMkLst>
      </pc:sldChg>
      <pc:sldChg chg="modNotesTx">
        <pc:chgData name="Lovisa Juliusdottir" userId="7357002f-12f7-4401-b0ab-d2de927ad16e" providerId="ADAL" clId="{D9C4A943-E955-466F-BACC-DCDDEAA0C863}" dt="2022-04-08T14:45:15.940" v="1887" actId="20577"/>
        <pc:sldMkLst>
          <pc:docMk/>
          <pc:sldMk cId="1023351980" sldId="445"/>
        </pc:sldMkLst>
      </pc:sldChg>
      <pc:sldChg chg="addSp delSp modSp new del mod modShow modCm modNotesTx">
        <pc:chgData name="Lovisa Juliusdottir" userId="7357002f-12f7-4401-b0ab-d2de927ad16e" providerId="ADAL" clId="{D9C4A943-E955-466F-BACC-DCDDEAA0C863}" dt="2022-04-27T10:22:57.990" v="2016" actId="2696"/>
        <pc:sldMkLst>
          <pc:docMk/>
          <pc:sldMk cId="3403862458" sldId="446"/>
        </pc:sldMkLst>
        <pc:spChg chg="mod">
          <ac:chgData name="Lovisa Juliusdottir" userId="7357002f-12f7-4401-b0ab-d2de927ad16e" providerId="ADAL" clId="{D9C4A943-E955-466F-BACC-DCDDEAA0C863}" dt="2022-04-06T09:54:13.231" v="1661" actId="20577"/>
          <ac:spMkLst>
            <pc:docMk/>
            <pc:sldMk cId="3403862458" sldId="446"/>
            <ac:spMk id="2" creationId="{C2765C4D-F34D-476A-A29A-54FA1500A255}"/>
          </ac:spMkLst>
        </pc:spChg>
        <pc:spChg chg="del">
          <ac:chgData name="Lovisa Juliusdottir" userId="7357002f-12f7-4401-b0ab-d2de927ad16e" providerId="ADAL" clId="{D9C4A943-E955-466F-BACC-DCDDEAA0C863}" dt="2022-04-06T09:52:29.718" v="1538" actId="931"/>
          <ac:spMkLst>
            <pc:docMk/>
            <pc:sldMk cId="3403862458" sldId="446"/>
            <ac:spMk id="3" creationId="{1EB77A26-A0D5-42C1-9287-2802A493C775}"/>
          </ac:spMkLst>
        </pc:spChg>
        <pc:spChg chg="mod">
          <ac:chgData name="Lovisa Juliusdottir" userId="7357002f-12f7-4401-b0ab-d2de927ad16e" providerId="ADAL" clId="{D9C4A943-E955-466F-BACC-DCDDEAA0C863}" dt="2022-04-06T09:53:35.350" v="1608" actId="20577"/>
          <ac:spMkLst>
            <pc:docMk/>
            <pc:sldMk cId="3403862458" sldId="446"/>
            <ac:spMk id="4" creationId="{CBEEE672-7CDB-4127-A044-D3FC853EE2D0}"/>
          </ac:spMkLst>
        </pc:spChg>
        <pc:spChg chg="add del mod">
          <ac:chgData name="Lovisa Juliusdottir" userId="7357002f-12f7-4401-b0ab-d2de927ad16e" providerId="ADAL" clId="{D9C4A943-E955-466F-BACC-DCDDEAA0C863}" dt="2022-04-26T10:53:05.564" v="1985"/>
          <ac:spMkLst>
            <pc:docMk/>
            <pc:sldMk cId="3403862458" sldId="446"/>
            <ac:spMk id="5" creationId="{EA525F3A-CABC-4D6A-B637-7DFE8F641D71}"/>
          </ac:spMkLst>
        </pc:spChg>
        <pc:spChg chg="add del mod">
          <ac:chgData name="Lovisa Juliusdottir" userId="7357002f-12f7-4401-b0ab-d2de927ad16e" providerId="ADAL" clId="{D9C4A943-E955-466F-BACC-DCDDEAA0C863}" dt="2022-04-26T10:53:16.735" v="1991"/>
          <ac:spMkLst>
            <pc:docMk/>
            <pc:sldMk cId="3403862458" sldId="446"/>
            <ac:spMk id="16" creationId="{6D2A2270-69AD-4FBB-9F90-8D3FBA05EC46}"/>
          </ac:spMkLst>
        </pc:spChg>
        <pc:spChg chg="add del mod">
          <ac:chgData name="Lovisa Juliusdottir" userId="7357002f-12f7-4401-b0ab-d2de927ad16e" providerId="ADAL" clId="{D9C4A943-E955-466F-BACC-DCDDEAA0C863}" dt="2022-04-26T10:53:26.415" v="1997" actId="478"/>
          <ac:spMkLst>
            <pc:docMk/>
            <pc:sldMk cId="3403862458" sldId="446"/>
            <ac:spMk id="20" creationId="{BDD052BF-7B5C-45B4-9041-589128687A23}"/>
          </ac:spMkLst>
        </pc:spChg>
        <pc:picChg chg="add del mod">
          <ac:chgData name="Lovisa Juliusdottir" userId="7357002f-12f7-4401-b0ab-d2de927ad16e" providerId="ADAL" clId="{D9C4A943-E955-466F-BACC-DCDDEAA0C863}" dt="2022-04-26T10:52:44.901" v="1984" actId="478"/>
          <ac:picMkLst>
            <pc:docMk/>
            <pc:sldMk cId="3403862458" sldId="446"/>
            <ac:picMk id="6" creationId="{CC1E9821-AF1E-4694-B583-48558AACD6DA}"/>
          </ac:picMkLst>
        </pc:picChg>
        <pc:picChg chg="add del mod">
          <ac:chgData name="Lovisa Juliusdottir" userId="7357002f-12f7-4401-b0ab-d2de927ad16e" providerId="ADAL" clId="{D9C4A943-E955-466F-BACC-DCDDEAA0C863}" dt="2022-04-26T10:53:09.002" v="1986" actId="478"/>
          <ac:picMkLst>
            <pc:docMk/>
            <pc:sldMk cId="3403862458" sldId="446"/>
            <ac:picMk id="8" creationId="{588FD9A8-B322-4FD1-918F-D9B847D1638F}"/>
          </ac:picMkLst>
        </pc:picChg>
        <pc:picChg chg="add mod">
          <ac:chgData name="Lovisa Juliusdottir" userId="7357002f-12f7-4401-b0ab-d2de927ad16e" providerId="ADAL" clId="{D9C4A943-E955-466F-BACC-DCDDEAA0C863}" dt="2022-04-26T10:53:56.204" v="2004" actId="1076"/>
          <ac:picMkLst>
            <pc:docMk/>
            <pc:sldMk cId="3403862458" sldId="446"/>
            <ac:picMk id="10" creationId="{76D8392A-E63B-43A1-B0B5-9CF51871F9E4}"/>
          </ac:picMkLst>
        </pc:picChg>
        <pc:picChg chg="add mod">
          <ac:chgData name="Lovisa Juliusdottir" userId="7357002f-12f7-4401-b0ab-d2de927ad16e" providerId="ADAL" clId="{D9C4A943-E955-466F-BACC-DCDDEAA0C863}" dt="2022-04-26T10:53:58.820" v="2005" actId="1076"/>
          <ac:picMkLst>
            <pc:docMk/>
            <pc:sldMk cId="3403862458" sldId="446"/>
            <ac:picMk id="12" creationId="{C5FD3BC2-ABCA-4446-BD8F-0AE6F6FABD36}"/>
          </ac:picMkLst>
        </pc:picChg>
        <pc:picChg chg="add mod">
          <ac:chgData name="Lovisa Juliusdottir" userId="7357002f-12f7-4401-b0ab-d2de927ad16e" providerId="ADAL" clId="{D9C4A943-E955-466F-BACC-DCDDEAA0C863}" dt="2022-04-26T10:53:43.010" v="2002" actId="1076"/>
          <ac:picMkLst>
            <pc:docMk/>
            <pc:sldMk cId="3403862458" sldId="446"/>
            <ac:picMk id="14" creationId="{8E0755CF-AB96-46CB-A012-FA318213ACFA}"/>
          </ac:picMkLst>
        </pc:picChg>
        <pc:picChg chg="add del mod">
          <ac:chgData name="Lovisa Juliusdottir" userId="7357002f-12f7-4401-b0ab-d2de927ad16e" providerId="ADAL" clId="{D9C4A943-E955-466F-BACC-DCDDEAA0C863}" dt="2022-04-26T10:53:22.196" v="1995" actId="478"/>
          <ac:picMkLst>
            <pc:docMk/>
            <pc:sldMk cId="3403862458" sldId="446"/>
            <ac:picMk id="18" creationId="{D32999CA-6F2E-44AB-A17D-669B38E37822}"/>
          </ac:picMkLst>
        </pc:picChg>
        <pc:picChg chg="add mod">
          <ac:chgData name="Lovisa Juliusdottir" userId="7357002f-12f7-4401-b0ab-d2de927ad16e" providerId="ADAL" clId="{D9C4A943-E955-466F-BACC-DCDDEAA0C863}" dt="2022-04-26T10:53:50.932" v="2003" actId="1076"/>
          <ac:picMkLst>
            <pc:docMk/>
            <pc:sldMk cId="3403862458" sldId="446"/>
            <ac:picMk id="22" creationId="{749D0B8B-BC8B-4A4B-9CF9-3E74E1388977}"/>
          </ac:picMkLst>
        </pc:picChg>
      </pc:sldChg>
      <pc:sldChg chg="new modNotesTx">
        <pc:chgData name="Lovisa Juliusdottir" userId="7357002f-12f7-4401-b0ab-d2de927ad16e" providerId="ADAL" clId="{D9C4A943-E955-466F-BACC-DCDDEAA0C863}" dt="2022-04-08T14:45:33.280" v="1926" actId="20577"/>
        <pc:sldMkLst>
          <pc:docMk/>
          <pc:sldMk cId="79396003" sldId="447"/>
        </pc:sldMkLst>
      </pc:sldChg>
      <pc:sldChg chg="del mod modShow modNotesTx">
        <pc:chgData name="Lovisa Juliusdottir" userId="7357002f-12f7-4401-b0ab-d2de927ad16e" providerId="ADAL" clId="{D9C4A943-E955-466F-BACC-DCDDEAA0C863}" dt="2022-05-02T10:41:48.118" v="2966" actId="2696"/>
        <pc:sldMkLst>
          <pc:docMk/>
          <pc:sldMk cId="4023501831" sldId="454"/>
        </pc:sldMkLst>
      </pc:sldChg>
      <pc:sldChg chg="del">
        <pc:chgData name="Lovisa Juliusdottir" userId="7357002f-12f7-4401-b0ab-d2de927ad16e" providerId="ADAL" clId="{D9C4A943-E955-466F-BACC-DCDDEAA0C863}" dt="2022-04-27T10:22:57.990" v="2016" actId="2696"/>
        <pc:sldMkLst>
          <pc:docMk/>
          <pc:sldMk cId="3697915172" sldId="455"/>
        </pc:sldMkLst>
      </pc:sldChg>
      <pc:sldChg chg="modNotesTx">
        <pc:chgData name="Lovisa Juliusdottir" userId="7357002f-12f7-4401-b0ab-d2de927ad16e" providerId="ADAL" clId="{D9C4A943-E955-466F-BACC-DCDDEAA0C863}" dt="2022-05-02T14:15:18.991" v="3787" actId="5793"/>
        <pc:sldMkLst>
          <pc:docMk/>
          <pc:sldMk cId="3693983551" sldId="459"/>
        </pc:sldMkLst>
      </pc:sldChg>
      <pc:sldChg chg="modNotesTx">
        <pc:chgData name="Lovisa Juliusdottir" userId="7357002f-12f7-4401-b0ab-d2de927ad16e" providerId="ADAL" clId="{D9C4A943-E955-466F-BACC-DCDDEAA0C863}" dt="2022-05-02T14:23:06.154" v="3836" actId="20577"/>
        <pc:sldMkLst>
          <pc:docMk/>
          <pc:sldMk cId="1076356031" sldId="464"/>
        </pc:sldMkLst>
      </pc:sldChg>
      <pc:sldChg chg="addSp mod">
        <pc:chgData name="Lovisa Juliusdottir" userId="7357002f-12f7-4401-b0ab-d2de927ad16e" providerId="ADAL" clId="{D9C4A943-E955-466F-BACC-DCDDEAA0C863}" dt="2022-05-06T15:47:40.909" v="4311" actId="22"/>
        <pc:sldMkLst>
          <pc:docMk/>
          <pc:sldMk cId="466113204" sldId="469"/>
        </pc:sldMkLst>
        <pc:spChg chg="add">
          <ac:chgData name="Lovisa Juliusdottir" userId="7357002f-12f7-4401-b0ab-d2de927ad16e" providerId="ADAL" clId="{D9C4A943-E955-466F-BACC-DCDDEAA0C863}" dt="2022-05-06T15:47:40.909" v="4311" actId="22"/>
          <ac:spMkLst>
            <pc:docMk/>
            <pc:sldMk cId="466113204" sldId="469"/>
            <ac:spMk id="12" creationId="{C61B5B22-B3E9-A082-7625-4B08DFDEF0B9}"/>
          </ac:spMkLst>
        </pc:spChg>
      </pc:sldChg>
      <pc:sldChg chg="del modNotesTx">
        <pc:chgData name="Lovisa Juliusdottir" userId="7357002f-12f7-4401-b0ab-d2de927ad16e" providerId="ADAL" clId="{D9C4A943-E955-466F-BACC-DCDDEAA0C863}" dt="2022-05-04T14:37:26.272" v="4142" actId="2696"/>
        <pc:sldMkLst>
          <pc:docMk/>
          <pc:sldMk cId="782997692" sldId="470"/>
        </pc:sldMkLst>
      </pc:sldChg>
      <pc:sldChg chg="del">
        <pc:chgData name="Lovisa Juliusdottir" userId="7357002f-12f7-4401-b0ab-d2de927ad16e" providerId="ADAL" clId="{D9C4A943-E955-466F-BACC-DCDDEAA0C863}" dt="2022-05-04T14:09:22.522" v="3931" actId="2696"/>
        <pc:sldMkLst>
          <pc:docMk/>
          <pc:sldMk cId="1203854367" sldId="471"/>
        </pc:sldMkLst>
      </pc:sldChg>
      <pc:sldChg chg="addSp modSp add mod modAnim modNotesTx">
        <pc:chgData name="Lovisa Juliusdottir" userId="7357002f-12f7-4401-b0ab-d2de927ad16e" providerId="ADAL" clId="{D9C4A943-E955-466F-BACC-DCDDEAA0C863}" dt="2022-05-11T13:42:29.455" v="5478" actId="113"/>
        <pc:sldMkLst>
          <pc:docMk/>
          <pc:sldMk cId="3916399906" sldId="483"/>
        </pc:sldMkLst>
        <pc:spChg chg="mod">
          <ac:chgData name="Lovisa Juliusdottir" userId="7357002f-12f7-4401-b0ab-d2de927ad16e" providerId="ADAL" clId="{D9C4A943-E955-466F-BACC-DCDDEAA0C863}" dt="2022-05-06T16:00:05.329" v="4433" actId="1036"/>
          <ac:spMkLst>
            <pc:docMk/>
            <pc:sldMk cId="3916399906" sldId="483"/>
            <ac:spMk id="4" creationId="{2C264C4D-D673-4354-B96E-95BDAB117CCB}"/>
          </ac:spMkLst>
        </pc:spChg>
        <pc:spChg chg="add mod">
          <ac:chgData name="Lovisa Juliusdottir" userId="7357002f-12f7-4401-b0ab-d2de927ad16e" providerId="ADAL" clId="{D9C4A943-E955-466F-BACC-DCDDEAA0C863}" dt="2022-05-06T15:59:14.179" v="4424" actId="108"/>
          <ac:spMkLst>
            <pc:docMk/>
            <pc:sldMk cId="3916399906" sldId="483"/>
            <ac:spMk id="6" creationId="{86AEDCF7-8D32-7275-4AFC-31DC52AAC8E9}"/>
          </ac:spMkLst>
        </pc:spChg>
      </pc:sldChg>
      <pc:sldChg chg="modSp add del mod modNotesTx">
        <pc:chgData name="Lovisa Juliusdottir" userId="7357002f-12f7-4401-b0ab-d2de927ad16e" providerId="ADAL" clId="{D9C4A943-E955-466F-BACC-DCDDEAA0C863}" dt="2022-05-05T10:50:32.409" v="4197" actId="47"/>
        <pc:sldMkLst>
          <pc:docMk/>
          <pc:sldMk cId="3823446155" sldId="484"/>
        </pc:sldMkLst>
        <pc:spChg chg="mod">
          <ac:chgData name="Lovisa Juliusdottir" userId="7357002f-12f7-4401-b0ab-d2de927ad16e" providerId="ADAL" clId="{D9C4A943-E955-466F-BACC-DCDDEAA0C863}" dt="2022-05-05T10:49:15.540" v="4157" actId="1076"/>
          <ac:spMkLst>
            <pc:docMk/>
            <pc:sldMk cId="3823446155" sldId="484"/>
            <ac:spMk id="3" creationId="{A2FC9735-54EB-420C-8E81-982B39AB0975}"/>
          </ac:spMkLst>
        </pc:spChg>
        <pc:picChg chg="mod">
          <ac:chgData name="Lovisa Juliusdottir" userId="7357002f-12f7-4401-b0ab-d2de927ad16e" providerId="ADAL" clId="{D9C4A943-E955-466F-BACC-DCDDEAA0C863}" dt="2022-05-05T10:49:11.875" v="4156" actId="1076"/>
          <ac:picMkLst>
            <pc:docMk/>
            <pc:sldMk cId="3823446155" sldId="484"/>
            <ac:picMk id="7" creationId="{E057794B-D648-919F-4A0F-6B3B880DEBDE}"/>
          </ac:picMkLst>
        </pc:picChg>
      </pc:sldChg>
      <pc:sldChg chg="modSp add mod modNotesTx">
        <pc:chgData name="Lovisa Juliusdottir" userId="7357002f-12f7-4401-b0ab-d2de927ad16e" providerId="ADAL" clId="{D9C4A943-E955-466F-BACC-DCDDEAA0C863}" dt="2022-05-09T14:27:12.735" v="5250" actId="20577"/>
        <pc:sldMkLst>
          <pc:docMk/>
          <pc:sldMk cId="2539593653" sldId="488"/>
        </pc:sldMkLst>
        <pc:spChg chg="mod">
          <ac:chgData name="Lovisa Juliusdottir" userId="7357002f-12f7-4401-b0ab-d2de927ad16e" providerId="ADAL" clId="{D9C4A943-E955-466F-BACC-DCDDEAA0C863}" dt="2022-05-06T15:51:49.913" v="4331" actId="20577"/>
          <ac:spMkLst>
            <pc:docMk/>
            <pc:sldMk cId="2539593653" sldId="488"/>
            <ac:spMk id="3" creationId="{A2FC9735-54EB-420C-8E81-982B39AB0975}"/>
          </ac:spMkLst>
        </pc:spChg>
      </pc:sldChg>
      <pc:sldChg chg="modSp add mod ord modNotesTx">
        <pc:chgData name="Lovisa Juliusdottir" userId="7357002f-12f7-4401-b0ab-d2de927ad16e" providerId="ADAL" clId="{D9C4A943-E955-466F-BACC-DCDDEAA0C863}" dt="2022-05-12T14:26:38.484" v="5498"/>
        <pc:sldMkLst>
          <pc:docMk/>
          <pc:sldMk cId="2378976908" sldId="491"/>
        </pc:sldMkLst>
        <pc:spChg chg="mod">
          <ac:chgData name="Lovisa Juliusdottir" userId="7357002f-12f7-4401-b0ab-d2de927ad16e" providerId="ADAL" clId="{D9C4A943-E955-466F-BACC-DCDDEAA0C863}" dt="2022-05-06T15:32:52.564" v="4258" actId="20577"/>
          <ac:spMkLst>
            <pc:docMk/>
            <pc:sldMk cId="2378976908" sldId="491"/>
            <ac:spMk id="3" creationId="{A2FC9735-54EB-420C-8E81-982B39AB0975}"/>
          </ac:spMkLst>
        </pc:spChg>
      </pc:sldChg>
    </pc:docChg>
  </pc:docChgLst>
  <pc:docChgLst>
    <pc:chgData name="Wojciech Januszauskas" userId="S::wojciechja@lsretail.com::283006d7-7365-4ce6-9b04-25a42527db96" providerId="AD" clId="Web-{6F87A3FC-1DE0-61EF-0357-5097C336AE1B}"/>
    <pc:docChg chg="addSld modSld modSection">
      <pc:chgData name="Wojciech Januszauskas" userId="S::wojciechja@lsretail.com::283006d7-7365-4ce6-9b04-25a42527db96" providerId="AD" clId="Web-{6F87A3FC-1DE0-61EF-0357-5097C336AE1B}" dt="2022-04-04T11:53:11.398" v="16"/>
      <pc:docMkLst>
        <pc:docMk/>
      </pc:docMkLst>
      <pc:sldChg chg="modCm">
        <pc:chgData name="Wojciech Januszauskas" userId="S::wojciechja@lsretail.com::283006d7-7365-4ce6-9b04-25a42527db96" providerId="AD" clId="Web-{6F87A3FC-1DE0-61EF-0357-5097C336AE1B}" dt="2022-04-04T11:50:10.231" v="0"/>
        <pc:sldMkLst>
          <pc:docMk/>
          <pc:sldMk cId="1532964849" sldId="428"/>
        </pc:sldMkLst>
      </pc:sldChg>
      <pc:sldChg chg="modSp">
        <pc:chgData name="Wojciech Januszauskas" userId="S::wojciechja@lsretail.com::283006d7-7365-4ce6-9b04-25a42527db96" providerId="AD" clId="Web-{6F87A3FC-1DE0-61EF-0357-5097C336AE1B}" dt="2022-04-04T11:50:31.857" v="2" actId="14100"/>
        <pc:sldMkLst>
          <pc:docMk/>
          <pc:sldMk cId="498804383" sldId="429"/>
        </pc:sldMkLst>
        <pc:picChg chg="mod">
          <ac:chgData name="Wojciech Januszauskas" userId="S::wojciechja@lsretail.com::283006d7-7365-4ce6-9b04-25a42527db96" providerId="AD" clId="Web-{6F87A3FC-1DE0-61EF-0357-5097C336AE1B}" dt="2022-04-04T11:50:31.857" v="2" actId="14100"/>
          <ac:picMkLst>
            <pc:docMk/>
            <pc:sldMk cId="498804383" sldId="429"/>
            <ac:picMk id="8" creationId="{FE4ABCA9-4233-F905-4297-4AA560A1F5C6}"/>
          </ac:picMkLst>
        </pc:picChg>
      </pc:sldChg>
      <pc:sldChg chg="addSp delSp modSp add replId">
        <pc:chgData name="Wojciech Januszauskas" userId="S::wojciechja@lsretail.com::283006d7-7365-4ce6-9b04-25a42527db96" providerId="AD" clId="Web-{6F87A3FC-1DE0-61EF-0357-5097C336AE1B}" dt="2022-04-04T11:53:11.398" v="16"/>
        <pc:sldMkLst>
          <pc:docMk/>
          <pc:sldMk cId="97653695" sldId="432"/>
        </pc:sldMkLst>
        <pc:spChg chg="topLvl">
          <ac:chgData name="Wojciech Januszauskas" userId="S::wojciechja@lsretail.com::283006d7-7365-4ce6-9b04-25a42527db96" providerId="AD" clId="Web-{6F87A3FC-1DE0-61EF-0357-5097C336AE1B}" dt="2022-04-04T11:52:33.927" v="11"/>
          <ac:spMkLst>
            <pc:docMk/>
            <pc:sldMk cId="97653695" sldId="432"/>
            <ac:spMk id="2" creationId="{6B730714-109E-BA91-33EB-FA35EBBAF335}"/>
          </ac:spMkLst>
        </pc:spChg>
        <pc:spChg chg="topLvl">
          <ac:chgData name="Wojciech Januszauskas" userId="S::wojciechja@lsretail.com::283006d7-7365-4ce6-9b04-25a42527db96" providerId="AD" clId="Web-{6F87A3FC-1DE0-61EF-0357-5097C336AE1B}" dt="2022-04-04T11:52:33.927" v="11"/>
          <ac:spMkLst>
            <pc:docMk/>
            <pc:sldMk cId="97653695" sldId="432"/>
            <ac:spMk id="5" creationId="{21470A71-2ABE-736A-E1AF-FF703077C502}"/>
          </ac:spMkLst>
        </pc:spChg>
        <pc:spChg chg="topLvl">
          <ac:chgData name="Wojciech Januszauskas" userId="S::wojciechja@lsretail.com::283006d7-7365-4ce6-9b04-25a42527db96" providerId="AD" clId="Web-{6F87A3FC-1DE0-61EF-0357-5097C336AE1B}" dt="2022-04-04T11:52:33.927" v="11"/>
          <ac:spMkLst>
            <pc:docMk/>
            <pc:sldMk cId="97653695" sldId="432"/>
            <ac:spMk id="6" creationId="{D80F9D73-20A4-6421-1739-C64B2A93A4C3}"/>
          </ac:spMkLst>
        </pc:spChg>
        <pc:spChg chg="topLvl">
          <ac:chgData name="Wojciech Januszauskas" userId="S::wojciechja@lsretail.com::283006d7-7365-4ce6-9b04-25a42527db96" providerId="AD" clId="Web-{6F87A3FC-1DE0-61EF-0357-5097C336AE1B}" dt="2022-04-04T11:52:33.927" v="11"/>
          <ac:spMkLst>
            <pc:docMk/>
            <pc:sldMk cId="97653695" sldId="432"/>
            <ac:spMk id="7" creationId="{0B4F6F71-06E1-9A06-87FD-328BFD014F0F}"/>
          </ac:spMkLst>
        </pc:spChg>
        <pc:spChg chg="add del">
          <ac:chgData name="Wojciech Januszauskas" userId="S::wojciechja@lsretail.com::283006d7-7365-4ce6-9b04-25a42527db96" providerId="AD" clId="Web-{6F87A3FC-1DE0-61EF-0357-5097C336AE1B}" dt="2022-04-04T11:52:57.131" v="14"/>
          <ac:spMkLst>
            <pc:docMk/>
            <pc:sldMk cId="97653695" sldId="432"/>
            <ac:spMk id="11" creationId="{AFAECD20-548A-F040-E180-89B6D9AF124F}"/>
          </ac:spMkLst>
        </pc:spChg>
        <pc:spChg chg="add del">
          <ac:chgData name="Wojciech Januszauskas" userId="S::wojciechja@lsretail.com::283006d7-7365-4ce6-9b04-25a42527db96" providerId="AD" clId="Web-{6F87A3FC-1DE0-61EF-0357-5097C336AE1B}" dt="2022-04-04T11:53:11.398" v="16"/>
          <ac:spMkLst>
            <pc:docMk/>
            <pc:sldMk cId="97653695" sldId="432"/>
            <ac:spMk id="12" creationId="{D9489349-F99B-CF43-6966-FBE15A8D97A0}"/>
          </ac:spMkLst>
        </pc:spChg>
        <pc:grpChg chg="del">
          <ac:chgData name="Wojciech Januszauskas" userId="S::wojciechja@lsretail.com::283006d7-7365-4ce6-9b04-25a42527db96" providerId="AD" clId="Web-{6F87A3FC-1DE0-61EF-0357-5097C336AE1B}" dt="2022-04-04T11:52:33.927" v="11"/>
          <ac:grpSpMkLst>
            <pc:docMk/>
            <pc:sldMk cId="97653695" sldId="432"/>
            <ac:grpSpMk id="10" creationId="{FDB0EA0D-CFD4-7DDD-9379-ECB74B8E19FE}"/>
          </ac:grpSpMkLst>
        </pc:grpChg>
        <pc:picChg chg="del">
          <ac:chgData name="Wojciech Januszauskas" userId="S::wojciechja@lsretail.com::283006d7-7365-4ce6-9b04-25a42527db96" providerId="AD" clId="Web-{6F87A3FC-1DE0-61EF-0357-5097C336AE1B}" dt="2022-04-04T11:51:47.190" v="4"/>
          <ac:picMkLst>
            <pc:docMk/>
            <pc:sldMk cId="97653695" sldId="432"/>
            <ac:picMk id="8" creationId="{FE4ABCA9-4233-F905-4297-4AA560A1F5C6}"/>
          </ac:picMkLst>
        </pc:picChg>
        <pc:picChg chg="add mod ord">
          <ac:chgData name="Wojciech Januszauskas" userId="S::wojciechja@lsretail.com::283006d7-7365-4ce6-9b04-25a42527db96" providerId="AD" clId="Web-{6F87A3FC-1DE0-61EF-0357-5097C336AE1B}" dt="2022-04-04T11:52:39.286" v="12"/>
          <ac:picMkLst>
            <pc:docMk/>
            <pc:sldMk cId="97653695" sldId="432"/>
            <ac:picMk id="9" creationId="{32DEA719-1DC8-62DA-3386-1CF059E14692}"/>
          </ac:picMkLst>
        </pc:picChg>
      </pc:sldChg>
    </pc:docChg>
  </pc:docChgLst>
  <pc:docChgLst>
    <pc:chgData name="Elisabet Thoroddsen" userId="S::elisabet.t@lsretail.com::9a0b57f4-1198-4631-bdec-206262a6cc8a" providerId="AD" clId="Web-{5804DC22-845D-455A-B5E1-3A9BDB3A98EB}"/>
    <pc:docChg chg="addSld modSld modSection">
      <pc:chgData name="Elisabet Thoroddsen" userId="S::elisabet.t@lsretail.com::9a0b57f4-1198-4631-bdec-206262a6cc8a" providerId="AD" clId="Web-{5804DC22-845D-455A-B5E1-3A9BDB3A98EB}" dt="2022-03-22T15:41:21.665" v="290" actId="20577"/>
      <pc:docMkLst>
        <pc:docMk/>
      </pc:docMkLst>
      <pc:sldChg chg="modSp">
        <pc:chgData name="Elisabet Thoroddsen" userId="S::elisabet.t@lsretail.com::9a0b57f4-1198-4631-bdec-206262a6cc8a" providerId="AD" clId="Web-{5804DC22-845D-455A-B5E1-3A9BDB3A98EB}" dt="2022-03-22T15:41:21.665" v="290" actId="20577"/>
        <pc:sldMkLst>
          <pc:docMk/>
          <pc:sldMk cId="706486553" sldId="385"/>
        </pc:sldMkLst>
        <pc:spChg chg="mod">
          <ac:chgData name="Elisabet Thoroddsen" userId="S::elisabet.t@lsretail.com::9a0b57f4-1198-4631-bdec-206262a6cc8a" providerId="AD" clId="Web-{5804DC22-845D-455A-B5E1-3A9BDB3A98EB}" dt="2022-03-22T15:41:21.665" v="290" actId="20577"/>
          <ac:spMkLst>
            <pc:docMk/>
            <pc:sldMk cId="706486553" sldId="385"/>
            <ac:spMk id="4" creationId="{2C264C4D-D673-4354-B96E-95BDAB117CCB}"/>
          </ac:spMkLst>
        </pc:spChg>
      </pc:sldChg>
      <pc:sldChg chg="modSp add replId">
        <pc:chgData name="Elisabet Thoroddsen" userId="S::elisabet.t@lsretail.com::9a0b57f4-1198-4631-bdec-206262a6cc8a" providerId="AD" clId="Web-{5804DC22-845D-455A-B5E1-3A9BDB3A98EB}" dt="2022-03-22T15:40:08.523" v="288" actId="20577"/>
        <pc:sldMkLst>
          <pc:docMk/>
          <pc:sldMk cId="3972987338" sldId="403"/>
        </pc:sldMkLst>
        <pc:spChg chg="mod">
          <ac:chgData name="Elisabet Thoroddsen" userId="S::elisabet.t@lsretail.com::9a0b57f4-1198-4631-bdec-206262a6cc8a" providerId="AD" clId="Web-{5804DC22-845D-455A-B5E1-3A9BDB3A98EB}" dt="2022-03-22T15:40:08.523" v="288" actId="20577"/>
          <ac:spMkLst>
            <pc:docMk/>
            <pc:sldMk cId="3972987338" sldId="403"/>
            <ac:spMk id="4" creationId="{2C264C4D-D673-4354-B96E-95BDAB117CCB}"/>
          </ac:spMkLst>
        </pc:spChg>
      </pc:sldChg>
    </pc:docChg>
  </pc:docChgLst>
  <pc:docChgLst>
    <pc:chgData name="Wojciech Januszauskas" userId="S::wojciechja@lsretail.com::283006d7-7365-4ce6-9b04-25a42527db96" providerId="AD" clId="Web-{86E9B49D-81B7-8E2F-B635-B2C899712F83}"/>
    <pc:docChg chg="modSld">
      <pc:chgData name="Wojciech Januszauskas" userId="S::wojciechja@lsretail.com::283006d7-7365-4ce6-9b04-25a42527db96" providerId="AD" clId="Web-{86E9B49D-81B7-8E2F-B635-B2C899712F83}" dt="2022-04-27T09:09:12.671" v="14" actId="1076"/>
      <pc:docMkLst>
        <pc:docMk/>
      </pc:docMkLst>
      <pc:sldChg chg="modSp">
        <pc:chgData name="Wojciech Januszauskas" userId="S::wojciechja@lsretail.com::283006d7-7365-4ce6-9b04-25a42527db96" providerId="AD" clId="Web-{86E9B49D-81B7-8E2F-B635-B2C899712F83}" dt="2022-04-27T09:09:12.671" v="14" actId="1076"/>
        <pc:sldMkLst>
          <pc:docMk/>
          <pc:sldMk cId="1816748599" sldId="387"/>
        </pc:sldMkLst>
        <pc:picChg chg="mod">
          <ac:chgData name="Wojciech Januszauskas" userId="S::wojciechja@lsretail.com::283006d7-7365-4ce6-9b04-25a42527db96" providerId="AD" clId="Web-{86E9B49D-81B7-8E2F-B635-B2C899712F83}" dt="2022-04-27T09:09:12.671" v="14" actId="1076"/>
          <ac:picMkLst>
            <pc:docMk/>
            <pc:sldMk cId="1816748599" sldId="387"/>
            <ac:picMk id="8" creationId="{4D21E482-D2B0-2240-5124-F9C053169434}"/>
          </ac:picMkLst>
        </pc:picChg>
      </pc:sldChg>
    </pc:docChg>
  </pc:docChgLst>
  <pc:docChgLst>
    <pc:chgData name="Wojciech Januszauskas" userId="S::wojciechja@lsretail.com::283006d7-7365-4ce6-9b04-25a42527db96" providerId="AD" clId="Web-{DD520517-0D9B-8838-BCA9-E233583AA229}"/>
    <pc:docChg chg="addSld delSld modSld sldOrd modSection">
      <pc:chgData name="Wojciech Januszauskas" userId="S::wojciechja@lsretail.com::283006d7-7365-4ce6-9b04-25a42527db96" providerId="AD" clId="Web-{DD520517-0D9B-8838-BCA9-E233583AA229}" dt="2022-04-04T11:48:58.411" v="416"/>
      <pc:docMkLst>
        <pc:docMk/>
      </pc:docMkLst>
      <pc:sldChg chg="mod ord modShow">
        <pc:chgData name="Wojciech Januszauskas" userId="S::wojciechja@lsretail.com::283006d7-7365-4ce6-9b04-25a42527db96" providerId="AD" clId="Web-{DD520517-0D9B-8838-BCA9-E233583AA229}" dt="2022-04-04T10:17:42.547" v="161"/>
        <pc:sldMkLst>
          <pc:docMk/>
          <pc:sldMk cId="1761061784" sldId="377"/>
        </pc:sldMkLst>
      </pc:sldChg>
      <pc:sldChg chg="addCm">
        <pc:chgData name="Wojciech Januszauskas" userId="S::wojciechja@lsretail.com::283006d7-7365-4ce6-9b04-25a42527db96" providerId="AD" clId="Web-{DD520517-0D9B-8838-BCA9-E233583AA229}" dt="2022-04-04T10:31:53.529" v="205"/>
        <pc:sldMkLst>
          <pc:docMk/>
          <pc:sldMk cId="1557374073" sldId="380"/>
        </pc:sldMkLst>
      </pc:sldChg>
      <pc:sldChg chg="modSp mod modShow">
        <pc:chgData name="Wojciech Januszauskas" userId="S::wojciechja@lsretail.com::283006d7-7365-4ce6-9b04-25a42527db96" providerId="AD" clId="Web-{DD520517-0D9B-8838-BCA9-E233583AA229}" dt="2022-04-04T10:19:13.661" v="165"/>
        <pc:sldMkLst>
          <pc:docMk/>
          <pc:sldMk cId="483855761" sldId="381"/>
        </pc:sldMkLst>
        <pc:spChg chg="mod">
          <ac:chgData name="Wojciech Januszauskas" userId="S::wojciechja@lsretail.com::283006d7-7365-4ce6-9b04-25a42527db96" providerId="AD" clId="Web-{DD520517-0D9B-8838-BCA9-E233583AA229}" dt="2022-04-04T09:30:39.790" v="74" actId="20577"/>
          <ac:spMkLst>
            <pc:docMk/>
            <pc:sldMk cId="483855761" sldId="381"/>
            <ac:spMk id="3" creationId="{56627E7D-60F9-44DF-9849-CE6B92AC8E8C}"/>
          </ac:spMkLst>
        </pc:spChg>
      </pc:sldChg>
      <pc:sldChg chg="addSp delSp modSp del delCm">
        <pc:chgData name="Wojciech Januszauskas" userId="S::wojciechja@lsretail.com::283006d7-7365-4ce6-9b04-25a42527db96" providerId="AD" clId="Web-{DD520517-0D9B-8838-BCA9-E233583AA229}" dt="2022-04-04T10:35:25.665" v="230"/>
        <pc:sldMkLst>
          <pc:docMk/>
          <pc:sldMk cId="476168971" sldId="386"/>
        </pc:sldMkLst>
        <pc:spChg chg="del">
          <ac:chgData name="Wojciech Januszauskas" userId="S::wojciechja@lsretail.com::283006d7-7365-4ce6-9b04-25a42527db96" providerId="AD" clId="Web-{DD520517-0D9B-8838-BCA9-E233583AA229}" dt="2022-04-04T10:27:41.141" v="166"/>
          <ac:spMkLst>
            <pc:docMk/>
            <pc:sldMk cId="476168971" sldId="386"/>
            <ac:spMk id="2" creationId="{A54DE611-4DB1-4D29-A818-6BD04A0B1207}"/>
          </ac:spMkLst>
        </pc:spChg>
        <pc:picChg chg="add mod ord modCrop">
          <ac:chgData name="Wojciech Januszauskas" userId="S::wojciechja@lsretail.com::283006d7-7365-4ce6-9b04-25a42527db96" providerId="AD" clId="Web-{DD520517-0D9B-8838-BCA9-E233583AA229}" dt="2022-04-04T10:27:41.141" v="166"/>
          <ac:picMkLst>
            <pc:docMk/>
            <pc:sldMk cId="476168971" sldId="386"/>
            <ac:picMk id="5" creationId="{0D204C08-694E-3AF2-B7F0-7DB331C71B2F}"/>
          </ac:picMkLst>
        </pc:picChg>
      </pc:sldChg>
      <pc:sldChg chg="addCm modCm">
        <pc:chgData name="Wojciech Januszauskas" userId="S::wojciechja@lsretail.com::283006d7-7365-4ce6-9b04-25a42527db96" providerId="AD" clId="Web-{DD520517-0D9B-8838-BCA9-E233583AA229}" dt="2022-04-01T13:48:15.338" v="24"/>
        <pc:sldMkLst>
          <pc:docMk/>
          <pc:sldMk cId="4185285285" sldId="390"/>
        </pc:sldMkLst>
      </pc:sldChg>
      <pc:sldChg chg="modSp addCm">
        <pc:chgData name="Wojciech Januszauskas" userId="S::wojciechja@lsretail.com::283006d7-7365-4ce6-9b04-25a42527db96" providerId="AD" clId="Web-{DD520517-0D9B-8838-BCA9-E233583AA229}" dt="2022-04-04T11:48:58.411" v="416"/>
        <pc:sldMkLst>
          <pc:docMk/>
          <pc:sldMk cId="191652308" sldId="391"/>
        </pc:sldMkLst>
        <pc:picChg chg="mod">
          <ac:chgData name="Wojciech Januszauskas" userId="S::wojciechja@lsretail.com::283006d7-7365-4ce6-9b04-25a42527db96" providerId="AD" clId="Web-{DD520517-0D9B-8838-BCA9-E233583AA229}" dt="2022-04-04T11:48:11.002" v="415" actId="14100"/>
          <ac:picMkLst>
            <pc:docMk/>
            <pc:sldMk cId="191652308" sldId="391"/>
            <ac:picMk id="6" creationId="{66DAE328-CED3-404E-810A-C6C15E87802D}"/>
          </ac:picMkLst>
        </pc:picChg>
      </pc:sldChg>
      <pc:sldChg chg="modSp mod modShow addCm">
        <pc:chgData name="Wojciech Januszauskas" userId="S::wojciechja@lsretail.com::283006d7-7365-4ce6-9b04-25a42527db96" providerId="AD" clId="Web-{DD520517-0D9B-8838-BCA9-E233583AA229}" dt="2022-04-04T11:05:39.306" v="341"/>
        <pc:sldMkLst>
          <pc:docMk/>
          <pc:sldMk cId="564739137" sldId="399"/>
        </pc:sldMkLst>
        <pc:spChg chg="mod">
          <ac:chgData name="Wojciech Januszauskas" userId="S::wojciechja@lsretail.com::283006d7-7365-4ce6-9b04-25a42527db96" providerId="AD" clId="Web-{DD520517-0D9B-8838-BCA9-E233583AA229}" dt="2022-04-04T10:53:47.004" v="247" actId="20577"/>
          <ac:spMkLst>
            <pc:docMk/>
            <pc:sldMk cId="564739137" sldId="399"/>
            <ac:spMk id="4" creationId="{2C264C4D-D673-4354-B96E-95BDAB117CCB}"/>
          </ac:spMkLst>
        </pc:spChg>
        <pc:picChg chg="mod">
          <ac:chgData name="Wojciech Januszauskas" userId="S::wojciechja@lsretail.com::283006d7-7365-4ce6-9b04-25a42527db96" providerId="AD" clId="Web-{DD520517-0D9B-8838-BCA9-E233583AA229}" dt="2022-04-04T10:48:20.627" v="244" actId="14100"/>
          <ac:picMkLst>
            <pc:docMk/>
            <pc:sldMk cId="564739137" sldId="399"/>
            <ac:picMk id="22" creationId="{DEA6F7E0-C0C7-49DD-840F-3F1C6B185098}"/>
          </ac:picMkLst>
        </pc:picChg>
      </pc:sldChg>
      <pc:sldChg chg="addCm delCm modCm modNotes">
        <pc:chgData name="Wojciech Januszauskas" userId="S::wojciechja@lsretail.com::283006d7-7365-4ce6-9b04-25a42527db96" providerId="AD" clId="Web-{DD520517-0D9B-8838-BCA9-E233583AA229}" dt="2022-04-01T13:47:44.493" v="22"/>
        <pc:sldMkLst>
          <pc:docMk/>
          <pc:sldMk cId="881075777" sldId="400"/>
        </pc:sldMkLst>
      </pc:sldChg>
      <pc:sldChg chg="modSp">
        <pc:chgData name="Wojciech Januszauskas" userId="S::wojciechja@lsretail.com::283006d7-7365-4ce6-9b04-25a42527db96" providerId="AD" clId="Web-{DD520517-0D9B-8838-BCA9-E233583AA229}" dt="2022-04-04T09:31:02.557" v="76" actId="20577"/>
        <pc:sldMkLst>
          <pc:docMk/>
          <pc:sldMk cId="837529338" sldId="410"/>
        </pc:sldMkLst>
        <pc:spChg chg="mod">
          <ac:chgData name="Wojciech Januszauskas" userId="S::wojciechja@lsretail.com::283006d7-7365-4ce6-9b04-25a42527db96" providerId="AD" clId="Web-{DD520517-0D9B-8838-BCA9-E233583AA229}" dt="2022-04-04T09:31:02.557" v="76" actId="20577"/>
          <ac:spMkLst>
            <pc:docMk/>
            <pc:sldMk cId="837529338" sldId="410"/>
            <ac:spMk id="3" creationId="{56627E7D-60F9-44DF-9849-CE6B92AC8E8C}"/>
          </ac:spMkLst>
        </pc:spChg>
      </pc:sldChg>
      <pc:sldChg chg="addSp delSp modSp">
        <pc:chgData name="Wojciech Januszauskas" userId="S::wojciechja@lsretail.com::283006d7-7365-4ce6-9b04-25a42527db96" providerId="AD" clId="Web-{DD520517-0D9B-8838-BCA9-E233583AA229}" dt="2022-04-01T15:58:40.655" v="44"/>
        <pc:sldMkLst>
          <pc:docMk/>
          <pc:sldMk cId="712346426" sldId="411"/>
        </pc:sldMkLst>
        <pc:picChg chg="add del">
          <ac:chgData name="Wojciech Januszauskas" userId="S::wojciechja@lsretail.com::283006d7-7365-4ce6-9b04-25a42527db96" providerId="AD" clId="Web-{DD520517-0D9B-8838-BCA9-E233583AA229}" dt="2022-04-01T15:58:40.655" v="44"/>
          <ac:picMkLst>
            <pc:docMk/>
            <pc:sldMk cId="712346426" sldId="411"/>
            <ac:picMk id="2" creationId="{F5988E34-12C8-EA46-F1EC-0F049DE83C04}"/>
          </ac:picMkLst>
        </pc:picChg>
        <pc:picChg chg="mod">
          <ac:chgData name="Wojciech Januszauskas" userId="S::wojciechja@lsretail.com::283006d7-7365-4ce6-9b04-25a42527db96" providerId="AD" clId="Web-{DD520517-0D9B-8838-BCA9-E233583AA229}" dt="2022-04-01T15:58:38.967" v="43" actId="1076"/>
          <ac:picMkLst>
            <pc:docMk/>
            <pc:sldMk cId="712346426" sldId="411"/>
            <ac:picMk id="10" creationId="{34E4AABE-CDE6-424D-A538-AE12903B17A9}"/>
          </ac:picMkLst>
        </pc:picChg>
      </pc:sldChg>
      <pc:sldChg chg="addSp delSp modSp mod modClrScheme chgLayout modNotes">
        <pc:chgData name="Wojciech Januszauskas" userId="S::wojciechja@lsretail.com::283006d7-7365-4ce6-9b04-25a42527db96" providerId="AD" clId="Web-{DD520517-0D9B-8838-BCA9-E233583AA229}" dt="2022-04-04T11:28:34.113" v="362" actId="1076"/>
        <pc:sldMkLst>
          <pc:docMk/>
          <pc:sldMk cId="279460965" sldId="412"/>
        </pc:sldMkLst>
        <pc:spChg chg="del">
          <ac:chgData name="Wojciech Januszauskas" userId="S::wojciechja@lsretail.com::283006d7-7365-4ce6-9b04-25a42527db96" providerId="AD" clId="Web-{DD520517-0D9B-8838-BCA9-E233583AA229}" dt="2022-04-04T11:16:16.715" v="343"/>
          <ac:spMkLst>
            <pc:docMk/>
            <pc:sldMk cId="279460965" sldId="412"/>
            <ac:spMk id="2" creationId="{73470319-494A-48D9-BE5F-EA78A684EB42}"/>
          </ac:spMkLst>
        </pc:spChg>
        <pc:spChg chg="mod ord">
          <ac:chgData name="Wojciech Januszauskas" userId="S::wojciechja@lsretail.com::283006d7-7365-4ce6-9b04-25a42527db96" providerId="AD" clId="Web-{DD520517-0D9B-8838-BCA9-E233583AA229}" dt="2022-04-04T11:16:16.715" v="343"/>
          <ac:spMkLst>
            <pc:docMk/>
            <pc:sldMk cId="279460965" sldId="412"/>
            <ac:spMk id="3" creationId="{91D06BAA-FF88-4D8C-80A7-B320FCE354E5}"/>
          </ac:spMkLst>
        </pc:spChg>
        <pc:spChg chg="mod ord">
          <ac:chgData name="Wojciech Januszauskas" userId="S::wojciechja@lsretail.com::283006d7-7365-4ce6-9b04-25a42527db96" providerId="AD" clId="Web-{DD520517-0D9B-8838-BCA9-E233583AA229}" dt="2022-04-04T11:28:25.300" v="361" actId="20577"/>
          <ac:spMkLst>
            <pc:docMk/>
            <pc:sldMk cId="279460965" sldId="412"/>
            <ac:spMk id="4" creationId="{2DC8D659-1CC8-4E10-85E1-2B8EA826761B}"/>
          </ac:spMkLst>
        </pc:spChg>
        <pc:picChg chg="add mod">
          <ac:chgData name="Wojciech Januszauskas" userId="S::wojciechja@lsretail.com::283006d7-7365-4ce6-9b04-25a42527db96" providerId="AD" clId="Web-{DD520517-0D9B-8838-BCA9-E233583AA229}" dt="2022-04-04T11:28:34.113" v="362" actId="1076"/>
          <ac:picMkLst>
            <pc:docMk/>
            <pc:sldMk cId="279460965" sldId="412"/>
            <ac:picMk id="5" creationId="{0EF6FA29-EA13-5080-1853-B5B8F2E27105}"/>
          </ac:picMkLst>
        </pc:picChg>
      </pc:sldChg>
      <pc:sldChg chg="modSp mod modShow">
        <pc:chgData name="Wojciech Januszauskas" userId="S::wojciechja@lsretail.com::283006d7-7365-4ce6-9b04-25a42527db96" providerId="AD" clId="Web-{DD520517-0D9B-8838-BCA9-E233583AA229}" dt="2022-04-04T11:44:44.444" v="388"/>
        <pc:sldMkLst>
          <pc:docMk/>
          <pc:sldMk cId="987725022" sldId="413"/>
        </pc:sldMkLst>
        <pc:picChg chg="mod">
          <ac:chgData name="Wojciech Januszauskas" userId="S::wojciechja@lsretail.com::283006d7-7365-4ce6-9b04-25a42527db96" providerId="AD" clId="Web-{DD520517-0D9B-8838-BCA9-E233583AA229}" dt="2022-04-04T11:42:13.280" v="371" actId="1076"/>
          <ac:picMkLst>
            <pc:docMk/>
            <pc:sldMk cId="987725022" sldId="413"/>
            <ac:picMk id="5" creationId="{1D1CAE8C-04D0-4F53-B113-1ED4ED285E20}"/>
          </ac:picMkLst>
        </pc:picChg>
      </pc:sldChg>
      <pc:sldChg chg="addSp delSp modSp addCm">
        <pc:chgData name="Wojciech Januszauskas" userId="S::wojciechja@lsretail.com::283006d7-7365-4ce6-9b04-25a42527db96" providerId="AD" clId="Web-{DD520517-0D9B-8838-BCA9-E233583AA229}" dt="2022-04-01T16:03:11.481" v="51" actId="20577"/>
        <pc:sldMkLst>
          <pc:docMk/>
          <pc:sldMk cId="832205764" sldId="416"/>
        </pc:sldMkLst>
        <pc:spChg chg="del">
          <ac:chgData name="Wojciech Januszauskas" userId="S::wojciechja@lsretail.com::283006d7-7365-4ce6-9b04-25a42527db96" providerId="AD" clId="Web-{DD520517-0D9B-8838-BCA9-E233583AA229}" dt="2022-04-01T16:02:51.027" v="46"/>
          <ac:spMkLst>
            <pc:docMk/>
            <pc:sldMk cId="832205764" sldId="416"/>
            <ac:spMk id="2" creationId="{78CC9497-D818-4873-B6CC-C3D0EDCD7C3A}"/>
          </ac:spMkLst>
        </pc:spChg>
        <pc:spChg chg="mod">
          <ac:chgData name="Wojciech Januszauskas" userId="S::wojciechja@lsretail.com::283006d7-7365-4ce6-9b04-25a42527db96" providerId="AD" clId="Web-{DD520517-0D9B-8838-BCA9-E233583AA229}" dt="2022-04-01T16:03:11.481" v="51" actId="20577"/>
          <ac:spMkLst>
            <pc:docMk/>
            <pc:sldMk cId="832205764" sldId="416"/>
            <ac:spMk id="5" creationId="{1603B7A7-B8E8-4565-8BE4-6C4EB6ADC313}"/>
          </ac:spMkLst>
        </pc:spChg>
        <pc:picChg chg="add mod ord">
          <ac:chgData name="Wojciech Januszauskas" userId="S::wojciechja@lsretail.com::283006d7-7365-4ce6-9b04-25a42527db96" providerId="AD" clId="Web-{DD520517-0D9B-8838-BCA9-E233583AA229}" dt="2022-04-01T16:03:04.137" v="49"/>
          <ac:picMkLst>
            <pc:docMk/>
            <pc:sldMk cId="832205764" sldId="416"/>
            <ac:picMk id="3" creationId="{9C337A5D-13EB-AAD7-F993-DB5B71540DE4}"/>
          </ac:picMkLst>
        </pc:picChg>
      </pc:sldChg>
      <pc:sldChg chg="del">
        <pc:chgData name="Wojciech Januszauskas" userId="S::wojciechja@lsretail.com::283006d7-7365-4ce6-9b04-25a42527db96" providerId="AD" clId="Web-{DD520517-0D9B-8838-BCA9-E233583AA229}" dt="2022-04-01T13:44:27.644" v="14"/>
        <pc:sldMkLst>
          <pc:docMk/>
          <pc:sldMk cId="3675105919" sldId="419"/>
        </pc:sldMkLst>
      </pc:sldChg>
      <pc:sldChg chg="addSp delSp modSp">
        <pc:chgData name="Wojciech Januszauskas" userId="S::wojciechja@lsretail.com::283006d7-7365-4ce6-9b04-25a42527db96" providerId="AD" clId="Web-{DD520517-0D9B-8838-BCA9-E233583AA229}" dt="2022-04-04T09:25:36.875" v="63" actId="1076"/>
        <pc:sldMkLst>
          <pc:docMk/>
          <pc:sldMk cId="617418376" sldId="420"/>
        </pc:sldMkLst>
        <pc:picChg chg="add del mod">
          <ac:chgData name="Wojciech Januszauskas" userId="S::wojciechja@lsretail.com::283006d7-7365-4ce6-9b04-25a42527db96" providerId="AD" clId="Web-{DD520517-0D9B-8838-BCA9-E233583AA229}" dt="2022-04-04T09:25:03.843" v="59"/>
          <ac:picMkLst>
            <pc:docMk/>
            <pc:sldMk cId="617418376" sldId="420"/>
            <ac:picMk id="2" creationId="{AB999CEB-E2B4-A7AC-5C8E-6DB5CFE4928D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09:25:36.875" v="63" actId="1076"/>
          <ac:picMkLst>
            <pc:docMk/>
            <pc:sldMk cId="617418376" sldId="420"/>
            <ac:picMk id="5" creationId="{A93B23EA-5C49-7C0B-D6A8-50C0BA4107FE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4T09:24:56.468" v="56"/>
          <ac:picMkLst>
            <pc:docMk/>
            <pc:sldMk cId="617418376" sldId="420"/>
            <ac:picMk id="12" creationId="{6E884FFF-4D21-4AAE-8359-DE5842D3AD10}"/>
          </ac:picMkLst>
        </pc:picChg>
      </pc:sldChg>
      <pc:sldChg chg="addSp delSp modSp add del mod replId modShow">
        <pc:chgData name="Wojciech Januszauskas" userId="S::wojciechja@lsretail.com::283006d7-7365-4ce6-9b04-25a42527db96" providerId="AD" clId="Web-{DD520517-0D9B-8838-BCA9-E233583AA229}" dt="2022-04-04T10:18:05.408" v="162"/>
        <pc:sldMkLst>
          <pc:docMk/>
          <pc:sldMk cId="3892643389" sldId="421"/>
        </pc:sldMkLst>
        <pc:spChg chg="add del mod">
          <ac:chgData name="Wojciech Januszauskas" userId="S::wojciechja@lsretail.com::283006d7-7365-4ce6-9b04-25a42527db96" providerId="AD" clId="Web-{DD520517-0D9B-8838-BCA9-E233583AA229}" dt="2022-04-01T13:20:56.818" v="2"/>
          <ac:spMkLst>
            <pc:docMk/>
            <pc:sldMk cId="3892643389" sldId="421"/>
            <ac:spMk id="5" creationId="{951ECB4B-9103-66B0-476C-B47A23C4F465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1T13:21:03.506" v="4"/>
          <ac:spMkLst>
            <pc:docMk/>
            <pc:sldMk cId="3892643389" sldId="421"/>
            <ac:spMk id="8" creationId="{26290716-F7DE-F0CE-2D24-F86A4F9F4356}"/>
          </ac:spMkLst>
        </pc:spChg>
        <pc:picChg chg="add del mod">
          <ac:chgData name="Wojciech Januszauskas" userId="S::wojciechja@lsretail.com::283006d7-7365-4ce6-9b04-25a42527db96" providerId="AD" clId="Web-{DD520517-0D9B-8838-BCA9-E233583AA229}" dt="2022-04-04T09:40:38.104" v="81"/>
          <ac:picMkLst>
            <pc:docMk/>
            <pc:sldMk cId="3892643389" sldId="421"/>
            <ac:picMk id="5" creationId="{448AA324-F710-74A4-1FC9-E7FF259F2617}"/>
          </ac:picMkLst>
        </pc:picChg>
        <pc:picChg chg="add del mod ord modCrop">
          <ac:chgData name="Wojciech Januszauskas" userId="S::wojciechja@lsretail.com::283006d7-7365-4ce6-9b04-25a42527db96" providerId="AD" clId="Web-{DD520517-0D9B-8838-BCA9-E233583AA229}" dt="2022-04-01T13:21:01.803" v="3"/>
          <ac:picMkLst>
            <pc:docMk/>
            <pc:sldMk cId="3892643389" sldId="421"/>
            <ac:picMk id="6" creationId="{E4A79B71-2394-9DDF-EF0F-1807CC8C12BA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1T13:21:27.116" v="10" actId="1076"/>
          <ac:picMkLst>
            <pc:docMk/>
            <pc:sldMk cId="3892643389" sldId="421"/>
            <ac:picMk id="9" creationId="{5DE24C45-55B2-CACA-07B1-D7E6AD31CF0C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1T13:20:55.256" v="1"/>
          <ac:picMkLst>
            <pc:docMk/>
            <pc:sldMk cId="3892643389" sldId="421"/>
            <ac:picMk id="13" creationId="{BE67A0C7-876C-4A91-86BA-1217224166A7}"/>
          </ac:picMkLst>
        </pc:picChg>
      </pc:sldChg>
      <pc:sldChg chg="add del replId">
        <pc:chgData name="Wojciech Januszauskas" userId="S::wojciechja@lsretail.com::283006d7-7365-4ce6-9b04-25a42527db96" providerId="AD" clId="Web-{DD520517-0D9B-8838-BCA9-E233583AA229}" dt="2022-04-01T13:21:07.256" v="6"/>
        <pc:sldMkLst>
          <pc:docMk/>
          <pc:sldMk cId="412544921" sldId="422"/>
        </pc:sldMkLst>
      </pc:sldChg>
      <pc:sldChg chg="addSp delSp modSp add replId">
        <pc:chgData name="Wojciech Januszauskas" userId="S::wojciechja@lsretail.com::283006d7-7365-4ce6-9b04-25a42527db96" providerId="AD" clId="Web-{DD520517-0D9B-8838-BCA9-E233583AA229}" dt="2022-04-01T15:58:10.685" v="41" actId="1076"/>
        <pc:sldMkLst>
          <pc:docMk/>
          <pc:sldMk cId="1674854764" sldId="423"/>
        </pc:sldMkLst>
        <pc:picChg chg="add del mod">
          <ac:chgData name="Wojciech Januszauskas" userId="S::wojciechja@lsretail.com::283006d7-7365-4ce6-9b04-25a42527db96" providerId="AD" clId="Web-{DD520517-0D9B-8838-BCA9-E233583AA229}" dt="2022-04-01T15:57:31.151" v="32"/>
          <ac:picMkLst>
            <pc:docMk/>
            <pc:sldMk cId="1674854764" sldId="423"/>
            <ac:picMk id="2" creationId="{58A4030C-412C-201B-46AE-63EF13632124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1T15:58:10.685" v="41" actId="1076"/>
          <ac:picMkLst>
            <pc:docMk/>
            <pc:sldMk cId="1674854764" sldId="423"/>
            <ac:picMk id="3" creationId="{99263ADC-DA7E-FE4B-B949-3E5F3832B81B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1T15:58:05.309" v="39" actId="1076"/>
          <ac:picMkLst>
            <pc:docMk/>
            <pc:sldMk cId="1674854764" sldId="423"/>
            <ac:picMk id="4" creationId="{D5B4B613-2A6A-E070-21EB-757F6C136804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1T15:56:49.149" v="26"/>
          <ac:picMkLst>
            <pc:docMk/>
            <pc:sldMk cId="1674854764" sldId="423"/>
            <ac:picMk id="10" creationId="{34E4AABE-CDE6-424D-A538-AE12903B17A9}"/>
          </ac:picMkLst>
        </pc:picChg>
      </pc:sldChg>
      <pc:sldChg chg="addSp delSp modSp add ord replId">
        <pc:chgData name="Wojciech Januszauskas" userId="S::wojciechja@lsretail.com::283006d7-7365-4ce6-9b04-25a42527db96" providerId="AD" clId="Web-{DD520517-0D9B-8838-BCA9-E233583AA229}" dt="2022-04-04T10:19:09.067" v="164"/>
        <pc:sldMkLst>
          <pc:docMk/>
          <pc:sldMk cId="3680087470" sldId="424"/>
        </pc:sldMkLst>
        <pc:spChg chg="mod">
          <ac:chgData name="Wojciech Januszauskas" userId="S::wojciechja@lsretail.com::283006d7-7365-4ce6-9b04-25a42527db96" providerId="AD" clId="Web-{DD520517-0D9B-8838-BCA9-E233583AA229}" dt="2022-04-04T09:30:31.806" v="72" actId="20577"/>
          <ac:spMkLst>
            <pc:docMk/>
            <pc:sldMk cId="3680087470" sldId="424"/>
            <ac:spMk id="3" creationId="{56627E7D-60F9-44DF-9849-CE6B92AC8E8C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09:30:16.633" v="67"/>
          <ac:spMkLst>
            <pc:docMk/>
            <pc:sldMk cId="3680087470" sldId="424"/>
            <ac:spMk id="6" creationId="{F689E690-58F7-87E3-613B-59B6767EE8AC}"/>
          </ac:spMkLst>
        </pc:spChg>
        <pc:picChg chg="add mod">
          <ac:chgData name="Wojciech Januszauskas" userId="S::wojciechja@lsretail.com::283006d7-7365-4ce6-9b04-25a42527db96" providerId="AD" clId="Web-{DD520517-0D9B-8838-BCA9-E233583AA229}" dt="2022-04-04T09:30:23.759" v="70" actId="1076"/>
          <ac:picMkLst>
            <pc:docMk/>
            <pc:sldMk cId="3680087470" sldId="424"/>
            <ac:picMk id="2" creationId="{C79AB176-64F3-5885-283C-28B22A7E4679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4T09:30:13.977" v="66"/>
          <ac:picMkLst>
            <pc:docMk/>
            <pc:sldMk cId="3680087470" sldId="424"/>
            <ac:picMk id="11" creationId="{E5EAB624-DDDD-44C0-B0FD-81C9B8A771BE}"/>
          </ac:picMkLst>
        </pc:picChg>
      </pc:sldChg>
      <pc:sldChg chg="addSp delSp modSp add del mod replId modClrScheme chgLayout">
        <pc:chgData name="Wojciech Januszauskas" userId="S::wojciechja@lsretail.com::283006d7-7365-4ce6-9b04-25a42527db96" providerId="AD" clId="Web-{DD520517-0D9B-8838-BCA9-E233583AA229}" dt="2022-04-04T10:17:37.422" v="160"/>
        <pc:sldMkLst>
          <pc:docMk/>
          <pc:sldMk cId="4140114399" sldId="425"/>
        </pc:sldMkLst>
        <pc:spChg chg="mod ord">
          <ac:chgData name="Wojciech Januszauskas" userId="S::wojciechja@lsretail.com::283006d7-7365-4ce6-9b04-25a42527db96" providerId="AD" clId="Web-{DD520517-0D9B-8838-BCA9-E233583AA229}" dt="2022-04-04T10:08:32.190" v="121" actId="20577"/>
          <ac:spMkLst>
            <pc:docMk/>
            <pc:sldMk cId="4140114399" sldId="425"/>
            <ac:spMk id="3" creationId="{56627E7D-60F9-44DF-9849-CE6B92AC8E8C}"/>
          </ac:spMkLst>
        </pc:spChg>
        <pc:spChg chg="del">
          <ac:chgData name="Wojciech Januszauskas" userId="S::wojciechja@lsretail.com::283006d7-7365-4ce6-9b04-25a42527db96" providerId="AD" clId="Web-{DD520517-0D9B-8838-BCA9-E233583AA229}" dt="2022-04-04T10:05:31.150" v="97"/>
          <ac:spMkLst>
            <pc:docMk/>
            <pc:sldMk cId="4140114399" sldId="425"/>
            <ac:spMk id="4" creationId="{2C264C4D-D673-4354-B96E-95BDAB117CCB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10:04:58.507" v="85"/>
          <ac:spMkLst>
            <pc:docMk/>
            <pc:sldMk cId="4140114399" sldId="425"/>
            <ac:spMk id="5" creationId="{2BEEE594-3516-D71C-B928-8F482D4FEE11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10:05:01.992" v="87"/>
          <ac:spMkLst>
            <pc:docMk/>
            <pc:sldMk cId="4140114399" sldId="425"/>
            <ac:spMk id="8" creationId="{4A7241C8-BEF2-1AFC-E741-9A198FAFB769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10:05:34.634" v="99"/>
          <ac:spMkLst>
            <pc:docMk/>
            <pc:sldMk cId="4140114399" sldId="425"/>
            <ac:spMk id="14" creationId="{B31277B8-005D-68DA-A337-5A592E64A19D}"/>
          </ac:spMkLst>
        </pc:spChg>
        <pc:spChg chg="add del mod ord">
          <ac:chgData name="Wojciech Januszauskas" userId="S::wojciechja@lsretail.com::283006d7-7365-4ce6-9b04-25a42527db96" providerId="AD" clId="Web-{DD520517-0D9B-8838-BCA9-E233583AA229}" dt="2022-04-04T10:06:35.200" v="109"/>
          <ac:spMkLst>
            <pc:docMk/>
            <pc:sldMk cId="4140114399" sldId="425"/>
            <ac:spMk id="17" creationId="{BDF06A7E-F68D-3AC3-C3A5-9EAEA2A7C45D}"/>
          </ac:spMkLst>
        </pc:spChg>
        <pc:spChg chg="add del mod ord">
          <ac:chgData name="Wojciech Januszauskas" userId="S::wojciechja@lsretail.com::283006d7-7365-4ce6-9b04-25a42527db96" providerId="AD" clId="Web-{DD520517-0D9B-8838-BCA9-E233583AA229}" dt="2022-04-04T10:06:50.638" v="113"/>
          <ac:spMkLst>
            <pc:docMk/>
            <pc:sldMk cId="4140114399" sldId="425"/>
            <ac:spMk id="18" creationId="{25D201D6-C357-25FD-DAC2-41F47F796788}"/>
          </ac:spMkLst>
        </pc:spChg>
        <pc:spChg chg="add del mod ord">
          <ac:chgData name="Wojciech Januszauskas" userId="S::wojciechja@lsretail.com::283006d7-7365-4ce6-9b04-25a42527db96" providerId="AD" clId="Web-{DD520517-0D9B-8838-BCA9-E233583AA229}" dt="2022-04-04T10:08:23.627" v="118"/>
          <ac:spMkLst>
            <pc:docMk/>
            <pc:sldMk cId="4140114399" sldId="425"/>
            <ac:spMk id="19" creationId="{BEE63984-025C-51E4-87E3-8FD597EFB30E}"/>
          </ac:spMkLst>
        </pc:spChg>
        <pc:spChg chg="add mod ord">
          <ac:chgData name="Wojciech Januszauskas" userId="S::wojciechja@lsretail.com::283006d7-7365-4ce6-9b04-25a42527db96" providerId="AD" clId="Web-{DD520517-0D9B-8838-BCA9-E233583AA229}" dt="2022-04-04T10:08:36.675" v="123" actId="20577"/>
          <ac:spMkLst>
            <pc:docMk/>
            <pc:sldMk cId="4140114399" sldId="425"/>
            <ac:spMk id="20" creationId="{77D49DE0-7294-D9BB-8224-D4799BDFCAF5}"/>
          </ac:spMkLst>
        </pc:spChg>
        <pc:picChg chg="add del mod ord modCrop">
          <ac:chgData name="Wojciech Januszauskas" userId="S::wojciechja@lsretail.com::283006d7-7365-4ce6-9b04-25a42527db96" providerId="AD" clId="Web-{DD520517-0D9B-8838-BCA9-E233583AA229}" dt="2022-04-04T10:05:00.273" v="86"/>
          <ac:picMkLst>
            <pc:docMk/>
            <pc:sldMk cId="4140114399" sldId="425"/>
            <ac:picMk id="6" creationId="{882FDFE8-4BD8-3B1A-522D-7D299E7A5A33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10:09:53.710" v="135" actId="14100"/>
          <ac:picMkLst>
            <pc:docMk/>
            <pc:sldMk cId="4140114399" sldId="425"/>
            <ac:picMk id="9" creationId="{A0B4BF1A-0667-B385-F0C4-C779B233C21F}"/>
          </ac:picMkLst>
        </pc:picChg>
        <pc:picChg chg="add del mod">
          <ac:chgData name="Wojciech Januszauskas" userId="S::wojciechja@lsretail.com::283006d7-7365-4ce6-9b04-25a42527db96" providerId="AD" clId="Web-{DD520517-0D9B-8838-BCA9-E233583AA229}" dt="2022-04-04T10:06:01.026" v="107"/>
          <ac:picMkLst>
            <pc:docMk/>
            <pc:sldMk cId="4140114399" sldId="425"/>
            <ac:picMk id="10" creationId="{0689FF0E-14FA-147A-4F3A-54B057604632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4T10:04:32.146" v="84"/>
          <ac:picMkLst>
            <pc:docMk/>
            <pc:sldMk cId="4140114399" sldId="425"/>
            <ac:picMk id="13" creationId="{BE67A0C7-876C-4A91-86BA-1217224166A7}"/>
          </ac:picMkLst>
        </pc:picChg>
        <pc:picChg chg="add mod ord">
          <ac:chgData name="Wojciech Januszauskas" userId="S::wojciechja@lsretail.com::283006d7-7365-4ce6-9b04-25a42527db96" providerId="AD" clId="Web-{DD520517-0D9B-8838-BCA9-E233583AA229}" dt="2022-04-04T10:08:29.315" v="120" actId="1076"/>
          <ac:picMkLst>
            <pc:docMk/>
            <pc:sldMk cId="4140114399" sldId="425"/>
            <ac:picMk id="16" creationId="{E8D5624C-86F7-4CD8-D496-B6826576E352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10:09:43.506" v="133" actId="1076"/>
          <ac:picMkLst>
            <pc:docMk/>
            <pc:sldMk cId="4140114399" sldId="425"/>
            <ac:picMk id="21" creationId="{3A328ABC-024C-4DB3-624C-38C59DBF8892}"/>
          </ac:picMkLst>
        </pc:picChg>
      </pc:sldChg>
      <pc:sldChg chg="addSp delSp modSp add replId">
        <pc:chgData name="Wojciech Januszauskas" userId="S::wojciechja@lsretail.com::283006d7-7365-4ce6-9b04-25a42527db96" providerId="AD" clId="Web-{DD520517-0D9B-8838-BCA9-E233583AA229}" dt="2022-04-04T11:47:38.891" v="414" actId="14100"/>
        <pc:sldMkLst>
          <pc:docMk/>
          <pc:sldMk cId="747728421" sldId="426"/>
        </pc:sldMkLst>
        <pc:spChg chg="del">
          <ac:chgData name="Wojciech Januszauskas" userId="S::wojciechja@lsretail.com::283006d7-7365-4ce6-9b04-25a42527db96" providerId="AD" clId="Web-{DD520517-0D9B-8838-BCA9-E233583AA229}" dt="2022-04-04T10:16:07.855" v="145"/>
          <ac:spMkLst>
            <pc:docMk/>
            <pc:sldMk cId="747728421" sldId="426"/>
            <ac:spMk id="3" creationId="{56627E7D-60F9-44DF-9849-CE6B92AC8E8C}"/>
          </ac:spMkLst>
        </pc:spChg>
        <pc:picChg chg="add mod">
          <ac:chgData name="Wojciech Januszauskas" userId="S::wojciechja@lsretail.com::283006d7-7365-4ce6-9b04-25a42527db96" providerId="AD" clId="Web-{DD520517-0D9B-8838-BCA9-E233583AA229}" dt="2022-04-04T11:47:14.483" v="411" actId="14100"/>
          <ac:picMkLst>
            <pc:docMk/>
            <pc:sldMk cId="747728421" sldId="426"/>
            <ac:picMk id="2" creationId="{3E84BC61-7EC3-8258-A391-DE94A9222AFD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4T10:15:51.135" v="137"/>
          <ac:picMkLst>
            <pc:docMk/>
            <pc:sldMk cId="747728421" sldId="426"/>
            <ac:picMk id="9" creationId="{A0B4BF1A-0667-B385-F0C4-C779B233C21F}"/>
          </ac:picMkLst>
        </pc:picChg>
        <pc:picChg chg="del mod">
          <ac:chgData name="Wojciech Januszauskas" userId="S::wojciechja@lsretail.com::283006d7-7365-4ce6-9b04-25a42527db96" providerId="AD" clId="Web-{DD520517-0D9B-8838-BCA9-E233583AA229}" dt="2022-04-04T10:17:17.874" v="155"/>
          <ac:picMkLst>
            <pc:docMk/>
            <pc:sldMk cId="747728421" sldId="426"/>
            <ac:picMk id="16" creationId="{E8D5624C-86F7-4CD8-D496-B6826576E352}"/>
          </ac:picMkLst>
        </pc:picChg>
        <pc:picChg chg="mod">
          <ac:chgData name="Wojciech Januszauskas" userId="S::wojciechja@lsretail.com::283006d7-7365-4ce6-9b04-25a42527db96" providerId="AD" clId="Web-{DD520517-0D9B-8838-BCA9-E233583AA229}" dt="2022-04-04T11:47:38.891" v="414" actId="14100"/>
          <ac:picMkLst>
            <pc:docMk/>
            <pc:sldMk cId="747728421" sldId="426"/>
            <ac:picMk id="21" creationId="{3A328ABC-024C-4DB3-624C-38C59DBF8892}"/>
          </ac:picMkLst>
        </pc:picChg>
      </pc:sldChg>
      <pc:sldChg chg="addSp delSp modSp add del mod replId modClrScheme chgLayout">
        <pc:chgData name="Wojciech Januszauskas" userId="S::wojciechja@lsretail.com::283006d7-7365-4ce6-9b04-25a42527db96" providerId="AD" clId="Web-{DD520517-0D9B-8838-BCA9-E233583AA229}" dt="2022-04-04T10:35:25.431" v="229"/>
        <pc:sldMkLst>
          <pc:docMk/>
          <pc:sldMk cId="1077201018" sldId="427"/>
        </pc:sldMkLst>
        <pc:spChg chg="mod ord">
          <ac:chgData name="Wojciech Januszauskas" userId="S::wojciechja@lsretail.com::283006d7-7365-4ce6-9b04-25a42527db96" providerId="AD" clId="Web-{DD520517-0D9B-8838-BCA9-E233583AA229}" dt="2022-04-04T10:28:46.707" v="180"/>
          <ac:spMkLst>
            <pc:docMk/>
            <pc:sldMk cId="1077201018" sldId="427"/>
            <ac:spMk id="3" creationId="{56627E7D-60F9-44DF-9849-CE6B92AC8E8C}"/>
          </ac:spMkLst>
        </pc:spChg>
        <pc:spChg chg="mod ord">
          <ac:chgData name="Wojciech Januszauskas" userId="S::wojciechja@lsretail.com::283006d7-7365-4ce6-9b04-25a42527db96" providerId="AD" clId="Web-{DD520517-0D9B-8838-BCA9-E233583AA229}" dt="2022-04-04T10:33:23.924" v="211" actId="1076"/>
          <ac:spMkLst>
            <pc:docMk/>
            <pc:sldMk cId="1077201018" sldId="427"/>
            <ac:spMk id="4" creationId="{2C264C4D-D673-4354-B96E-95BDAB117CCB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10:27:55.313" v="169"/>
          <ac:spMkLst>
            <pc:docMk/>
            <pc:sldMk cId="1077201018" sldId="427"/>
            <ac:spMk id="6" creationId="{A6463E01-FC95-45B0-A220-654F3EBCA3DC}"/>
          </ac:spMkLst>
        </pc:spChg>
        <pc:spChg chg="add del mod ord">
          <ac:chgData name="Wojciech Januszauskas" userId="S::wojciechja@lsretail.com::283006d7-7365-4ce6-9b04-25a42527db96" providerId="AD" clId="Web-{DD520517-0D9B-8838-BCA9-E233583AA229}" dt="2022-04-04T10:28:49.566" v="181"/>
          <ac:spMkLst>
            <pc:docMk/>
            <pc:sldMk cId="1077201018" sldId="427"/>
            <ac:spMk id="8" creationId="{54CD0F20-1475-EAED-E151-8CA60DC681BE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10:29:57.054" v="203"/>
          <ac:spMkLst>
            <pc:docMk/>
            <pc:sldMk cId="1077201018" sldId="427"/>
            <ac:spMk id="10" creationId="{CCA44A7F-C4CC-F27B-E468-2B66EC909940}"/>
          </ac:spMkLst>
        </pc:spChg>
        <pc:picChg chg="del">
          <ac:chgData name="Wojciech Januszauskas" userId="S::wojciechja@lsretail.com::283006d7-7365-4ce6-9b04-25a42527db96" providerId="AD" clId="Web-{DD520517-0D9B-8838-BCA9-E233583AA229}" dt="2022-04-04T10:27:52.220" v="168"/>
          <ac:picMkLst>
            <pc:docMk/>
            <pc:sldMk cId="1077201018" sldId="427"/>
            <ac:picMk id="5" creationId="{0D204C08-694E-3AF2-B7F0-7DB331C71B2F}"/>
          </ac:picMkLst>
        </pc:picChg>
        <pc:picChg chg="add del mod">
          <ac:chgData name="Wojciech Januszauskas" userId="S::wojciechja@lsretail.com::283006d7-7365-4ce6-9b04-25a42527db96" providerId="AD" clId="Web-{DD520517-0D9B-8838-BCA9-E233583AA229}" dt="2022-04-04T10:28:30.643" v="177"/>
          <ac:picMkLst>
            <pc:docMk/>
            <pc:sldMk cId="1077201018" sldId="427"/>
            <ac:picMk id="7" creationId="{AA6BD54D-5030-33DC-35BE-38251A4741B5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10:33:17.924" v="210" actId="14100"/>
          <ac:picMkLst>
            <pc:docMk/>
            <pc:sldMk cId="1077201018" sldId="427"/>
            <ac:picMk id="9" creationId="{C524E951-05D2-CBD9-A611-2FBA750D97BE}"/>
          </ac:picMkLst>
        </pc:picChg>
        <pc:picChg chg="add del mod">
          <ac:chgData name="Wojciech Januszauskas" userId="S::wojciechja@lsretail.com::283006d7-7365-4ce6-9b04-25a42527db96" providerId="AD" clId="Web-{DD520517-0D9B-8838-BCA9-E233583AA229}" dt="2022-04-04T10:34:17.740" v="213"/>
          <ac:picMkLst>
            <pc:docMk/>
            <pc:sldMk cId="1077201018" sldId="427"/>
            <ac:picMk id="11" creationId="{02EDA92B-A765-03AB-7DB9-57B05F65AAF3}"/>
          </ac:picMkLst>
        </pc:picChg>
      </pc:sldChg>
      <pc:sldChg chg="new del">
        <pc:chgData name="Wojciech Januszauskas" userId="S::wojciechja@lsretail.com::283006d7-7365-4ce6-9b04-25a42527db96" providerId="AD" clId="Web-{DD520517-0D9B-8838-BCA9-E233583AA229}" dt="2022-04-04T10:28:40.706" v="179"/>
        <pc:sldMkLst>
          <pc:docMk/>
          <pc:sldMk cId="930309277" sldId="428"/>
        </pc:sldMkLst>
      </pc:sldChg>
      <pc:sldChg chg="addSp delSp modSp add ord replId addCm delCm">
        <pc:chgData name="Wojciech Januszauskas" userId="S::wojciechja@lsretail.com::283006d7-7365-4ce6-9b04-25a42527db96" providerId="AD" clId="Web-{DD520517-0D9B-8838-BCA9-E233583AA229}" dt="2022-04-04T10:42:12.608" v="241"/>
        <pc:sldMkLst>
          <pc:docMk/>
          <pc:sldMk cId="1532964849" sldId="428"/>
        </pc:sldMkLst>
        <pc:spChg chg="mod">
          <ac:chgData name="Wojciech Januszauskas" userId="S::wojciechja@lsretail.com::283006d7-7365-4ce6-9b04-25a42527db96" providerId="AD" clId="Web-{DD520517-0D9B-8838-BCA9-E233583AA229}" dt="2022-04-04T10:35:14.977" v="227" actId="1076"/>
          <ac:spMkLst>
            <pc:docMk/>
            <pc:sldMk cId="1532964849" sldId="428"/>
            <ac:spMk id="4" creationId="{2C264C4D-D673-4354-B96E-95BDAB117CCB}"/>
          </ac:spMkLst>
        </pc:spChg>
        <pc:picChg chg="add del mod">
          <ac:chgData name="Wojciech Januszauskas" userId="S::wojciechja@lsretail.com::283006d7-7365-4ce6-9b04-25a42527db96" providerId="AD" clId="Web-{DD520517-0D9B-8838-BCA9-E233583AA229}" dt="2022-04-04T10:34:52.570" v="221"/>
          <ac:picMkLst>
            <pc:docMk/>
            <pc:sldMk cId="1532964849" sldId="428"/>
            <ac:picMk id="2" creationId="{A5E5BFC9-0863-8226-D809-A3A4094197C8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10:35:10.789" v="226" actId="14100"/>
          <ac:picMkLst>
            <pc:docMk/>
            <pc:sldMk cId="1532964849" sldId="428"/>
            <ac:picMk id="5" creationId="{C7DD5E1C-FBBC-6113-74EE-3D6D6BE03DCF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10:37:07.905" v="238" actId="1076"/>
          <ac:picMkLst>
            <pc:docMk/>
            <pc:sldMk cId="1532964849" sldId="428"/>
            <ac:picMk id="6" creationId="{CB3C5E6C-AA9E-C302-3FD5-1A2C591F8E4F}"/>
          </ac:picMkLst>
        </pc:picChg>
        <pc:picChg chg="del">
          <ac:chgData name="Wojciech Januszauskas" userId="S::wojciechja@lsretail.com::283006d7-7365-4ce6-9b04-25a42527db96" providerId="AD" clId="Web-{DD520517-0D9B-8838-BCA9-E233583AA229}" dt="2022-04-04T10:34:22.865" v="215"/>
          <ac:picMkLst>
            <pc:docMk/>
            <pc:sldMk cId="1532964849" sldId="428"/>
            <ac:picMk id="9" creationId="{C524E951-05D2-CBD9-A611-2FBA750D97BE}"/>
          </ac:picMkLst>
        </pc:picChg>
      </pc:sldChg>
      <pc:sldChg chg="addSp delSp modSp add ord replId">
        <pc:chgData name="Wojciech Januszauskas" userId="S::wojciechja@lsretail.com::283006d7-7365-4ce6-9b04-25a42527db96" providerId="AD" clId="Web-{DD520517-0D9B-8838-BCA9-E233583AA229}" dt="2022-04-04T11:29:44.772" v="368"/>
        <pc:sldMkLst>
          <pc:docMk/>
          <pc:sldMk cId="498804383" sldId="429"/>
        </pc:sldMkLst>
        <pc:spChg chg="add mod topLvl">
          <ac:chgData name="Wojciech Januszauskas" userId="S::wojciechja@lsretail.com::283006d7-7365-4ce6-9b04-25a42527db96" providerId="AD" clId="Web-{DD520517-0D9B-8838-BCA9-E233583AA229}" dt="2022-04-04T11:29:29.287" v="365"/>
          <ac:spMkLst>
            <pc:docMk/>
            <pc:sldMk cId="498804383" sldId="429"/>
            <ac:spMk id="2" creationId="{6B730714-109E-BA91-33EB-FA35EBBAF335}"/>
          </ac:spMkLst>
        </pc:spChg>
        <pc:spChg chg="mod">
          <ac:chgData name="Wojciech Januszauskas" userId="S::wojciechja@lsretail.com::283006d7-7365-4ce6-9b04-25a42527db96" providerId="AD" clId="Web-{DD520517-0D9B-8838-BCA9-E233583AA229}" dt="2022-04-04T11:29:19.052" v="364" actId="1076"/>
          <ac:spMkLst>
            <pc:docMk/>
            <pc:sldMk cId="498804383" sldId="429"/>
            <ac:spMk id="4" creationId="{2C264C4D-D673-4354-B96E-95BDAB117CCB}"/>
          </ac:spMkLst>
        </pc:spChg>
        <pc:spChg chg="add mod topLvl">
          <ac:chgData name="Wojciech Januszauskas" userId="S::wojciechja@lsretail.com::283006d7-7365-4ce6-9b04-25a42527db96" providerId="AD" clId="Web-{DD520517-0D9B-8838-BCA9-E233583AA229}" dt="2022-04-04T11:29:34.725" v="366"/>
          <ac:spMkLst>
            <pc:docMk/>
            <pc:sldMk cId="498804383" sldId="429"/>
            <ac:spMk id="5" creationId="{21470A71-2ABE-736A-E1AF-FF703077C502}"/>
          </ac:spMkLst>
        </pc:spChg>
        <pc:spChg chg="add mod topLvl">
          <ac:chgData name="Wojciech Januszauskas" userId="S::wojciechja@lsretail.com::283006d7-7365-4ce6-9b04-25a42527db96" providerId="AD" clId="Web-{DD520517-0D9B-8838-BCA9-E233583AA229}" dt="2022-04-04T11:29:34.725" v="367"/>
          <ac:spMkLst>
            <pc:docMk/>
            <pc:sldMk cId="498804383" sldId="429"/>
            <ac:spMk id="6" creationId="{D80F9D73-20A4-6421-1739-C64B2A93A4C3}"/>
          </ac:spMkLst>
        </pc:spChg>
        <pc:spChg chg="add mod topLvl">
          <ac:chgData name="Wojciech Januszauskas" userId="S::wojciechja@lsretail.com::283006d7-7365-4ce6-9b04-25a42527db96" providerId="AD" clId="Web-{DD520517-0D9B-8838-BCA9-E233583AA229}" dt="2022-04-04T11:29:29.287" v="365"/>
          <ac:spMkLst>
            <pc:docMk/>
            <pc:sldMk cId="498804383" sldId="429"/>
            <ac:spMk id="7" creationId="{0B4F6F71-06E1-9A06-87FD-328BFD014F0F}"/>
          </ac:spMkLst>
        </pc:spChg>
        <pc:grpChg chg="add del mod">
          <ac:chgData name="Wojciech Januszauskas" userId="S::wojciechja@lsretail.com::283006d7-7365-4ce6-9b04-25a42527db96" providerId="AD" clId="Web-{DD520517-0D9B-8838-BCA9-E233583AA229}" dt="2022-04-04T11:29:29.287" v="365"/>
          <ac:grpSpMkLst>
            <pc:docMk/>
            <pc:sldMk cId="498804383" sldId="429"/>
            <ac:grpSpMk id="9" creationId="{8599DD46-8650-9257-6CFA-DCF72A95A0BA}"/>
          </ac:grpSpMkLst>
        </pc:grpChg>
        <pc:grpChg chg="add">
          <ac:chgData name="Wojciech Januszauskas" userId="S::wojciechja@lsretail.com::283006d7-7365-4ce6-9b04-25a42527db96" providerId="AD" clId="Web-{DD520517-0D9B-8838-BCA9-E233583AA229}" dt="2022-04-04T11:29:44.772" v="368"/>
          <ac:grpSpMkLst>
            <pc:docMk/>
            <pc:sldMk cId="498804383" sldId="429"/>
            <ac:grpSpMk id="10" creationId="{FDB0EA0D-CFD4-7DDD-9379-ECB74B8E19FE}"/>
          </ac:grpSpMkLst>
        </pc:grpChg>
        <pc:picChg chg="add mod ord">
          <ac:chgData name="Wojciech Januszauskas" userId="S::wojciechja@lsretail.com::283006d7-7365-4ce6-9b04-25a42527db96" providerId="AD" clId="Web-{DD520517-0D9B-8838-BCA9-E233583AA229}" dt="2022-04-04T11:05:14.961" v="339" actId="1076"/>
          <ac:picMkLst>
            <pc:docMk/>
            <pc:sldMk cId="498804383" sldId="429"/>
            <ac:picMk id="8" creationId="{FE4ABCA9-4233-F905-4297-4AA560A1F5C6}"/>
          </ac:picMkLst>
        </pc:picChg>
        <pc:picChg chg="del mod">
          <ac:chgData name="Wojciech Januszauskas" userId="S::wojciechja@lsretail.com::283006d7-7365-4ce6-9b04-25a42527db96" providerId="AD" clId="Web-{DD520517-0D9B-8838-BCA9-E233583AA229}" dt="2022-04-04T11:03:59.473" v="327"/>
          <ac:picMkLst>
            <pc:docMk/>
            <pc:sldMk cId="498804383" sldId="429"/>
            <ac:picMk id="22" creationId="{DEA6F7E0-C0C7-49DD-840F-3F1C6B185098}"/>
          </ac:picMkLst>
        </pc:picChg>
      </pc:sldChg>
      <pc:sldChg chg="add mod replId modShow">
        <pc:chgData name="Wojciech Januszauskas" userId="S::wojciechja@lsretail.com::283006d7-7365-4ce6-9b04-25a42527db96" providerId="AD" clId="Web-{DD520517-0D9B-8838-BCA9-E233583AA229}" dt="2022-04-04T11:32:03.327" v="369"/>
        <pc:sldMkLst>
          <pc:docMk/>
          <pc:sldMk cId="1933676028" sldId="430"/>
        </pc:sldMkLst>
      </pc:sldChg>
      <pc:sldChg chg="addSp delSp modSp add mod ord replId modClrScheme chgLayout">
        <pc:chgData name="Wojciech Januszauskas" userId="S::wojciechja@lsretail.com::283006d7-7365-4ce6-9b04-25a42527db96" providerId="AD" clId="Web-{DD520517-0D9B-8838-BCA9-E233583AA229}" dt="2022-04-04T11:46:09.183" v="409" actId="1076"/>
        <pc:sldMkLst>
          <pc:docMk/>
          <pc:sldMk cId="2383300936" sldId="431"/>
        </pc:sldMkLst>
        <pc:spChg chg="mod ord">
          <ac:chgData name="Wojciech Januszauskas" userId="S::wojciechja@lsretail.com::283006d7-7365-4ce6-9b04-25a42527db96" providerId="AD" clId="Web-{DD520517-0D9B-8838-BCA9-E233583AA229}" dt="2022-04-04T11:43:13.877" v="373"/>
          <ac:spMkLst>
            <pc:docMk/>
            <pc:sldMk cId="2383300936" sldId="431"/>
            <ac:spMk id="3" creationId="{56627E7D-60F9-44DF-9849-CE6B92AC8E8C}"/>
          </ac:spMkLst>
        </pc:spChg>
        <pc:spChg chg="del mod ord">
          <ac:chgData name="Wojciech Januszauskas" userId="S::wojciechja@lsretail.com::283006d7-7365-4ce6-9b04-25a42527db96" providerId="AD" clId="Web-{DD520517-0D9B-8838-BCA9-E233583AA229}" dt="2022-04-04T11:44:25.693" v="384"/>
          <ac:spMkLst>
            <pc:docMk/>
            <pc:sldMk cId="2383300936" sldId="431"/>
            <ac:spMk id="4" creationId="{2C264C4D-D673-4354-B96E-95BDAB117CCB}"/>
          </ac:spMkLst>
        </pc:spChg>
        <pc:spChg chg="add del mod">
          <ac:chgData name="Wojciech Januszauskas" userId="S::wojciechja@lsretail.com::283006d7-7365-4ce6-9b04-25a42527db96" providerId="AD" clId="Web-{DD520517-0D9B-8838-BCA9-E233583AA229}" dt="2022-04-04T11:44:29.584" v="385"/>
          <ac:spMkLst>
            <pc:docMk/>
            <pc:sldMk cId="2383300936" sldId="431"/>
            <ac:spMk id="6" creationId="{D393FB7D-65F8-4E68-6AEA-5D0785E6ECD2}"/>
          </ac:spMkLst>
        </pc:spChg>
        <pc:spChg chg="add mod">
          <ac:chgData name="Wojciech Januszauskas" userId="S::wojciechja@lsretail.com::283006d7-7365-4ce6-9b04-25a42527db96" providerId="AD" clId="Web-{DD520517-0D9B-8838-BCA9-E233583AA229}" dt="2022-04-04T11:45:59.401" v="408" actId="14100"/>
          <ac:spMkLst>
            <pc:docMk/>
            <pc:sldMk cId="2383300936" sldId="431"/>
            <ac:spMk id="9" creationId="{FA3EBD11-AE1A-2538-998C-9B83A57CDCCC}"/>
          </ac:spMkLst>
        </pc:spChg>
        <pc:picChg chg="mod">
          <ac:chgData name="Wojciech Januszauskas" userId="S::wojciechja@lsretail.com::283006d7-7365-4ce6-9b04-25a42527db96" providerId="AD" clId="Web-{DD520517-0D9B-8838-BCA9-E233583AA229}" dt="2022-04-04T11:45:27.431" v="397" actId="1076"/>
          <ac:picMkLst>
            <pc:docMk/>
            <pc:sldMk cId="2383300936" sldId="431"/>
            <ac:picMk id="5" creationId="{1D1CAE8C-04D0-4F53-B113-1ED4ED285E20}"/>
          </ac:picMkLst>
        </pc:picChg>
        <pc:picChg chg="add mod">
          <ac:chgData name="Wojciech Januszauskas" userId="S::wojciechja@lsretail.com::283006d7-7365-4ce6-9b04-25a42527db96" providerId="AD" clId="Web-{DD520517-0D9B-8838-BCA9-E233583AA229}" dt="2022-04-04T11:46:09.183" v="409" actId="1076"/>
          <ac:picMkLst>
            <pc:docMk/>
            <pc:sldMk cId="2383300936" sldId="431"/>
            <ac:picMk id="8" creationId="{FA68ECF7-EE2E-AE86-0A3E-8586E1B72EF4}"/>
          </ac:picMkLst>
        </pc:picChg>
      </pc:sldChg>
    </pc:docChg>
  </pc:docChgLst>
  <pc:docChgLst>
    <pc:chgData name="Lovisa Juliusdottir" userId="7357002f-12f7-4401-b0ab-d2de927ad16e" providerId="ADAL" clId="{581619E1-2B13-4A16-9697-413B2F29866C}"/>
    <pc:docChg chg="custSel addSld modSld sldOrd modSection">
      <pc:chgData name="Lovisa Juliusdottir" userId="7357002f-12f7-4401-b0ab-d2de927ad16e" providerId="ADAL" clId="{581619E1-2B13-4A16-9697-413B2F29866C}" dt="2022-03-21T09:11:47.306" v="7166" actId="20577"/>
      <pc:docMkLst>
        <pc:docMk/>
      </pc:docMkLst>
      <pc:sldChg chg="modNotesTx">
        <pc:chgData name="Lovisa Juliusdottir" userId="7357002f-12f7-4401-b0ab-d2de927ad16e" providerId="ADAL" clId="{581619E1-2B13-4A16-9697-413B2F29866C}" dt="2022-03-18T14:40:39.009" v="6384" actId="313"/>
        <pc:sldMkLst>
          <pc:docMk/>
          <pc:sldMk cId="2288905331" sldId="376"/>
        </pc:sldMkLst>
      </pc:sldChg>
      <pc:sldChg chg="modNotesTx">
        <pc:chgData name="Lovisa Juliusdottir" userId="7357002f-12f7-4401-b0ab-d2de927ad16e" providerId="ADAL" clId="{581619E1-2B13-4A16-9697-413B2F29866C}" dt="2022-03-18T10:56:54.393" v="1398" actId="5793"/>
        <pc:sldMkLst>
          <pc:docMk/>
          <pc:sldMk cId="1761061784" sldId="377"/>
        </pc:sldMkLst>
      </pc:sldChg>
      <pc:sldChg chg="modNotesTx">
        <pc:chgData name="Lovisa Juliusdottir" userId="7357002f-12f7-4401-b0ab-d2de927ad16e" providerId="ADAL" clId="{581619E1-2B13-4A16-9697-413B2F29866C}" dt="2022-03-18T14:41:20.077" v="6424" actId="20577"/>
        <pc:sldMkLst>
          <pc:docMk/>
          <pc:sldMk cId="1557374073" sldId="380"/>
        </pc:sldMkLst>
      </pc:sldChg>
      <pc:sldChg chg="modNotesTx">
        <pc:chgData name="Lovisa Juliusdottir" userId="7357002f-12f7-4401-b0ab-d2de927ad16e" providerId="ADAL" clId="{581619E1-2B13-4A16-9697-413B2F29866C}" dt="2022-03-18T11:46:59.412" v="3773" actId="20577"/>
        <pc:sldMkLst>
          <pc:docMk/>
          <pc:sldMk cId="483855761" sldId="381"/>
        </pc:sldMkLst>
      </pc:sldChg>
      <pc:sldChg chg="modNotesTx">
        <pc:chgData name="Lovisa Juliusdottir" userId="7357002f-12f7-4401-b0ab-d2de927ad16e" providerId="ADAL" clId="{581619E1-2B13-4A16-9697-413B2F29866C}" dt="2022-03-18T14:43:40.435" v="6464" actId="20577"/>
        <pc:sldMkLst>
          <pc:docMk/>
          <pc:sldMk cId="650496823" sldId="382"/>
        </pc:sldMkLst>
      </pc:sldChg>
      <pc:sldChg chg="modNotesTx">
        <pc:chgData name="Lovisa Juliusdottir" userId="7357002f-12f7-4401-b0ab-d2de927ad16e" providerId="ADAL" clId="{581619E1-2B13-4A16-9697-413B2F29866C}" dt="2022-03-18T13:22:48.137" v="5821" actId="20577"/>
        <pc:sldMkLst>
          <pc:docMk/>
          <pc:sldMk cId="4257427771" sldId="383"/>
        </pc:sldMkLst>
      </pc:sldChg>
      <pc:sldChg chg="modNotesTx">
        <pc:chgData name="Lovisa Juliusdottir" userId="7357002f-12f7-4401-b0ab-d2de927ad16e" providerId="ADAL" clId="{581619E1-2B13-4A16-9697-413B2F29866C}" dt="2022-03-18T13:23:24.735" v="5825"/>
        <pc:sldMkLst>
          <pc:docMk/>
          <pc:sldMk cId="68639431" sldId="384"/>
        </pc:sldMkLst>
      </pc:sldChg>
      <pc:sldChg chg="modNotesTx">
        <pc:chgData name="Lovisa Juliusdottir" userId="7357002f-12f7-4401-b0ab-d2de927ad16e" providerId="ADAL" clId="{581619E1-2B13-4A16-9697-413B2F29866C}" dt="2022-03-18T13:25:12.595" v="6057" actId="5793"/>
        <pc:sldMkLst>
          <pc:docMk/>
          <pc:sldMk cId="706486553" sldId="385"/>
        </pc:sldMkLst>
      </pc:sldChg>
      <pc:sldChg chg="modNotesTx">
        <pc:chgData name="Lovisa Juliusdottir" userId="7357002f-12f7-4401-b0ab-d2de927ad16e" providerId="ADAL" clId="{581619E1-2B13-4A16-9697-413B2F29866C}" dt="2022-03-18T13:24:15.090" v="5982" actId="20577"/>
        <pc:sldMkLst>
          <pc:docMk/>
          <pc:sldMk cId="476168971" sldId="386"/>
        </pc:sldMkLst>
      </pc:sldChg>
      <pc:sldChg chg="modNotesTx">
        <pc:chgData name="Lovisa Juliusdottir" userId="7357002f-12f7-4401-b0ab-d2de927ad16e" providerId="ADAL" clId="{581619E1-2B13-4A16-9697-413B2F29866C}" dt="2022-03-18T13:25:49.879" v="6062" actId="20577"/>
        <pc:sldMkLst>
          <pc:docMk/>
          <pc:sldMk cId="1816748599" sldId="387"/>
        </pc:sldMkLst>
      </pc:sldChg>
      <pc:sldChg chg="modSp mod modNotesTx">
        <pc:chgData name="Lovisa Juliusdottir" userId="7357002f-12f7-4401-b0ab-d2de927ad16e" providerId="ADAL" clId="{581619E1-2B13-4A16-9697-413B2F29866C}" dt="2022-03-18T14:48:21.149" v="6795" actId="6549"/>
        <pc:sldMkLst>
          <pc:docMk/>
          <pc:sldMk cId="4185285285" sldId="390"/>
        </pc:sldMkLst>
        <pc:spChg chg="mod">
          <ac:chgData name="Lovisa Juliusdottir" userId="7357002f-12f7-4401-b0ab-d2de927ad16e" providerId="ADAL" clId="{581619E1-2B13-4A16-9697-413B2F29866C}" dt="2022-03-18T13:26:00.783" v="6063" actId="20577"/>
          <ac:spMkLst>
            <pc:docMk/>
            <pc:sldMk cId="4185285285" sldId="390"/>
            <ac:spMk id="4" creationId="{2C264C4D-D673-4354-B96E-95BDAB117CCB}"/>
          </ac:spMkLst>
        </pc:spChg>
      </pc:sldChg>
      <pc:sldChg chg="addSp delSp modSp mod ord modClrScheme chgLayout modNotesTx">
        <pc:chgData name="Lovisa Juliusdottir" userId="7357002f-12f7-4401-b0ab-d2de927ad16e" providerId="ADAL" clId="{581619E1-2B13-4A16-9697-413B2F29866C}" dt="2022-03-18T14:46:35.861" v="6681" actId="700"/>
        <pc:sldMkLst>
          <pc:docMk/>
          <pc:sldMk cId="191652308" sldId="391"/>
        </pc:sldMkLst>
        <pc:spChg chg="del mod ord">
          <ac:chgData name="Lovisa Juliusdottir" userId="7357002f-12f7-4401-b0ab-d2de927ad16e" providerId="ADAL" clId="{581619E1-2B13-4A16-9697-413B2F29866C}" dt="2022-03-18T14:46:35.861" v="6681" actId="700"/>
          <ac:spMkLst>
            <pc:docMk/>
            <pc:sldMk cId="191652308" sldId="391"/>
            <ac:spMk id="2" creationId="{A54DE611-4DB1-4D29-A818-6BD04A0B1207}"/>
          </ac:spMkLst>
        </pc:spChg>
        <pc:spChg chg="mod ord">
          <ac:chgData name="Lovisa Juliusdottir" userId="7357002f-12f7-4401-b0ab-d2de927ad16e" providerId="ADAL" clId="{581619E1-2B13-4A16-9697-413B2F29866C}" dt="2022-03-18T14:46:35.861" v="6681" actId="700"/>
          <ac:spMkLst>
            <pc:docMk/>
            <pc:sldMk cId="191652308" sldId="391"/>
            <ac:spMk id="3" creationId="{56627E7D-60F9-44DF-9849-CE6B92AC8E8C}"/>
          </ac:spMkLst>
        </pc:spChg>
        <pc:spChg chg="mod ord">
          <ac:chgData name="Lovisa Juliusdottir" userId="7357002f-12f7-4401-b0ab-d2de927ad16e" providerId="ADAL" clId="{581619E1-2B13-4A16-9697-413B2F29866C}" dt="2022-03-18T14:46:35.861" v="6681" actId="700"/>
          <ac:spMkLst>
            <pc:docMk/>
            <pc:sldMk cId="191652308" sldId="391"/>
            <ac:spMk id="4" creationId="{2C264C4D-D673-4354-B96E-95BDAB117CCB}"/>
          </ac:spMkLst>
        </pc:spChg>
        <pc:spChg chg="add mod ord">
          <ac:chgData name="Lovisa Juliusdottir" userId="7357002f-12f7-4401-b0ab-d2de927ad16e" providerId="ADAL" clId="{581619E1-2B13-4A16-9697-413B2F29866C}" dt="2022-03-18T14:46:35.861" v="6681" actId="700"/>
          <ac:spMkLst>
            <pc:docMk/>
            <pc:sldMk cId="191652308" sldId="391"/>
            <ac:spMk id="5" creationId="{A9781B96-D794-48AC-9CE7-7C13806C4152}"/>
          </ac:spMkLst>
        </pc:spChg>
      </pc:sldChg>
      <pc:sldChg chg="addSp delSp modSp mod modClrScheme chgLayout modNotesTx">
        <pc:chgData name="Lovisa Juliusdottir" userId="7357002f-12f7-4401-b0ab-d2de927ad16e" providerId="ADAL" clId="{581619E1-2B13-4A16-9697-413B2F29866C}" dt="2022-03-21T09:11:47.306" v="7166" actId="20577"/>
        <pc:sldMkLst>
          <pc:docMk/>
          <pc:sldMk cId="668659175" sldId="392"/>
        </pc:sldMkLst>
        <pc:spChg chg="del">
          <ac:chgData name="Lovisa Juliusdottir" userId="7357002f-12f7-4401-b0ab-d2de927ad16e" providerId="ADAL" clId="{581619E1-2B13-4A16-9697-413B2F29866C}" dt="2022-03-18T14:51:53.219" v="7129" actId="700"/>
          <ac:spMkLst>
            <pc:docMk/>
            <pc:sldMk cId="668659175" sldId="392"/>
            <ac:spMk id="2" creationId="{A54DE611-4DB1-4D29-A818-6BD04A0B1207}"/>
          </ac:spMkLst>
        </pc:spChg>
        <pc:spChg chg="del mod">
          <ac:chgData name="Lovisa Juliusdottir" userId="7357002f-12f7-4401-b0ab-d2de927ad16e" providerId="ADAL" clId="{581619E1-2B13-4A16-9697-413B2F29866C}" dt="2022-03-18T14:51:53.219" v="7129" actId="700"/>
          <ac:spMkLst>
            <pc:docMk/>
            <pc:sldMk cId="668659175" sldId="392"/>
            <ac:spMk id="3" creationId="{56627E7D-60F9-44DF-9849-CE6B92AC8E8C}"/>
          </ac:spMkLst>
        </pc:spChg>
        <pc:spChg chg="del mod">
          <ac:chgData name="Lovisa Juliusdottir" userId="7357002f-12f7-4401-b0ab-d2de927ad16e" providerId="ADAL" clId="{581619E1-2B13-4A16-9697-413B2F29866C}" dt="2022-03-18T14:51:49.740" v="7128" actId="21"/>
          <ac:spMkLst>
            <pc:docMk/>
            <pc:sldMk cId="668659175" sldId="392"/>
            <ac:spMk id="4" creationId="{2C264C4D-D673-4354-B96E-95BDAB117CCB}"/>
          </ac:spMkLst>
        </pc:spChg>
        <pc:spChg chg="add del mod">
          <ac:chgData name="Lovisa Juliusdottir" userId="7357002f-12f7-4401-b0ab-d2de927ad16e" providerId="ADAL" clId="{581619E1-2B13-4A16-9697-413B2F29866C}" dt="2022-03-18T14:51:53.219" v="7129" actId="700"/>
          <ac:spMkLst>
            <pc:docMk/>
            <pc:sldMk cId="668659175" sldId="392"/>
            <ac:spMk id="6" creationId="{44D5944E-3EFA-4771-9F38-EC181298E557}"/>
          </ac:spMkLst>
        </pc:spChg>
        <pc:spChg chg="add mod">
          <ac:chgData name="Lovisa Juliusdottir" userId="7357002f-12f7-4401-b0ab-d2de927ad16e" providerId="ADAL" clId="{581619E1-2B13-4A16-9697-413B2F29866C}" dt="2022-03-18T14:53:05.148" v="7155" actId="20577"/>
          <ac:spMkLst>
            <pc:docMk/>
            <pc:sldMk cId="668659175" sldId="392"/>
            <ac:spMk id="7" creationId="{A4480CCB-904C-4042-B068-DA50969D5C6F}"/>
          </ac:spMkLst>
        </pc:spChg>
      </pc:sldChg>
      <pc:sldChg chg="modNotesTx">
        <pc:chgData name="Lovisa Juliusdottir" userId="7357002f-12f7-4401-b0ab-d2de927ad16e" providerId="ADAL" clId="{581619E1-2B13-4A16-9697-413B2F29866C}" dt="2022-03-18T13:26:29.931" v="6114" actId="20577"/>
        <pc:sldMkLst>
          <pc:docMk/>
          <pc:sldMk cId="520104043" sldId="397"/>
        </pc:sldMkLst>
      </pc:sldChg>
      <pc:sldChg chg="addSp delSp modSp mod modClrScheme chgLayout modNotesTx">
        <pc:chgData name="Lovisa Juliusdottir" userId="7357002f-12f7-4401-b0ab-d2de927ad16e" providerId="ADAL" clId="{581619E1-2B13-4A16-9697-413B2F29866C}" dt="2022-03-18T14:46:23.902" v="6680" actId="700"/>
        <pc:sldMkLst>
          <pc:docMk/>
          <pc:sldMk cId="2393101788" sldId="398"/>
        </pc:sldMkLst>
        <pc:spChg chg="del">
          <ac:chgData name="Lovisa Juliusdottir" userId="7357002f-12f7-4401-b0ab-d2de927ad16e" providerId="ADAL" clId="{581619E1-2B13-4A16-9697-413B2F29866C}" dt="2022-03-18T14:46:16.841" v="6679" actId="700"/>
          <ac:spMkLst>
            <pc:docMk/>
            <pc:sldMk cId="2393101788" sldId="398"/>
            <ac:spMk id="2" creationId="{A54DE611-4DB1-4D29-A818-6BD04A0B1207}"/>
          </ac:spMkLst>
        </pc:spChg>
        <pc:spChg chg="mod ord">
          <ac:chgData name="Lovisa Juliusdottir" userId="7357002f-12f7-4401-b0ab-d2de927ad16e" providerId="ADAL" clId="{581619E1-2B13-4A16-9697-413B2F29866C}" dt="2022-03-18T14:46:23.902" v="6680" actId="700"/>
          <ac:spMkLst>
            <pc:docMk/>
            <pc:sldMk cId="2393101788" sldId="398"/>
            <ac:spMk id="3" creationId="{56627E7D-60F9-44DF-9849-CE6B92AC8E8C}"/>
          </ac:spMkLst>
        </pc:spChg>
        <pc:spChg chg="mod ord">
          <ac:chgData name="Lovisa Juliusdottir" userId="7357002f-12f7-4401-b0ab-d2de927ad16e" providerId="ADAL" clId="{581619E1-2B13-4A16-9697-413B2F29866C}" dt="2022-03-18T14:46:23.902" v="6680" actId="700"/>
          <ac:spMkLst>
            <pc:docMk/>
            <pc:sldMk cId="2393101788" sldId="398"/>
            <ac:spMk id="4" creationId="{2C264C4D-D673-4354-B96E-95BDAB117CCB}"/>
          </ac:spMkLst>
        </pc:spChg>
        <pc:spChg chg="add mod ord">
          <ac:chgData name="Lovisa Juliusdottir" userId="7357002f-12f7-4401-b0ab-d2de927ad16e" providerId="ADAL" clId="{581619E1-2B13-4A16-9697-413B2F29866C}" dt="2022-03-18T14:46:23.902" v="6680" actId="700"/>
          <ac:spMkLst>
            <pc:docMk/>
            <pc:sldMk cId="2393101788" sldId="398"/>
            <ac:spMk id="5" creationId="{28ADA829-80FB-4029-88B9-C834383D8C39}"/>
          </ac:spMkLst>
        </pc:spChg>
      </pc:sldChg>
      <pc:sldChg chg="new">
        <pc:chgData name="Lovisa Juliusdottir" userId="7357002f-12f7-4401-b0ab-d2de927ad16e" providerId="ADAL" clId="{581619E1-2B13-4A16-9697-413B2F29866C}" dt="2022-03-18T10:45:49.197" v="0" actId="680"/>
        <pc:sldMkLst>
          <pc:docMk/>
          <pc:sldMk cId="4054649443" sldId="402"/>
        </pc:sldMkLst>
      </pc:sldChg>
    </pc:docChg>
  </pc:docChgLst>
  <pc:docChgLst>
    <pc:chgData name="Unnur Askelsdottir" userId="28520fb1-826c-4e71-aa88-9ba0f97a739b" providerId="ADAL" clId="{CCB9C0AF-EDDE-4933-80F9-7BD35FE68440}"/>
    <pc:docChg chg="undo custSel addSld delSld modSld sldOrd modSection">
      <pc:chgData name="Unnur Askelsdottir" userId="28520fb1-826c-4e71-aa88-9ba0f97a739b" providerId="ADAL" clId="{CCB9C0AF-EDDE-4933-80F9-7BD35FE68440}" dt="2022-03-22T18:59:03.731" v="1015" actId="20577"/>
      <pc:docMkLst>
        <pc:docMk/>
      </pc:docMkLst>
      <pc:sldChg chg="modNotesTx">
        <pc:chgData name="Unnur Askelsdottir" userId="28520fb1-826c-4e71-aa88-9ba0f97a739b" providerId="ADAL" clId="{CCB9C0AF-EDDE-4933-80F9-7BD35FE68440}" dt="2022-03-22T18:58:51.578" v="1001" actId="6549"/>
        <pc:sldMkLst>
          <pc:docMk/>
          <pc:sldMk cId="4257427771" sldId="383"/>
        </pc:sldMkLst>
      </pc:sldChg>
      <pc:sldChg chg="modSp mod modNotesTx">
        <pc:chgData name="Unnur Askelsdottir" userId="28520fb1-826c-4e71-aa88-9ba0f97a739b" providerId="ADAL" clId="{CCB9C0AF-EDDE-4933-80F9-7BD35FE68440}" dt="2022-03-22T18:54:08.399" v="795" actId="20577"/>
        <pc:sldMkLst>
          <pc:docMk/>
          <pc:sldMk cId="68639431" sldId="384"/>
        </pc:sldMkLst>
        <pc:spChg chg="mod">
          <ac:chgData name="Unnur Askelsdottir" userId="28520fb1-826c-4e71-aa88-9ba0f97a739b" providerId="ADAL" clId="{CCB9C0AF-EDDE-4933-80F9-7BD35FE68440}" dt="2022-03-22T18:47:46.011" v="269" actId="20577"/>
          <ac:spMkLst>
            <pc:docMk/>
            <pc:sldMk cId="68639431" sldId="384"/>
            <ac:spMk id="3" creationId="{56627E7D-60F9-44DF-9849-CE6B92AC8E8C}"/>
          </ac:spMkLst>
        </pc:spChg>
        <pc:spChg chg="mod">
          <ac:chgData name="Unnur Askelsdottir" userId="28520fb1-826c-4e71-aa88-9ba0f97a739b" providerId="ADAL" clId="{CCB9C0AF-EDDE-4933-80F9-7BD35FE68440}" dt="2022-03-22T18:52:35.110" v="555" actId="6549"/>
          <ac:spMkLst>
            <pc:docMk/>
            <pc:sldMk cId="68639431" sldId="384"/>
            <ac:spMk id="4" creationId="{2C264C4D-D673-4354-B96E-95BDAB117CCB}"/>
          </ac:spMkLst>
        </pc:spChg>
      </pc:sldChg>
      <pc:sldChg chg="addSp delSp modSp mod modShow modNotesTx">
        <pc:chgData name="Unnur Askelsdottir" userId="28520fb1-826c-4e71-aa88-9ba0f97a739b" providerId="ADAL" clId="{CCB9C0AF-EDDE-4933-80F9-7BD35FE68440}" dt="2022-03-22T18:59:03.731" v="1015" actId="20577"/>
        <pc:sldMkLst>
          <pc:docMk/>
          <pc:sldMk cId="476168971" sldId="386"/>
        </pc:sldMkLst>
        <pc:spChg chg="mod">
          <ac:chgData name="Unnur Askelsdottir" userId="28520fb1-826c-4e71-aa88-9ba0f97a739b" providerId="ADAL" clId="{CCB9C0AF-EDDE-4933-80F9-7BD35FE68440}" dt="2022-03-22T18:59:03.731" v="1015" actId="20577"/>
          <ac:spMkLst>
            <pc:docMk/>
            <pc:sldMk cId="476168971" sldId="386"/>
            <ac:spMk id="3" creationId="{56627E7D-60F9-44DF-9849-CE6B92AC8E8C}"/>
          </ac:spMkLst>
        </pc:spChg>
        <pc:spChg chg="add del">
          <ac:chgData name="Unnur Askelsdottir" userId="28520fb1-826c-4e71-aa88-9ba0f97a739b" providerId="ADAL" clId="{CCB9C0AF-EDDE-4933-80F9-7BD35FE68440}" dt="2022-03-22T18:57:04.194" v="930" actId="22"/>
          <ac:spMkLst>
            <pc:docMk/>
            <pc:sldMk cId="476168971" sldId="386"/>
            <ac:spMk id="6" creationId="{DF590123-FCD5-43F5-84BD-52AA2DC8E0A9}"/>
          </ac:spMkLst>
        </pc:spChg>
      </pc:sldChg>
      <pc:sldChg chg="modSp mod">
        <pc:chgData name="Unnur Askelsdottir" userId="28520fb1-826c-4e71-aa88-9ba0f97a739b" providerId="ADAL" clId="{CCB9C0AF-EDDE-4933-80F9-7BD35FE68440}" dt="2022-03-22T18:41:31.330" v="31" actId="20577"/>
        <pc:sldMkLst>
          <pc:docMk/>
          <pc:sldMk cId="668659175" sldId="392"/>
        </pc:sldMkLst>
        <pc:spChg chg="mod">
          <ac:chgData name="Unnur Askelsdottir" userId="28520fb1-826c-4e71-aa88-9ba0f97a739b" providerId="ADAL" clId="{CCB9C0AF-EDDE-4933-80F9-7BD35FE68440}" dt="2022-03-22T18:41:31.330" v="31" actId="20577"/>
          <ac:spMkLst>
            <pc:docMk/>
            <pc:sldMk cId="668659175" sldId="392"/>
            <ac:spMk id="7" creationId="{A4480CCB-904C-4042-B068-DA50969D5C6F}"/>
          </ac:spMkLst>
        </pc:spChg>
      </pc:sldChg>
      <pc:sldChg chg="modSp mod">
        <pc:chgData name="Unnur Askelsdottir" userId="28520fb1-826c-4e71-aa88-9ba0f97a739b" providerId="ADAL" clId="{CCB9C0AF-EDDE-4933-80F9-7BD35FE68440}" dt="2022-03-22T18:55:36.898" v="838" actId="20577"/>
        <pc:sldMkLst>
          <pc:docMk/>
          <pc:sldMk cId="520104043" sldId="397"/>
        </pc:sldMkLst>
        <pc:spChg chg="mod">
          <ac:chgData name="Unnur Askelsdottir" userId="28520fb1-826c-4e71-aa88-9ba0f97a739b" providerId="ADAL" clId="{CCB9C0AF-EDDE-4933-80F9-7BD35FE68440}" dt="2022-03-22T18:55:36.898" v="838" actId="20577"/>
          <ac:spMkLst>
            <pc:docMk/>
            <pc:sldMk cId="520104043" sldId="397"/>
            <ac:spMk id="3" creationId="{56627E7D-60F9-44DF-9849-CE6B92AC8E8C}"/>
          </ac:spMkLst>
        </pc:spChg>
        <pc:spChg chg="mod">
          <ac:chgData name="Unnur Askelsdottir" userId="28520fb1-826c-4e71-aa88-9ba0f97a739b" providerId="ADAL" clId="{CCB9C0AF-EDDE-4933-80F9-7BD35FE68440}" dt="2022-03-22T18:55:16.017" v="824" actId="6549"/>
          <ac:spMkLst>
            <pc:docMk/>
            <pc:sldMk cId="520104043" sldId="397"/>
            <ac:spMk id="4" creationId="{2C264C4D-D673-4354-B96E-95BDAB117CCB}"/>
          </ac:spMkLst>
        </pc:spChg>
      </pc:sldChg>
      <pc:sldChg chg="modNotesTx">
        <pc:chgData name="Unnur Askelsdottir" userId="28520fb1-826c-4e71-aa88-9ba0f97a739b" providerId="ADAL" clId="{CCB9C0AF-EDDE-4933-80F9-7BD35FE68440}" dt="2022-03-22T18:47:03.530" v="240" actId="20577"/>
        <pc:sldMkLst>
          <pc:docMk/>
          <pc:sldMk cId="564739137" sldId="399"/>
        </pc:sldMkLst>
      </pc:sldChg>
      <pc:sldChg chg="modSp new del mod ord modNotesTx">
        <pc:chgData name="Unnur Askelsdottir" userId="28520fb1-826c-4e71-aa88-9ba0f97a739b" providerId="ADAL" clId="{CCB9C0AF-EDDE-4933-80F9-7BD35FE68440}" dt="2022-03-22T18:57:59.249" v="950" actId="47"/>
        <pc:sldMkLst>
          <pc:docMk/>
          <pc:sldMk cId="1114332799" sldId="404"/>
        </pc:sldMkLst>
        <pc:spChg chg="mod">
          <ac:chgData name="Unnur Askelsdottir" userId="28520fb1-826c-4e71-aa88-9ba0f97a739b" providerId="ADAL" clId="{CCB9C0AF-EDDE-4933-80F9-7BD35FE68440}" dt="2022-03-22T18:57:20.219" v="936"/>
          <ac:spMkLst>
            <pc:docMk/>
            <pc:sldMk cId="1114332799" sldId="404"/>
            <ac:spMk id="3" creationId="{637D79F7-274D-4D3D-8C56-5FEDBF1239A0}"/>
          </ac:spMkLst>
        </pc:spChg>
        <pc:spChg chg="mod">
          <ac:chgData name="Unnur Askelsdottir" userId="28520fb1-826c-4e71-aa88-9ba0f97a739b" providerId="ADAL" clId="{CCB9C0AF-EDDE-4933-80F9-7BD35FE68440}" dt="2022-03-22T18:57:23.244" v="937" actId="6549"/>
          <ac:spMkLst>
            <pc:docMk/>
            <pc:sldMk cId="1114332799" sldId="404"/>
            <ac:spMk id="4" creationId="{01D16A43-1F8F-4DF9-B492-09C938B0F663}"/>
          </ac:spMkLst>
        </pc:spChg>
      </pc:sldChg>
    </pc:docChg>
  </pc:docChgLst>
  <pc:docChgLst>
    <pc:chgData name="Hilmar Vilhjalmsson" userId="f41ef968-8988-4cfd-ada3-47cdf7236183" providerId="ADAL" clId="{C47AF521-8EAC-48A4-9E97-C07BE181B493}"/>
    <pc:docChg chg="custSel addSld delSld modSld sldOrd addSection delSection modSection">
      <pc:chgData name="Hilmar Vilhjalmsson" userId="f41ef968-8988-4cfd-ada3-47cdf7236183" providerId="ADAL" clId="{C47AF521-8EAC-48A4-9E97-C07BE181B493}" dt="2022-03-24T10:50:11.530" v="2259" actId="20577"/>
      <pc:docMkLst>
        <pc:docMk/>
      </pc:docMkLst>
      <pc:sldChg chg="del">
        <pc:chgData name="Hilmar Vilhjalmsson" userId="f41ef968-8988-4cfd-ada3-47cdf7236183" providerId="ADAL" clId="{C47AF521-8EAC-48A4-9E97-C07BE181B493}" dt="2022-03-14T15:00:15.143" v="776" actId="47"/>
        <pc:sldMkLst>
          <pc:docMk/>
          <pc:sldMk cId="2966388701" sldId="334"/>
        </pc:sldMkLst>
      </pc:sldChg>
      <pc:sldChg chg="del">
        <pc:chgData name="Hilmar Vilhjalmsson" userId="f41ef968-8988-4cfd-ada3-47cdf7236183" providerId="ADAL" clId="{C47AF521-8EAC-48A4-9E97-C07BE181B493}" dt="2022-03-14T15:00:15.143" v="776" actId="47"/>
        <pc:sldMkLst>
          <pc:docMk/>
          <pc:sldMk cId="1842499158" sldId="338"/>
        </pc:sldMkLst>
      </pc:sldChg>
      <pc:sldChg chg="del">
        <pc:chgData name="Hilmar Vilhjalmsson" userId="f41ef968-8988-4cfd-ada3-47cdf7236183" providerId="ADAL" clId="{C47AF521-8EAC-48A4-9E97-C07BE181B493}" dt="2022-03-14T15:00:15.143" v="776" actId="47"/>
        <pc:sldMkLst>
          <pc:docMk/>
          <pc:sldMk cId="114055946" sldId="339"/>
        </pc:sldMkLst>
      </pc:sldChg>
      <pc:sldChg chg="del">
        <pc:chgData name="Hilmar Vilhjalmsson" userId="f41ef968-8988-4cfd-ada3-47cdf7236183" providerId="ADAL" clId="{C47AF521-8EAC-48A4-9E97-C07BE181B493}" dt="2022-03-14T15:00:19.620" v="777" actId="47"/>
        <pc:sldMkLst>
          <pc:docMk/>
          <pc:sldMk cId="4161439672" sldId="341"/>
        </pc:sldMkLst>
      </pc:sldChg>
      <pc:sldChg chg="del">
        <pc:chgData name="Hilmar Vilhjalmsson" userId="f41ef968-8988-4cfd-ada3-47cdf7236183" providerId="ADAL" clId="{C47AF521-8EAC-48A4-9E97-C07BE181B493}" dt="2022-03-14T15:00:26.774" v="779" actId="47"/>
        <pc:sldMkLst>
          <pc:docMk/>
          <pc:sldMk cId="591271099" sldId="342"/>
        </pc:sldMkLst>
      </pc:sldChg>
      <pc:sldChg chg="del">
        <pc:chgData name="Hilmar Vilhjalmsson" userId="f41ef968-8988-4cfd-ada3-47cdf7236183" providerId="ADAL" clId="{C47AF521-8EAC-48A4-9E97-C07BE181B493}" dt="2022-03-14T15:00:39.416" v="781" actId="47"/>
        <pc:sldMkLst>
          <pc:docMk/>
          <pc:sldMk cId="782372703" sldId="343"/>
        </pc:sldMkLst>
      </pc:sldChg>
      <pc:sldChg chg="del">
        <pc:chgData name="Hilmar Vilhjalmsson" userId="f41ef968-8988-4cfd-ada3-47cdf7236183" providerId="ADAL" clId="{C47AF521-8EAC-48A4-9E97-C07BE181B493}" dt="2022-03-14T15:00:43.243" v="783" actId="47"/>
        <pc:sldMkLst>
          <pc:docMk/>
          <pc:sldMk cId="1434507743" sldId="344"/>
        </pc:sldMkLst>
      </pc:sldChg>
      <pc:sldChg chg="del">
        <pc:chgData name="Hilmar Vilhjalmsson" userId="f41ef968-8988-4cfd-ada3-47cdf7236183" providerId="ADAL" clId="{C47AF521-8EAC-48A4-9E97-C07BE181B493}" dt="2022-03-14T15:00:46.844" v="784" actId="47"/>
        <pc:sldMkLst>
          <pc:docMk/>
          <pc:sldMk cId="3548139314" sldId="345"/>
        </pc:sldMkLst>
      </pc:sldChg>
      <pc:sldChg chg="del">
        <pc:chgData name="Hilmar Vilhjalmsson" userId="f41ef968-8988-4cfd-ada3-47cdf7236183" providerId="ADAL" clId="{C47AF521-8EAC-48A4-9E97-C07BE181B493}" dt="2022-03-14T15:00:15.143" v="776" actId="47"/>
        <pc:sldMkLst>
          <pc:docMk/>
          <pc:sldMk cId="1372805596" sldId="346"/>
        </pc:sldMkLst>
      </pc:sldChg>
      <pc:sldChg chg="del">
        <pc:chgData name="Hilmar Vilhjalmsson" userId="f41ef968-8988-4cfd-ada3-47cdf7236183" providerId="ADAL" clId="{C47AF521-8EAC-48A4-9E97-C07BE181B493}" dt="2022-03-14T15:00:20.941" v="778" actId="47"/>
        <pc:sldMkLst>
          <pc:docMk/>
          <pc:sldMk cId="1541697182" sldId="347"/>
        </pc:sldMkLst>
      </pc:sldChg>
      <pc:sldChg chg="del">
        <pc:chgData name="Hilmar Vilhjalmsson" userId="f41ef968-8988-4cfd-ada3-47cdf7236183" providerId="ADAL" clId="{C47AF521-8EAC-48A4-9E97-C07BE181B493}" dt="2022-03-14T15:00:15.143" v="776" actId="47"/>
        <pc:sldMkLst>
          <pc:docMk/>
          <pc:sldMk cId="863809930" sldId="348"/>
        </pc:sldMkLst>
      </pc:sldChg>
      <pc:sldChg chg="del">
        <pc:chgData name="Hilmar Vilhjalmsson" userId="f41ef968-8988-4cfd-ada3-47cdf7236183" providerId="ADAL" clId="{C47AF521-8EAC-48A4-9E97-C07BE181B493}" dt="2022-03-14T15:00:35.703" v="780" actId="47"/>
        <pc:sldMkLst>
          <pc:docMk/>
          <pc:sldMk cId="1155244674" sldId="349"/>
        </pc:sldMkLst>
      </pc:sldChg>
      <pc:sldChg chg="del">
        <pc:chgData name="Hilmar Vilhjalmsson" userId="f41ef968-8988-4cfd-ada3-47cdf7236183" providerId="ADAL" clId="{C47AF521-8EAC-48A4-9E97-C07BE181B493}" dt="2022-03-14T15:00:49.690" v="785" actId="47"/>
        <pc:sldMkLst>
          <pc:docMk/>
          <pc:sldMk cId="4203248973" sldId="350"/>
        </pc:sldMkLst>
      </pc:sldChg>
      <pc:sldChg chg="del">
        <pc:chgData name="Hilmar Vilhjalmsson" userId="f41ef968-8988-4cfd-ada3-47cdf7236183" providerId="ADAL" clId="{C47AF521-8EAC-48A4-9E97-C07BE181B493}" dt="2022-03-14T15:00:41.617" v="782" actId="47"/>
        <pc:sldMkLst>
          <pc:docMk/>
          <pc:sldMk cId="1768837694" sldId="351"/>
        </pc:sldMkLst>
      </pc:sldChg>
      <pc:sldChg chg="del">
        <pc:chgData name="Hilmar Vilhjalmsson" userId="f41ef968-8988-4cfd-ada3-47cdf7236183" providerId="ADAL" clId="{C47AF521-8EAC-48A4-9E97-C07BE181B493}" dt="2022-03-14T15:01:33.949" v="788" actId="47"/>
        <pc:sldMkLst>
          <pc:docMk/>
          <pc:sldMk cId="1024130960" sldId="352"/>
        </pc:sldMkLst>
      </pc:sldChg>
      <pc:sldChg chg="del">
        <pc:chgData name="Hilmar Vilhjalmsson" userId="f41ef968-8988-4cfd-ada3-47cdf7236183" providerId="ADAL" clId="{C47AF521-8EAC-48A4-9E97-C07BE181B493}" dt="2022-03-14T15:01:35.134" v="789" actId="47"/>
        <pc:sldMkLst>
          <pc:docMk/>
          <pc:sldMk cId="213561983" sldId="353"/>
        </pc:sldMkLst>
      </pc:sldChg>
      <pc:sldChg chg="del">
        <pc:chgData name="Hilmar Vilhjalmsson" userId="f41ef968-8988-4cfd-ada3-47cdf7236183" providerId="ADAL" clId="{C47AF521-8EAC-48A4-9E97-C07BE181B493}" dt="2022-03-14T15:01:35.963" v="790" actId="47"/>
        <pc:sldMkLst>
          <pc:docMk/>
          <pc:sldMk cId="651442189" sldId="354"/>
        </pc:sldMkLst>
      </pc:sldChg>
      <pc:sldChg chg="del">
        <pc:chgData name="Hilmar Vilhjalmsson" userId="f41ef968-8988-4cfd-ada3-47cdf7236183" providerId="ADAL" clId="{C47AF521-8EAC-48A4-9E97-C07BE181B493}" dt="2022-03-14T15:01:36.890" v="791" actId="47"/>
        <pc:sldMkLst>
          <pc:docMk/>
          <pc:sldMk cId="998347218" sldId="355"/>
        </pc:sldMkLst>
      </pc:sldChg>
      <pc:sldChg chg="del">
        <pc:chgData name="Hilmar Vilhjalmsson" userId="f41ef968-8988-4cfd-ada3-47cdf7236183" providerId="ADAL" clId="{C47AF521-8EAC-48A4-9E97-C07BE181B493}" dt="2022-03-14T15:01:37.749" v="792" actId="47"/>
        <pc:sldMkLst>
          <pc:docMk/>
          <pc:sldMk cId="3092435885" sldId="356"/>
        </pc:sldMkLst>
      </pc:sldChg>
      <pc:sldChg chg="del">
        <pc:chgData name="Hilmar Vilhjalmsson" userId="f41ef968-8988-4cfd-ada3-47cdf7236183" providerId="ADAL" clId="{C47AF521-8EAC-48A4-9E97-C07BE181B493}" dt="2022-03-14T15:01:38.680" v="793" actId="47"/>
        <pc:sldMkLst>
          <pc:docMk/>
          <pc:sldMk cId="579263059" sldId="357"/>
        </pc:sldMkLst>
      </pc:sldChg>
      <pc:sldChg chg="del">
        <pc:chgData name="Hilmar Vilhjalmsson" userId="f41ef968-8988-4cfd-ada3-47cdf7236183" providerId="ADAL" clId="{C47AF521-8EAC-48A4-9E97-C07BE181B493}" dt="2022-03-14T15:01:39.646" v="794" actId="47"/>
        <pc:sldMkLst>
          <pc:docMk/>
          <pc:sldMk cId="4052974204" sldId="358"/>
        </pc:sldMkLst>
      </pc:sldChg>
      <pc:sldChg chg="del">
        <pc:chgData name="Hilmar Vilhjalmsson" userId="f41ef968-8988-4cfd-ada3-47cdf7236183" providerId="ADAL" clId="{C47AF521-8EAC-48A4-9E97-C07BE181B493}" dt="2022-03-14T15:01:01.076" v="786" actId="47"/>
        <pc:sldMkLst>
          <pc:docMk/>
          <pc:sldMk cId="2689565391" sldId="361"/>
        </pc:sldMkLst>
      </pc:sldChg>
      <pc:sldChg chg="ord">
        <pc:chgData name="Hilmar Vilhjalmsson" userId="f41ef968-8988-4cfd-ada3-47cdf7236183" providerId="ADAL" clId="{C47AF521-8EAC-48A4-9E97-C07BE181B493}" dt="2022-03-14T15:02:55.183" v="805"/>
        <pc:sldMkLst>
          <pc:docMk/>
          <pc:sldMk cId="3201897537" sldId="362"/>
        </pc:sldMkLst>
      </pc:sldChg>
      <pc:sldChg chg="del">
        <pc:chgData name="Hilmar Vilhjalmsson" userId="f41ef968-8988-4cfd-ada3-47cdf7236183" providerId="ADAL" clId="{C47AF521-8EAC-48A4-9E97-C07BE181B493}" dt="2022-03-14T15:01:28.329" v="787" actId="47"/>
        <pc:sldMkLst>
          <pc:docMk/>
          <pc:sldMk cId="3643255810" sldId="363"/>
        </pc:sldMkLst>
      </pc:sldChg>
      <pc:sldChg chg="modNotesTx">
        <pc:chgData name="Hilmar Vilhjalmsson" userId="f41ef968-8988-4cfd-ada3-47cdf7236183" providerId="ADAL" clId="{C47AF521-8EAC-48A4-9E97-C07BE181B493}" dt="2022-03-24T10:14:12.434" v="1003" actId="20577"/>
        <pc:sldMkLst>
          <pc:docMk/>
          <pc:sldMk cId="2288905331" sldId="376"/>
        </pc:sldMkLst>
      </pc:sldChg>
      <pc:sldChg chg="modSp mod ord">
        <pc:chgData name="Hilmar Vilhjalmsson" userId="f41ef968-8988-4cfd-ada3-47cdf7236183" providerId="ADAL" clId="{C47AF521-8EAC-48A4-9E97-C07BE181B493}" dt="2022-03-16T13:09:23.269" v="824" actId="20577"/>
        <pc:sldMkLst>
          <pc:docMk/>
          <pc:sldMk cId="1761061784" sldId="377"/>
        </pc:sldMkLst>
        <pc:spChg chg="mod">
          <ac:chgData name="Hilmar Vilhjalmsson" userId="f41ef968-8988-4cfd-ada3-47cdf7236183" providerId="ADAL" clId="{C47AF521-8EAC-48A4-9E97-C07BE181B493}" dt="2022-03-16T13:09:23.269" v="824" actId="20577"/>
          <ac:spMkLst>
            <pc:docMk/>
            <pc:sldMk cId="1761061784" sldId="377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14T15:28:24.848" v="810" actId="20577"/>
          <ac:spMkLst>
            <pc:docMk/>
            <pc:sldMk cId="1761061784" sldId="377"/>
            <ac:spMk id="4" creationId="{2C264C4D-D673-4354-B96E-95BDAB117CCB}"/>
          </ac:spMkLst>
        </pc:spChg>
      </pc:sldChg>
      <pc:sldChg chg="del">
        <pc:chgData name="Hilmar Vilhjalmsson" userId="f41ef968-8988-4cfd-ada3-47cdf7236183" providerId="ADAL" clId="{C47AF521-8EAC-48A4-9E97-C07BE181B493}" dt="2022-03-14T15:01:54.843" v="797" actId="47"/>
        <pc:sldMkLst>
          <pc:docMk/>
          <pc:sldMk cId="3523423153" sldId="378"/>
        </pc:sldMkLst>
      </pc:sldChg>
      <pc:sldChg chg="del">
        <pc:chgData name="Hilmar Vilhjalmsson" userId="f41ef968-8988-4cfd-ada3-47cdf7236183" providerId="ADAL" clId="{C47AF521-8EAC-48A4-9E97-C07BE181B493}" dt="2022-03-14T15:01:56.048" v="798" actId="47"/>
        <pc:sldMkLst>
          <pc:docMk/>
          <pc:sldMk cId="1903899707" sldId="379"/>
        </pc:sldMkLst>
      </pc:sldChg>
      <pc:sldChg chg="modNotesTx">
        <pc:chgData name="Hilmar Vilhjalmsson" userId="f41ef968-8988-4cfd-ada3-47cdf7236183" providerId="ADAL" clId="{C47AF521-8EAC-48A4-9E97-C07BE181B493}" dt="2022-03-24T10:14:21.546" v="1010" actId="20577"/>
        <pc:sldMkLst>
          <pc:docMk/>
          <pc:sldMk cId="1557374073" sldId="380"/>
        </pc:sldMkLst>
      </pc:sldChg>
      <pc:sldChg chg="modNotesTx">
        <pc:chgData name="Hilmar Vilhjalmsson" userId="f41ef968-8988-4cfd-ada3-47cdf7236183" providerId="ADAL" clId="{C47AF521-8EAC-48A4-9E97-C07BE181B493}" dt="2022-03-24T10:14:33.747" v="1018" actId="20577"/>
        <pc:sldMkLst>
          <pc:docMk/>
          <pc:sldMk cId="483855761" sldId="381"/>
        </pc:sldMkLst>
      </pc:sldChg>
      <pc:sldChg chg="modNotesTx">
        <pc:chgData name="Hilmar Vilhjalmsson" userId="f41ef968-8988-4cfd-ada3-47cdf7236183" providerId="ADAL" clId="{C47AF521-8EAC-48A4-9E97-C07BE181B493}" dt="2022-03-24T10:14:47.419" v="1028" actId="20577"/>
        <pc:sldMkLst>
          <pc:docMk/>
          <pc:sldMk cId="650496823" sldId="382"/>
        </pc:sldMkLst>
      </pc:sldChg>
      <pc:sldChg chg="modSp mod modNotesTx">
        <pc:chgData name="Hilmar Vilhjalmsson" userId="f41ef968-8988-4cfd-ada3-47cdf7236183" providerId="ADAL" clId="{C47AF521-8EAC-48A4-9E97-C07BE181B493}" dt="2022-03-24T10:19:18.598" v="1079" actId="20577"/>
        <pc:sldMkLst>
          <pc:docMk/>
          <pc:sldMk cId="4257427771" sldId="383"/>
        </pc:sldMkLst>
        <pc:spChg chg="mod">
          <ac:chgData name="Hilmar Vilhjalmsson" userId="f41ef968-8988-4cfd-ada3-47cdf7236183" providerId="ADAL" clId="{C47AF521-8EAC-48A4-9E97-C07BE181B493}" dt="2022-03-14T14:48:24.720" v="0" actId="20577"/>
          <ac:spMkLst>
            <pc:docMk/>
            <pc:sldMk cId="4257427771" sldId="383"/>
            <ac:spMk id="4" creationId="{2C264C4D-D673-4354-B96E-95BDAB117CCB}"/>
          </ac:spMkLst>
        </pc:spChg>
      </pc:sldChg>
      <pc:sldChg chg="modSp mod modNotesTx">
        <pc:chgData name="Hilmar Vilhjalmsson" userId="f41ef968-8988-4cfd-ada3-47cdf7236183" providerId="ADAL" clId="{C47AF521-8EAC-48A4-9E97-C07BE181B493}" dt="2022-03-24T10:44:20.475" v="2077" actId="20577"/>
        <pc:sldMkLst>
          <pc:docMk/>
          <pc:sldMk cId="68639431" sldId="384"/>
        </pc:sldMkLst>
        <pc:spChg chg="mod">
          <ac:chgData name="Hilmar Vilhjalmsson" userId="f41ef968-8988-4cfd-ada3-47cdf7236183" providerId="ADAL" clId="{C47AF521-8EAC-48A4-9E97-C07BE181B493}" dt="2022-03-24T10:43:49.709" v="2062" actId="20577"/>
          <ac:spMkLst>
            <pc:docMk/>
            <pc:sldMk cId="68639431" sldId="384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24T10:43:56.613" v="2063" actId="14100"/>
          <ac:spMkLst>
            <pc:docMk/>
            <pc:sldMk cId="68639431" sldId="384"/>
            <ac:spMk id="4" creationId="{2C264C4D-D673-4354-B96E-95BDAB117CCB}"/>
          </ac:spMkLst>
        </pc:spChg>
      </pc:sldChg>
      <pc:sldChg chg="modNotesTx">
        <pc:chgData name="Hilmar Vilhjalmsson" userId="f41ef968-8988-4cfd-ada3-47cdf7236183" providerId="ADAL" clId="{C47AF521-8EAC-48A4-9E97-C07BE181B493}" dt="2022-03-24T10:42:34.412" v="2012" actId="6549"/>
        <pc:sldMkLst>
          <pc:docMk/>
          <pc:sldMk cId="706486553" sldId="385"/>
        </pc:sldMkLst>
      </pc:sldChg>
      <pc:sldChg chg="modSp mod modShow modNotesTx">
        <pc:chgData name="Hilmar Vilhjalmsson" userId="f41ef968-8988-4cfd-ada3-47cdf7236183" providerId="ADAL" clId="{C47AF521-8EAC-48A4-9E97-C07BE181B493}" dt="2022-03-24T10:38:05.083" v="1831" actId="21"/>
        <pc:sldMkLst>
          <pc:docMk/>
          <pc:sldMk cId="476168971" sldId="386"/>
        </pc:sldMkLst>
        <pc:spChg chg="mod">
          <ac:chgData name="Hilmar Vilhjalmsson" userId="f41ef968-8988-4cfd-ada3-47cdf7236183" providerId="ADAL" clId="{C47AF521-8EAC-48A4-9E97-C07BE181B493}" dt="2022-03-24T10:23:07.098" v="1118" actId="20577"/>
          <ac:spMkLst>
            <pc:docMk/>
            <pc:sldMk cId="476168971" sldId="386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24T10:38:05.083" v="1831" actId="21"/>
          <ac:spMkLst>
            <pc:docMk/>
            <pc:sldMk cId="476168971" sldId="386"/>
            <ac:spMk id="4" creationId="{2C264C4D-D673-4354-B96E-95BDAB117CCB}"/>
          </ac:spMkLst>
        </pc:spChg>
      </pc:sldChg>
      <pc:sldChg chg="modSp mod">
        <pc:chgData name="Hilmar Vilhjalmsson" userId="f41ef968-8988-4cfd-ada3-47cdf7236183" providerId="ADAL" clId="{C47AF521-8EAC-48A4-9E97-C07BE181B493}" dt="2022-03-16T13:33:09.754" v="996" actId="20577"/>
        <pc:sldMkLst>
          <pc:docMk/>
          <pc:sldMk cId="4185285285" sldId="390"/>
        </pc:sldMkLst>
        <pc:spChg chg="mod">
          <ac:chgData name="Hilmar Vilhjalmsson" userId="f41ef968-8988-4cfd-ada3-47cdf7236183" providerId="ADAL" clId="{C47AF521-8EAC-48A4-9E97-C07BE181B493}" dt="2022-03-16T13:31:43.322" v="864" actId="20577"/>
          <ac:spMkLst>
            <pc:docMk/>
            <pc:sldMk cId="4185285285" sldId="390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16T13:33:09.754" v="996" actId="20577"/>
          <ac:spMkLst>
            <pc:docMk/>
            <pc:sldMk cId="4185285285" sldId="390"/>
            <ac:spMk id="4" creationId="{2C264C4D-D673-4354-B96E-95BDAB117CCB}"/>
          </ac:spMkLst>
        </pc:spChg>
      </pc:sldChg>
      <pc:sldChg chg="modNotesTx">
        <pc:chgData name="Hilmar Vilhjalmsson" userId="f41ef968-8988-4cfd-ada3-47cdf7236183" providerId="ADAL" clId="{C47AF521-8EAC-48A4-9E97-C07BE181B493}" dt="2022-03-24T10:34:39.781" v="1761" actId="20577"/>
        <pc:sldMkLst>
          <pc:docMk/>
          <pc:sldMk cId="668659175" sldId="392"/>
        </pc:sldMkLst>
      </pc:sldChg>
      <pc:sldChg chg="modSp mod modNotesTx">
        <pc:chgData name="Hilmar Vilhjalmsson" userId="f41ef968-8988-4cfd-ada3-47cdf7236183" providerId="ADAL" clId="{C47AF521-8EAC-48A4-9E97-C07BE181B493}" dt="2022-03-24T10:42:57.664" v="2019" actId="6549"/>
        <pc:sldMkLst>
          <pc:docMk/>
          <pc:sldMk cId="520104043" sldId="397"/>
        </pc:sldMkLst>
        <pc:spChg chg="mod">
          <ac:chgData name="Hilmar Vilhjalmsson" userId="f41ef968-8988-4cfd-ada3-47cdf7236183" providerId="ADAL" clId="{C47AF521-8EAC-48A4-9E97-C07BE181B493}" dt="2022-03-14T14:53:06.423" v="355" actId="20577"/>
          <ac:spMkLst>
            <pc:docMk/>
            <pc:sldMk cId="520104043" sldId="397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16T13:24:55.518" v="844" actId="20577"/>
          <ac:spMkLst>
            <pc:docMk/>
            <pc:sldMk cId="520104043" sldId="397"/>
            <ac:spMk id="4" creationId="{2C264C4D-D673-4354-B96E-95BDAB117CCB}"/>
          </ac:spMkLst>
        </pc:spChg>
      </pc:sldChg>
      <pc:sldChg chg="modSp mod modNotesTx">
        <pc:chgData name="Hilmar Vilhjalmsson" userId="f41ef968-8988-4cfd-ada3-47cdf7236183" providerId="ADAL" clId="{C47AF521-8EAC-48A4-9E97-C07BE181B493}" dt="2022-03-24T10:15:43.085" v="1031" actId="20577"/>
        <pc:sldMkLst>
          <pc:docMk/>
          <pc:sldMk cId="2393101788" sldId="398"/>
        </pc:sldMkLst>
        <pc:spChg chg="mod">
          <ac:chgData name="Hilmar Vilhjalmsson" userId="f41ef968-8988-4cfd-ada3-47cdf7236183" providerId="ADAL" clId="{C47AF521-8EAC-48A4-9E97-C07BE181B493}" dt="2022-03-16T13:20:28.169" v="831" actId="20577"/>
          <ac:spMkLst>
            <pc:docMk/>
            <pc:sldMk cId="2393101788" sldId="398"/>
            <ac:spMk id="4" creationId="{2C264C4D-D673-4354-B96E-95BDAB117CCB}"/>
          </ac:spMkLst>
        </pc:spChg>
      </pc:sldChg>
      <pc:sldChg chg="modSp mod ord modNotesTx">
        <pc:chgData name="Hilmar Vilhjalmsson" userId="f41ef968-8988-4cfd-ada3-47cdf7236183" providerId="ADAL" clId="{C47AF521-8EAC-48A4-9E97-C07BE181B493}" dt="2022-03-24T10:39:37.209" v="1864"/>
        <pc:sldMkLst>
          <pc:docMk/>
          <pc:sldMk cId="564739137" sldId="399"/>
        </pc:sldMkLst>
        <pc:spChg chg="mod">
          <ac:chgData name="Hilmar Vilhjalmsson" userId="f41ef968-8988-4cfd-ada3-47cdf7236183" providerId="ADAL" clId="{C47AF521-8EAC-48A4-9E97-C07BE181B493}" dt="2022-03-24T10:39:08.578" v="1860" actId="20577"/>
          <ac:spMkLst>
            <pc:docMk/>
            <pc:sldMk cId="564739137" sldId="399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24T10:38:18.289" v="1834" actId="6549"/>
          <ac:spMkLst>
            <pc:docMk/>
            <pc:sldMk cId="564739137" sldId="399"/>
            <ac:spMk id="4" creationId="{2C264C4D-D673-4354-B96E-95BDAB117CCB}"/>
          </ac:spMkLst>
        </pc:spChg>
      </pc:sldChg>
      <pc:sldChg chg="modSp add mod ord modNotesTx">
        <pc:chgData name="Hilmar Vilhjalmsson" userId="f41ef968-8988-4cfd-ada3-47cdf7236183" providerId="ADAL" clId="{C47AF521-8EAC-48A4-9E97-C07BE181B493}" dt="2022-03-24T10:50:11.530" v="2259" actId="20577"/>
        <pc:sldMkLst>
          <pc:docMk/>
          <pc:sldMk cId="881075777" sldId="400"/>
        </pc:sldMkLst>
        <pc:spChg chg="mod">
          <ac:chgData name="Hilmar Vilhjalmsson" userId="f41ef968-8988-4cfd-ada3-47cdf7236183" providerId="ADAL" clId="{C47AF521-8EAC-48A4-9E97-C07BE181B493}" dt="2022-03-14T14:51:43.267" v="287" actId="20577"/>
          <ac:spMkLst>
            <pc:docMk/>
            <pc:sldMk cId="881075777" sldId="400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14T14:57:21.371" v="634" actId="20577"/>
          <ac:spMkLst>
            <pc:docMk/>
            <pc:sldMk cId="881075777" sldId="400"/>
            <ac:spMk id="4" creationId="{2C264C4D-D673-4354-B96E-95BDAB117CCB}"/>
          </ac:spMkLst>
        </pc:spChg>
      </pc:sldChg>
      <pc:sldChg chg="modSp add mod ord">
        <pc:chgData name="Hilmar Vilhjalmsson" userId="f41ef968-8988-4cfd-ada3-47cdf7236183" providerId="ADAL" clId="{C47AF521-8EAC-48A4-9E97-C07BE181B493}" dt="2022-03-24T10:47:45.529" v="2096"/>
        <pc:sldMkLst>
          <pc:docMk/>
          <pc:sldMk cId="1902089812" sldId="401"/>
        </pc:sldMkLst>
        <pc:spChg chg="mod">
          <ac:chgData name="Hilmar Vilhjalmsson" userId="f41ef968-8988-4cfd-ada3-47cdf7236183" providerId="ADAL" clId="{C47AF521-8EAC-48A4-9E97-C07BE181B493}" dt="2022-03-14T14:53:26.898" v="362" actId="20577"/>
          <ac:spMkLst>
            <pc:docMk/>
            <pc:sldMk cId="1902089812" sldId="401"/>
            <ac:spMk id="3" creationId="{56627E7D-60F9-44DF-9849-CE6B92AC8E8C}"/>
          </ac:spMkLst>
        </pc:spChg>
        <pc:spChg chg="mod">
          <ac:chgData name="Hilmar Vilhjalmsson" userId="f41ef968-8988-4cfd-ada3-47cdf7236183" providerId="ADAL" clId="{C47AF521-8EAC-48A4-9E97-C07BE181B493}" dt="2022-03-14T14:59:32.386" v="775" actId="20577"/>
          <ac:spMkLst>
            <pc:docMk/>
            <pc:sldMk cId="1902089812" sldId="401"/>
            <ac:spMk id="4" creationId="{2C264C4D-D673-4354-B96E-95BDAB117CCB}"/>
          </ac:spMkLst>
        </pc:spChg>
      </pc:sldChg>
      <pc:sldChg chg="modNotesTx">
        <pc:chgData name="Hilmar Vilhjalmsson" userId="f41ef968-8988-4cfd-ada3-47cdf7236183" providerId="ADAL" clId="{C47AF521-8EAC-48A4-9E97-C07BE181B493}" dt="2022-03-24T10:42:48.014" v="2018" actId="20577"/>
        <pc:sldMkLst>
          <pc:docMk/>
          <pc:sldMk cId="3972987338" sldId="403"/>
        </pc:sldMkLst>
      </pc:sldChg>
      <pc:sldChg chg="addSp delSp modSp new del mod modClrScheme chgLayout">
        <pc:chgData name="Hilmar Vilhjalmsson" userId="f41ef968-8988-4cfd-ada3-47cdf7236183" providerId="ADAL" clId="{C47AF521-8EAC-48A4-9E97-C07BE181B493}" dt="2022-03-24T10:43:27.664" v="2020" actId="47"/>
        <pc:sldMkLst>
          <pc:docMk/>
          <pc:sldMk cId="830367537" sldId="404"/>
        </pc:sldMkLst>
        <pc:spChg chg="del mod ord">
          <ac:chgData name="Hilmar Vilhjalmsson" userId="f41ef968-8988-4cfd-ada3-47cdf7236183" providerId="ADAL" clId="{C47AF521-8EAC-48A4-9E97-C07BE181B493}" dt="2022-03-24T10:17:40.923" v="1033" actId="700"/>
          <ac:spMkLst>
            <pc:docMk/>
            <pc:sldMk cId="830367537" sldId="404"/>
            <ac:spMk id="2" creationId="{1F65FE7C-4F1D-41D8-A08B-87EE6B0A9BEF}"/>
          </ac:spMkLst>
        </pc:spChg>
        <pc:spChg chg="del mod ord">
          <ac:chgData name="Hilmar Vilhjalmsson" userId="f41ef968-8988-4cfd-ada3-47cdf7236183" providerId="ADAL" clId="{C47AF521-8EAC-48A4-9E97-C07BE181B493}" dt="2022-03-24T10:17:40.923" v="1033" actId="700"/>
          <ac:spMkLst>
            <pc:docMk/>
            <pc:sldMk cId="830367537" sldId="404"/>
            <ac:spMk id="3" creationId="{E398E72D-14CB-4719-ADD4-370BF137FB42}"/>
          </ac:spMkLst>
        </pc:spChg>
        <pc:spChg chg="del mod ord">
          <ac:chgData name="Hilmar Vilhjalmsson" userId="f41ef968-8988-4cfd-ada3-47cdf7236183" providerId="ADAL" clId="{C47AF521-8EAC-48A4-9E97-C07BE181B493}" dt="2022-03-24T10:17:40.923" v="1033" actId="700"/>
          <ac:spMkLst>
            <pc:docMk/>
            <pc:sldMk cId="830367537" sldId="404"/>
            <ac:spMk id="4" creationId="{7368CA0A-C5DE-4B62-8014-2176D60258E5}"/>
          </ac:spMkLst>
        </pc:spChg>
        <pc:spChg chg="add mod ord">
          <ac:chgData name="Hilmar Vilhjalmsson" userId="f41ef968-8988-4cfd-ada3-47cdf7236183" providerId="ADAL" clId="{C47AF521-8EAC-48A4-9E97-C07BE181B493}" dt="2022-03-24T10:17:40.923" v="1033" actId="700"/>
          <ac:spMkLst>
            <pc:docMk/>
            <pc:sldMk cId="830367537" sldId="404"/>
            <ac:spMk id="5" creationId="{95B078D7-4764-4232-BF6A-CE49CFD7EC16}"/>
          </ac:spMkLst>
        </pc:spChg>
        <pc:spChg chg="add mod ord">
          <ac:chgData name="Hilmar Vilhjalmsson" userId="f41ef968-8988-4cfd-ada3-47cdf7236183" providerId="ADAL" clId="{C47AF521-8EAC-48A4-9E97-C07BE181B493}" dt="2022-03-24T10:17:46.471" v="1043" actId="20577"/>
          <ac:spMkLst>
            <pc:docMk/>
            <pc:sldMk cId="830367537" sldId="404"/>
            <ac:spMk id="6" creationId="{3ACF9A7D-8567-47B0-9CB6-D6767829E532}"/>
          </ac:spMkLst>
        </pc:spChg>
        <pc:spChg chg="add mod ord">
          <ac:chgData name="Hilmar Vilhjalmsson" userId="f41ef968-8988-4cfd-ada3-47cdf7236183" providerId="ADAL" clId="{C47AF521-8EAC-48A4-9E97-C07BE181B493}" dt="2022-03-24T10:17:40.923" v="1033" actId="700"/>
          <ac:spMkLst>
            <pc:docMk/>
            <pc:sldMk cId="830367537" sldId="404"/>
            <ac:spMk id="7" creationId="{D591DE2C-CE84-4921-82AA-815C647CC215}"/>
          </ac:spMkLst>
        </pc:spChg>
      </pc:sldChg>
      <pc:sldChg chg="addSp delSp modSp new mod modClrScheme chgLayout modNotesTx">
        <pc:chgData name="Hilmar Vilhjalmsson" userId="f41ef968-8988-4cfd-ada3-47cdf7236183" providerId="ADAL" clId="{C47AF521-8EAC-48A4-9E97-C07BE181B493}" dt="2022-03-24T10:35:46.279" v="1825" actId="20577"/>
        <pc:sldMkLst>
          <pc:docMk/>
          <pc:sldMk cId="3074102823" sldId="405"/>
        </pc:sldMkLst>
        <pc:spChg chg="del mod ord">
          <ac:chgData name="Hilmar Vilhjalmsson" userId="f41ef968-8988-4cfd-ada3-47cdf7236183" providerId="ADAL" clId="{C47AF521-8EAC-48A4-9E97-C07BE181B493}" dt="2022-03-24T10:28:08.766" v="1268" actId="700"/>
          <ac:spMkLst>
            <pc:docMk/>
            <pc:sldMk cId="3074102823" sldId="405"/>
            <ac:spMk id="2" creationId="{81BA7A0B-CC9C-4D98-BB30-197157355CEE}"/>
          </ac:spMkLst>
        </pc:spChg>
        <pc:spChg chg="del mod ord">
          <ac:chgData name="Hilmar Vilhjalmsson" userId="f41ef968-8988-4cfd-ada3-47cdf7236183" providerId="ADAL" clId="{C47AF521-8EAC-48A4-9E97-C07BE181B493}" dt="2022-03-24T10:28:08.766" v="1268" actId="700"/>
          <ac:spMkLst>
            <pc:docMk/>
            <pc:sldMk cId="3074102823" sldId="405"/>
            <ac:spMk id="3" creationId="{2602AF31-C99A-47DD-8C84-89DBDBE3052F}"/>
          </ac:spMkLst>
        </pc:spChg>
        <pc:spChg chg="del mod ord">
          <ac:chgData name="Hilmar Vilhjalmsson" userId="f41ef968-8988-4cfd-ada3-47cdf7236183" providerId="ADAL" clId="{C47AF521-8EAC-48A4-9E97-C07BE181B493}" dt="2022-03-24T10:28:08.766" v="1268" actId="700"/>
          <ac:spMkLst>
            <pc:docMk/>
            <pc:sldMk cId="3074102823" sldId="405"/>
            <ac:spMk id="4" creationId="{7A27AA85-37E1-4EEE-854A-CAB31A7662C5}"/>
          </ac:spMkLst>
        </pc:spChg>
        <pc:spChg chg="add mod ord">
          <ac:chgData name="Hilmar Vilhjalmsson" userId="f41ef968-8988-4cfd-ada3-47cdf7236183" providerId="ADAL" clId="{C47AF521-8EAC-48A4-9E97-C07BE181B493}" dt="2022-03-24T10:28:08.766" v="1268" actId="700"/>
          <ac:spMkLst>
            <pc:docMk/>
            <pc:sldMk cId="3074102823" sldId="405"/>
            <ac:spMk id="5" creationId="{63E60DDE-2F82-4D1C-A920-F602CCEAE73F}"/>
          </ac:spMkLst>
        </pc:spChg>
        <pc:spChg chg="add mod ord">
          <ac:chgData name="Hilmar Vilhjalmsson" userId="f41ef968-8988-4cfd-ada3-47cdf7236183" providerId="ADAL" clId="{C47AF521-8EAC-48A4-9E97-C07BE181B493}" dt="2022-03-24T10:28:40.979" v="1312" actId="14100"/>
          <ac:spMkLst>
            <pc:docMk/>
            <pc:sldMk cId="3074102823" sldId="405"/>
            <ac:spMk id="6" creationId="{3B4AFF14-B9AA-44F0-8938-206D98133BFD}"/>
          </ac:spMkLst>
        </pc:spChg>
        <pc:spChg chg="add mod ord">
          <ac:chgData name="Hilmar Vilhjalmsson" userId="f41ef968-8988-4cfd-ada3-47cdf7236183" providerId="ADAL" clId="{C47AF521-8EAC-48A4-9E97-C07BE181B493}" dt="2022-03-24T10:35:46.279" v="1825" actId="20577"/>
          <ac:spMkLst>
            <pc:docMk/>
            <pc:sldMk cId="3074102823" sldId="405"/>
            <ac:spMk id="7" creationId="{E66B527D-C5DC-4834-8E1C-20937D37A19A}"/>
          </ac:spMkLst>
        </pc:spChg>
      </pc:sldChg>
      <pc:sldChg chg="addSp delSp modSp new mod modClrScheme chgLayout">
        <pc:chgData name="Hilmar Vilhjalmsson" userId="f41ef968-8988-4cfd-ada3-47cdf7236183" providerId="ADAL" clId="{C47AF521-8EAC-48A4-9E97-C07BE181B493}" dt="2022-03-24T10:46:52.167" v="2092" actId="6549"/>
        <pc:sldMkLst>
          <pc:docMk/>
          <pc:sldMk cId="3434542747" sldId="406"/>
        </pc:sldMkLst>
        <pc:spChg chg="del">
          <ac:chgData name="Hilmar Vilhjalmsson" userId="f41ef968-8988-4cfd-ada3-47cdf7236183" providerId="ADAL" clId="{C47AF521-8EAC-48A4-9E97-C07BE181B493}" dt="2022-03-24T10:40:06.993" v="1866" actId="700"/>
          <ac:spMkLst>
            <pc:docMk/>
            <pc:sldMk cId="3434542747" sldId="406"/>
            <ac:spMk id="2" creationId="{6733413B-6A87-47A9-B1C0-4E1DA8D88494}"/>
          </ac:spMkLst>
        </pc:spChg>
        <pc:spChg chg="del mod ord">
          <ac:chgData name="Hilmar Vilhjalmsson" userId="f41ef968-8988-4cfd-ada3-47cdf7236183" providerId="ADAL" clId="{C47AF521-8EAC-48A4-9E97-C07BE181B493}" dt="2022-03-24T10:40:06.993" v="1866" actId="700"/>
          <ac:spMkLst>
            <pc:docMk/>
            <pc:sldMk cId="3434542747" sldId="406"/>
            <ac:spMk id="3" creationId="{DC47F796-F555-4377-90D8-A84113459259}"/>
          </ac:spMkLst>
        </pc:spChg>
        <pc:spChg chg="del mod ord">
          <ac:chgData name="Hilmar Vilhjalmsson" userId="f41ef968-8988-4cfd-ada3-47cdf7236183" providerId="ADAL" clId="{C47AF521-8EAC-48A4-9E97-C07BE181B493}" dt="2022-03-24T10:40:06.993" v="1866" actId="700"/>
          <ac:spMkLst>
            <pc:docMk/>
            <pc:sldMk cId="3434542747" sldId="406"/>
            <ac:spMk id="4" creationId="{5A797009-0ADF-4158-9489-971A7DB3C58A}"/>
          </ac:spMkLst>
        </pc:spChg>
        <pc:spChg chg="add mod ord">
          <ac:chgData name="Hilmar Vilhjalmsson" userId="f41ef968-8988-4cfd-ada3-47cdf7236183" providerId="ADAL" clId="{C47AF521-8EAC-48A4-9E97-C07BE181B493}" dt="2022-03-24T10:46:45.439" v="2091" actId="6549"/>
          <ac:spMkLst>
            <pc:docMk/>
            <pc:sldMk cId="3434542747" sldId="406"/>
            <ac:spMk id="5" creationId="{1603B7A7-B8E8-4565-8BE4-6C4EB6ADC313}"/>
          </ac:spMkLst>
        </pc:spChg>
        <pc:spChg chg="add mod ord">
          <ac:chgData name="Hilmar Vilhjalmsson" userId="f41ef968-8988-4cfd-ada3-47cdf7236183" providerId="ADAL" clId="{C47AF521-8EAC-48A4-9E97-C07BE181B493}" dt="2022-03-24T10:46:52.167" v="2092" actId="6549"/>
          <ac:spMkLst>
            <pc:docMk/>
            <pc:sldMk cId="3434542747" sldId="406"/>
            <ac:spMk id="6" creationId="{752B8AC6-D432-4523-A6FE-EB00783E530F}"/>
          </ac:spMkLst>
        </pc:spChg>
      </pc:sldChg>
      <pc:sldChg chg="addSp delSp modSp new del mod ord modClrScheme chgLayout modNotesTx">
        <pc:chgData name="Hilmar Vilhjalmsson" userId="f41ef968-8988-4cfd-ada3-47cdf7236183" providerId="ADAL" clId="{C47AF521-8EAC-48A4-9E97-C07BE181B493}" dt="2022-03-24T10:48:07.438" v="2101" actId="47"/>
        <pc:sldMkLst>
          <pc:docMk/>
          <pc:sldMk cId="130528651" sldId="407"/>
        </pc:sldMkLst>
        <pc:spChg chg="del mod ord">
          <ac:chgData name="Hilmar Vilhjalmsson" userId="f41ef968-8988-4cfd-ada3-47cdf7236183" providerId="ADAL" clId="{C47AF521-8EAC-48A4-9E97-C07BE181B493}" dt="2022-03-24T10:41:39.739" v="1941" actId="700"/>
          <ac:spMkLst>
            <pc:docMk/>
            <pc:sldMk cId="130528651" sldId="407"/>
            <ac:spMk id="2" creationId="{C9F95128-5F04-4342-BDC3-2331F5634F11}"/>
          </ac:spMkLst>
        </pc:spChg>
        <pc:spChg chg="del mod ord">
          <ac:chgData name="Hilmar Vilhjalmsson" userId="f41ef968-8988-4cfd-ada3-47cdf7236183" providerId="ADAL" clId="{C47AF521-8EAC-48A4-9E97-C07BE181B493}" dt="2022-03-24T10:41:39.739" v="1941" actId="700"/>
          <ac:spMkLst>
            <pc:docMk/>
            <pc:sldMk cId="130528651" sldId="407"/>
            <ac:spMk id="3" creationId="{4B3E49AD-19C3-4060-93E3-2C73D6E98578}"/>
          </ac:spMkLst>
        </pc:spChg>
        <pc:spChg chg="add mod ord">
          <ac:chgData name="Hilmar Vilhjalmsson" userId="f41ef968-8988-4cfd-ada3-47cdf7236183" providerId="ADAL" clId="{C47AF521-8EAC-48A4-9E97-C07BE181B493}" dt="2022-03-24T10:41:39.739" v="1941" actId="700"/>
          <ac:spMkLst>
            <pc:docMk/>
            <pc:sldMk cId="130528651" sldId="407"/>
            <ac:spMk id="4" creationId="{19942FBA-6AF5-488B-8EB6-FB8B399D5A5B}"/>
          </ac:spMkLst>
        </pc:spChg>
        <pc:spChg chg="add mod ord">
          <ac:chgData name="Hilmar Vilhjalmsson" userId="f41ef968-8988-4cfd-ada3-47cdf7236183" providerId="ADAL" clId="{C47AF521-8EAC-48A4-9E97-C07BE181B493}" dt="2022-03-24T10:41:39.739" v="1941" actId="700"/>
          <ac:spMkLst>
            <pc:docMk/>
            <pc:sldMk cId="130528651" sldId="407"/>
            <ac:spMk id="5" creationId="{D90D4674-B56E-40E5-BB23-0332548BA04C}"/>
          </ac:spMkLst>
        </pc:spChg>
        <pc:spChg chg="add mod ord">
          <ac:chgData name="Hilmar Vilhjalmsson" userId="f41ef968-8988-4cfd-ada3-47cdf7236183" providerId="ADAL" clId="{C47AF521-8EAC-48A4-9E97-C07BE181B493}" dt="2022-03-24T10:46:04.689" v="2090" actId="20577"/>
          <ac:spMkLst>
            <pc:docMk/>
            <pc:sldMk cId="130528651" sldId="407"/>
            <ac:spMk id="6" creationId="{18C844C3-6E65-4C01-8272-421F80C30413}"/>
          </ac:spMkLst>
        </pc:spChg>
      </pc:sldChg>
      <pc:sldMasterChg chg="delSldLayout">
        <pc:chgData name="Hilmar Vilhjalmsson" userId="f41ef968-8988-4cfd-ada3-47cdf7236183" providerId="ADAL" clId="{C47AF521-8EAC-48A4-9E97-C07BE181B493}" dt="2022-03-14T15:00:15.143" v="776" actId="47"/>
        <pc:sldMasterMkLst>
          <pc:docMk/>
          <pc:sldMasterMk cId="1025738492" sldId="2147483744"/>
        </pc:sldMasterMkLst>
        <pc:sldLayoutChg chg="del">
          <pc:chgData name="Hilmar Vilhjalmsson" userId="f41ef968-8988-4cfd-ada3-47cdf7236183" providerId="ADAL" clId="{C47AF521-8EAC-48A4-9E97-C07BE181B493}" dt="2022-03-14T15:00:15.143" v="776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2FF726C9-A35F-AF07-97CA-4DC15EB5E7B4}"/>
    <pc:docChg chg="addSld modSection">
      <pc:chgData name="Wojciech Januszauskas" userId="S::wojciechja@lsretail.com::283006d7-7365-4ce6-9b04-25a42527db96" providerId="AD" clId="Web-{2FF726C9-A35F-AF07-97CA-4DC15EB5E7B4}" dt="2022-04-25T11:49:32.841" v="0"/>
      <pc:docMkLst>
        <pc:docMk/>
      </pc:docMkLst>
      <pc:sldChg chg="add replId">
        <pc:chgData name="Wojciech Januszauskas" userId="S::wojciechja@lsretail.com::283006d7-7365-4ce6-9b04-25a42527db96" providerId="AD" clId="Web-{2FF726C9-A35F-AF07-97CA-4DC15EB5E7B4}" dt="2022-04-25T11:49:32.841" v="0"/>
        <pc:sldMkLst>
          <pc:docMk/>
          <pc:sldMk cId="2365650045" sldId="450"/>
        </pc:sldMkLst>
      </pc:sldChg>
    </pc:docChg>
  </pc:docChgLst>
</pc:chgInfo>
</file>

<file path=ppt/comments/modernComment_186_F97662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09CDE1-CE3A-41F2-A0D7-3CA16AA698A8}" authorId="{558C4099-2F00-597C-91E7-1C88AB8A1A87}" created="2022-04-01T13:47:55.603">
    <pc:sldMkLst xmlns:pc="http://schemas.microsoft.com/office/powerpoint/2013/main/command">
      <pc:docMk/>
      <pc:sldMk cId="4185285285" sldId="390"/>
    </pc:sldMkLst>
    <p188:replyLst>
      <p188:reply id="{6E8ADF27-01D5-46BB-891F-2C6CA6A076F3}" authorId="{A57EBC1E-890D-5EC8-42FC-6FE335EDE8FA}" created="2022-04-04T16:49:02.662">
        <p188:txBody>
          <a:bodyPr/>
          <a:lstStyle/>
          <a:p>
            <a:r>
              <a:rPr lang="en-US"/>
              <a:t>[@Unnur Askelsdottir] Update numbers!
</a:t>
            </a:r>
          </a:p>
        </p188:txBody>
      </p188:reply>
    </p188:replyLst>
    <p188:txBody>
      <a:bodyPr/>
      <a:lstStyle/>
      <a:p>
        <a:r>
          <a:rPr lang="en-US"/>
          <a:t>tiles with numbers</a:t>
        </a:r>
      </a:p>
    </p188:txBody>
  </p188:cm>
</p188:cmLst>
</file>

<file path=ppt/comments/modernComment_19B_2A758B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E04701-7105-4EEF-9BD8-814948037CBA}" authorId="{9F39ADF5-E44C-F352-E7B0-8080EA9C37AF}" created="2022-04-27T11:16:26.890">
    <pc:sldMkLst xmlns:pc="http://schemas.microsoft.com/office/powerpoint/2013/main/command">
      <pc:docMk/>
      <pc:sldMk cId="712346426" sldId="411"/>
    </pc:sldMkLst>
    <p188:replyLst>
      <p188:reply id="{B04673B2-94DA-4E15-A67A-91638982DE54}" authorId="{558C4099-2F00-597C-91E7-1C88AB8A1A87}" created="2022-04-29T10:58:00.525">
        <p188:txBody>
          <a:bodyPr/>
          <a:lstStyle/>
          <a:p>
            <a:r>
              <a:rPr lang="en-US"/>
              <a:t>done</a:t>
            </a:r>
          </a:p>
        </p188:txBody>
      </p188:reply>
      <p188:reply id="{7B012797-FBB7-4D3E-BFFD-99C0D6495C4C}" authorId="{9F39ADF5-E44C-F352-E7B0-8080EA9C37AF}" created="2022-05-02T16:09:33.532">
        <p188:txBody>
          <a:bodyPr/>
          <a:lstStyle/>
          <a:p>
            <a:r>
              <a:rPr lang="en-US"/>
              <a:t>Change ecommerce service and ecommerce boxes to green</a:t>
            </a:r>
          </a:p>
        </p188:txBody>
      </p188:reply>
    </p188:replyLst>
    <p188:txBody>
      <a:bodyPr/>
      <a:lstStyle/>
      <a:p>
        <a:r>
          <a:rPr lang="en-US"/>
          <a:t>Move description boxes to the side, like on the next slide</a:t>
        </a:r>
      </a:p>
    </p188:txBody>
  </p188:cm>
</p188:cmLst>
</file>

<file path=ppt/comments/modernComment_1A2_D7504D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FF13B3-7284-45C6-985D-F32BFDA10E81}" authorId="{9F39ADF5-E44C-F352-E7B0-8080EA9C37AF}" created="2022-04-27T11:30:19.213">
    <pc:sldMkLst xmlns:pc="http://schemas.microsoft.com/office/powerpoint/2013/main/command">
      <pc:docMk/>
      <pc:sldMk cId="3612364214" sldId="418"/>
    </pc:sldMkLst>
    <p188:replyLst>
      <p188:reply id="{112E71A3-29FA-4C6B-96FD-AE0AA816CEE5}" authorId="{9F39ADF5-E44C-F352-E7B0-8080EA9C37AF}" created="2022-05-04T13:45:05.262">
        <p188:txBody>
          <a:bodyPr/>
          <a:lstStyle/>
          <a:p>
            <a:r>
              <a:rPr lang="en-US"/>
              <a:t>[@Wojciech Januszauskas], lets have a look at this slide, maybe the image to the right can be in the middle and then the image with the boxes can replace it with a click</a:t>
            </a:r>
          </a:p>
        </p188:txBody>
      </p188:reply>
      <p188:reply id="{92288562-DAC7-48EA-BEFC-C65E7CD7CFBE}" authorId="{558C4099-2F00-597C-91E7-1C88AB8A1A87}" created="2022-05-04T14:49:59.091">
        <p188:txBody>
          <a:bodyPr/>
          <a:lstStyle/>
          <a:p>
            <a:r>
              <a:rPr lang="en-US"/>
              <a:t>[@Hilmar Vilhjalmsson] check now in presentation mode</a:t>
            </a:r>
          </a:p>
        </p188:txBody>
      </p188:reply>
    </p188:replyLst>
    <p188:txBody>
      <a:bodyPr/>
      <a:lstStyle/>
      <a:p>
        <a:r>
          <a:rPr lang="en-US"/>
          <a:t>Replace the image to the left, there is a similar image on the autotest slide, 
add an image that better represents manual test
</a:t>
        </a:r>
      </a:p>
    </p188:txBody>
  </p188:cm>
</p188:cmLst>
</file>

<file path=ppt/comments/modernComment_1A4_24CD0E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B7DBD7-C0DB-4111-ACE8-7CC7D92C508D}" authorId="{A57EBC1E-890D-5EC8-42FC-6FE335EDE8FA}" created="2022-04-04T15:58:37.020">
    <pc:sldMkLst xmlns:pc="http://schemas.microsoft.com/office/powerpoint/2013/main/command">
      <pc:docMk/>
      <pc:sldMk cId="617418376" sldId="420"/>
    </pc:sldMkLst>
    <p188:txBody>
      <a:bodyPr/>
      <a:lstStyle/>
      <a:p>
        <a:r>
          <a:rPr lang="en-US"/>
          <a:t>[@Hilmar Vilhjalmsson] Discuss with Matti, Martin and Gunnar Örn</a:t>
        </a:r>
      </a:p>
    </p188:txBody>
  </p188:cm>
  <p188:cm id="{61EA5575-19D1-46CF-8F63-F904002C4FC0}" authorId="{9F39ADF5-E44C-F352-E7B0-8080EA9C37AF}" created="2022-04-25T13:25:33.988">
    <pc:sldMkLst xmlns:pc="http://schemas.microsoft.com/office/powerpoint/2013/main/command">
      <pc:docMk/>
      <pc:sldMk cId="617418376" sldId="420"/>
    </pc:sldMkLst>
    <p188:txBody>
      <a:bodyPr/>
      <a:lstStyle/>
      <a:p>
        <a:r>
          <a:rPr lang="en-US"/>
          <a:t>Change header </a:t>
        </a:r>
      </a:p>
    </p188:txBody>
  </p188:cm>
</p188:cmLst>
</file>

<file path=ppt/comments/modernComment_1A8_DB59AD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DD0F04-E1C0-445F-BE90-191E60BC0FE8}" authorId="{558C4099-2F00-597C-91E7-1C88AB8A1A87}" created="2022-04-20T09:21:44.481">
    <pc:sldMkLst xmlns:pc="http://schemas.microsoft.com/office/powerpoint/2013/main/command">
      <pc:docMk/>
      <pc:sldMk cId="3680087470" sldId="424"/>
    </pc:sldMkLst>
    <p188:replyLst>
      <p188:reply id="{5F4B780A-E08D-4030-BFB5-DAB5673F09D0}" authorId="{558C4099-2F00-597C-91E7-1C88AB8A1A87}" created="2022-04-20T09:47:43.525">
        <p188:txBody>
          <a:bodyPr/>
          <a:lstStyle/>
          <a:p>
            <a:r>
              <a:rPr lang="en-US"/>
              <a:t>[@Hilmar Vilhjalmsson] </a:t>
            </a:r>
          </a:p>
        </p188:txBody>
      </p188:reply>
    </p188:replyLst>
    <p188:txBody>
      <a:bodyPr/>
      <a:lstStyle/>
      <a:p>
        <a:r>
          <a:rPr lang="en-US"/>
          <a:t>some text missing here?</a:t>
        </a:r>
      </a:p>
    </p188:txBody>
  </p188:cm>
</p188:cmLst>
</file>

<file path=ppt/comments/modernComment_1AA_2C916E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CE70FE-0D97-4395-8FB7-68C152A73D53}" authorId="{A57EBC1E-890D-5EC8-42FC-6FE335EDE8FA}" created="2022-04-04T15:40:10.6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47728421" sldId="426"/>
      <ac:picMk id="2" creationId="{3E84BC61-7EC3-8258-A391-DE94A9222AFD}"/>
    </ac:deMkLst>
    <p188:replyLst>
      <p188:reply id="{F8B4921F-B506-4C3C-AD74-E6A88E4AB518}" authorId="{558C4099-2F00-597C-91E7-1C88AB8A1A87}" created="2022-04-05T10:10:38.818">
        <p188:txBody>
          <a:bodyPr/>
          <a:lstStyle/>
          <a:p>
            <a:r>
              <a:rPr lang="en-US"/>
              <a:t>is that ok?</a:t>
            </a:r>
          </a:p>
        </p188:txBody>
      </p188:reply>
      <p188:reply id="{257328E5-CB71-4185-916F-ED80A3FE9008}" authorId="{A57EBC1E-890D-5EC8-42FC-6FE335EDE8FA}" created="2022-04-05T10:38:27.903">
        <p188:txBody>
          <a:bodyPr/>
          <a:lstStyle/>
          <a:p>
            <a:r>
              <a:rPr lang="en-US"/>
              <a:t>[@Hilmar Vilhjalmsson] See the two slides Wojciech added, is this OK?</a:t>
            </a:r>
          </a:p>
        </p188:txBody>
      </p188:reply>
      <p188:reply id="{7064C27F-06FA-4470-9A5C-3A574A4CEF66}" authorId="{9F39ADF5-E44C-F352-E7B0-8080EA9C37AF}" created="2022-04-27T11:15:29.392">
        <p188:txBody>
          <a:bodyPr/>
          <a:lstStyle/>
          <a:p>
            <a:r>
              <a:rPr lang="en-US"/>
              <a:t>[@Wojciech Januszauskas] Move yellow boxes to the side</a:t>
            </a:r>
          </a:p>
        </p188:txBody>
      </p188:reply>
      <p188:reply id="{A1B320CE-E2CC-46D0-8BD5-B16ABDF3A149}" authorId="{558C4099-2F00-597C-91E7-1C88AB8A1A87}" created="2022-04-29T13:59:37.974">
        <p188:txBody>
          <a:bodyPr/>
          <a:lstStyle/>
          <a:p>
            <a:r>
              <a:rPr lang="en-US"/>
              <a:t>Ok?</a:t>
            </a:r>
          </a:p>
        </p188:txBody>
      </p188:reply>
      <p188:reply id="{9BF562EE-91D9-479B-87C3-C88CC61DBD95}" authorId="{9F39ADF5-E44C-F352-E7B0-8080EA9C37AF}" created="2022-05-02T10:21:14.628">
        <p188:txBody>
          <a:bodyPr/>
          <a:lstStyle/>
          <a:p>
            <a:r>
              <a:rPr lang="en-US"/>
              <a:t>[@Wojciech Januszauskas] lets discuss if we can display the boxes one by one</a:t>
            </a:r>
          </a:p>
        </p188:txBody>
      </p188:reply>
      <p188:reply id="{52244349-067B-4FDA-A770-DFAE57A761C7}" authorId="{9F39ADF5-E44C-F352-E7B0-8080EA9C37AF}" created="2022-05-04T13:40:20.994">
        <p188:txBody>
          <a:bodyPr/>
          <a:lstStyle/>
          <a:p>
            <a:r>
              <a:rPr lang="en-US"/>
              <a:t>[@Wojciech Januszauskas] - rename LS Central Base app to LS Central app</a:t>
            </a:r>
          </a:p>
        </p188:txBody>
      </p188:reply>
      <p188:reply id="{FCABFB0D-F8AF-43DF-87D2-D50998733E27}" authorId="{558C4099-2F00-597C-91E7-1C88AB8A1A87}" created="2022-05-04T14:55:03.084">
        <p188:txBody>
          <a:bodyPr/>
          <a:lstStyle/>
          <a:p>
            <a:r>
              <a:rPr lang="en-US"/>
              <a:t>Fixed</a:t>
            </a:r>
          </a:p>
        </p188:txBody>
      </p188:reply>
    </p188:replyLst>
    <p188:txBody>
      <a:bodyPr/>
      <a:lstStyle/>
      <a:p>
        <a:r>
          <a:rPr lang="en-US"/>
          <a:t>Remove from this list:
* LS Test app
* LS Self Checkout
* LS Hotels</a:t>
        </a:r>
      </a:p>
    </p188:txBody>
  </p188:cm>
</p188:cmLst>
</file>

<file path=ppt/comments/modernComment_1B7_C9DB6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116F0F-74C6-454B-8719-0E734D311517}" authorId="{A57EBC1E-890D-5EC8-42FC-6FE335EDE8FA}" status="resolved" created="2022-04-05T13:14:53.839" complete="100000">
    <pc:sldMkLst xmlns:pc="http://schemas.microsoft.com/office/powerpoint/2013/main/command">
      <pc:docMk/>
      <pc:sldMk cId="211662570" sldId="439"/>
    </pc:sldMkLst>
    <p188:txBody>
      <a:bodyPr/>
      <a:lstStyle/>
      <a:p>
        <a:r>
          <a:rPr lang="en-US"/>
          <a:t>[@Unnur Askelsdottir] Is this one better?</a:t>
        </a:r>
      </a:p>
    </p188:txBody>
  </p188:cm>
</p188:cmLst>
</file>

<file path=ppt/comments/modernComment_1E9_E9FC49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5B4550-1EA8-4345-8FFE-C23FA2D75506}" authorId="{A54F74DF-DB06-9AF2-2879-CC50A7A7BAA5}" status="resolved" created="2022-05-05T12:43:11.19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25625261" sldId="489"/>
      <ac:picMk id="6" creationId="{B23612B6-9804-EED0-51A6-B02C6E99BCCC}"/>
    </ac:deMkLst>
    <p188:replyLst>
      <p188:reply id="{CE5B4684-8A3A-4AE0-9947-2E86CF7B01B0}" authorId="{558C4099-2F00-597C-91E7-1C88AB8A1A87}" created="2022-05-05T12:51:51.750">
        <p188:txBody>
          <a:bodyPr/>
          <a:lstStyle/>
          <a:p>
            <a:r>
              <a:rPr lang="en-US"/>
              <a:t>Fixed
</a:t>
            </a:r>
          </a:p>
        </p188:txBody>
      </p188:reply>
    </p188:replyLst>
    <p188:txBody>
      <a:bodyPr/>
      <a:lstStyle/>
      <a:p>
        <a:r>
          <a:rPr lang="en-US"/>
          <a:t>[@Wojciech Januszauskas] - could you fix this screenshot similar to the other screenshots from the BC Admin Center? 
</a:t>
        </a:r>
      </a:p>
    </p188:txBody>
  </p188:cm>
</p188:cmLst>
</file>

<file path=ppt/comments/modernComment_1ED_226AD09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6EA31A-8607-42C9-931C-70888209A2BA}" authorId="{9F39ADF5-E44C-F352-E7B0-8080EA9C37AF}" status="resolved" created="2022-05-02T16:03:48.030">
    <pc:sldMkLst xmlns:pc="http://schemas.microsoft.com/office/powerpoint/2013/main/command">
      <pc:docMk/>
      <pc:sldMk cId="3011816242" sldId="395"/>
    </pc:sldMkLst>
    <p188:txBody>
      <a:bodyPr/>
      <a:lstStyle/>
      <a:p>
        <a:r>
          <a:rPr lang="en-US"/>
          <a:t>[@Wojciech Januszauskas] add image with world map and flags</a:t>
        </a:r>
      </a:p>
    </p188:txBody>
  </p188:cm>
  <p188:cm id="{0EAE6E00-3A93-4A3C-A603-7BD4F724B5D2}" authorId="{A54F74DF-DB06-9AF2-2879-CC50A7A7BAA5}" status="resolved" created="2022-05-13T10:11:13.73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1816242" sldId="395"/>
      <ac:picMk id="12" creationId="{D903A136-AF18-DE1A-3C17-02797235C2E1}"/>
    </ac:deMkLst>
    <p188:replyLst>
      <p188:reply id="{47B2C9A2-E9F1-41E1-9191-4F129894E091}" authorId="{558C4099-2F00-597C-91E7-1C88AB8A1A87}" created="2022-05-14T16:12:48.847">
        <p188:txBody>
          <a:bodyPr/>
          <a:lstStyle/>
          <a:p>
            <a:r>
              <a:rPr lang="en-US"/>
              <a:t>Updated
</a:t>
            </a:r>
          </a:p>
        </p188:txBody>
      </p188:reply>
    </p188:replyLst>
    <p188:txBody>
      <a:bodyPr/>
      <a:lstStyle/>
      <a:p>
        <a:r>
          <a:rPr lang="en-US"/>
          <a:t>[@Wojciech Januszauskas]
Puerto Rico was released to SaaS yesterday - do you have an updated slide we can use with 37 countries?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1T15:20:10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10 21431,'0'0'456,"0"-1"-518,0 1-1,-1-1 1,1 1-1,0-1 1,0 1-1,-1-1 1,1 1-1,0-1 1,0 1 0,-1 0-1,1-1 1,-1 1-1,1 0 1,0-1-1,-1 1 1,1 0-1,-1-1 1,1 1-1,-1 0 1,1 0-1,0-1 1,-1 1-1,1 0 1,-1 0-1,1 0 1,-1 0-1,1 0 1,-2 0-1,-8 7-370,1 0 0,-1 1 0,1 0 1,1 1-1,0 0 0,0 0 0,0 1 0,1 0 0,-9 18 0,8-15-95,-18 29-938,-2 6-294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1T15:20:1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19503,'0'0'6248,"6"14"-6084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1T15:20:16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22263,'0'0'1784</inkml:trace>
  <inkml:trace contextRef="#ctx0" brushRef="#br0" timeOffset="178.86">4 20 20623,'0'0'1584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EAB1F-BDD8-86A6-3CEC-BD22C20293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7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272FF-7F7E-27CF-C8A4-B22604513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7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A81ED-EB11-8B59-C3E8-9FDC15B2C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8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80DED-BB2B-1820-3979-588280A69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6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131FB-4C72-DE3D-562D-80EF95467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D5579-924D-2E42-7331-8CF74FE41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95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7086B-FA50-58DC-0794-45566D6D9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0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7EBFE-4CBC-9D05-AC8C-6BFD6B40F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4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456D0-65D0-7F8C-F722-1CAFFD1F7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2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4634A-8D53-B0A1-97B5-6F53B5B11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99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ED942-EA72-4DC7-0D67-5CFF888A4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4C4D3-D0E7-DF1D-F478-19E7DC434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21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7C48E-2C3D-C7EA-88AF-5D4888C60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1D8C5-538C-4111-FDEA-A05060A55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94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9C815-2A7C-42D8-6EEB-3175762BB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19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0E32D-429A-CAB3-25D3-EE6EAF7F7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4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6D83B-1B0F-C416-8EDF-55A5E6440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89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D862A-9EAE-D84B-70F8-A512FBD9C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81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CB121-E689-DBF3-90E5-19CC090E2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4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CB121-E689-DBF3-90E5-19CC090E2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64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C5536-FFD8-C0D2-5F4B-90E25352E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78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5DEC0-5555-D282-3EF4-3419FCDB8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3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99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76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A21D-F4CF-7E21-C52D-ECFC520B6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0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EE99E-D094-E633-EAB3-824D62349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098F2-A407-717F-B4EC-52CD98CDC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6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E5D0D-19CD-1F00-2724-78C6289D2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28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64D36-A067-E732-7C66-36CE7B9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5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4E734-6760-3DDE-2111-ACA6AE74F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28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D3D07-5E40-5A79-4AD6-B22D0245A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71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DD616-44B9-2D66-CE6E-E97EE244F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24329-507D-B302-8C16-B38A4F03F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84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932EE-3909-182E-7AE2-5B942378B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405A2-3BEA-DF19-232A-92BF9E346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3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405A2-3BEA-DF19-232A-92BF9E346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69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35D4F-B3DB-D0BC-0DCD-756B65A56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3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2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2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emf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2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6439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2830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image" Target="../media/image15.emf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3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  <p:sldLayoutId id="214748383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customXml" Target="../ink/ink2.xml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microsoft.com/office/2018/10/relationships/comments" Target="../comments/modernComment_1A8_DB59ADAE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5.png"/><Relationship Id="rId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microsoft.com/office/2018/10/relationships/comments" Target="../comments/modernComment_1B7_C9DB6EA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6" Type="http://schemas.microsoft.com/office/2018/10/relationships/comments" Target="../comments/modernComment_1A2_D7504DB6.xml"/><Relationship Id="rId5" Type="http://schemas.openxmlformats.org/officeDocument/2006/relationships/image" Target="../media/image46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microsoft.com/office/2018/10/relationships/comments" Target="../comments/modernComment_1ED_226AD09E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6" Type="http://schemas.microsoft.com/office/2018/10/relationships/comments" Target="../comments/modernComment_1E9_E9FC49AD.xml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4" Type="http://schemas.microsoft.com/office/2018/10/relationships/comments" Target="../comments/modernComment_186_F97662A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9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microsoft.com/office/2018/10/relationships/comments" Target="../comments/modernComment_1AA_2C916E25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microsoft.com/office/2018/10/relationships/comments" Target="../comments/modernComment_19B_2A758B3A.xml"/><Relationship Id="rId4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18/10/relationships/comments" Target="../comments/modernComment_1A4_24CD0E8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8A2A84-E445-5B42-95B2-1E9ECC11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/>
              <a:t>LS Central</a:t>
            </a:r>
            <a:endParaRPr lang="en-I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9C3B0-E589-8A4F-8BCE-7278F031DE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/>
              <a:t>How is it made?</a:t>
            </a:r>
            <a:endParaRPr lang="en-I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B5A99-46DD-324B-A67A-F47D6F99B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0551" y="3804231"/>
            <a:ext cx="4724194" cy="348214"/>
          </a:xfrm>
        </p:spPr>
        <p:txBody>
          <a:bodyPr/>
          <a:lstStyle/>
          <a:p>
            <a:r>
              <a:rPr lang="en-US" sz="1800"/>
              <a:t>Hilmar Vilhjalmsson </a:t>
            </a:r>
          </a:p>
          <a:p>
            <a:endParaRPr lang="en-I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6BDDE-3017-8C4E-8F0E-14D90B4FD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0551" y="4168029"/>
            <a:ext cx="4724194" cy="348214"/>
          </a:xfrm>
        </p:spPr>
        <p:txBody>
          <a:bodyPr/>
          <a:lstStyle/>
          <a:p>
            <a:r>
              <a:rPr lang="en-US" sz="1800"/>
              <a:t>Product Owner</a:t>
            </a:r>
            <a:endParaRPr lang="en-IS" sz="18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041DD26-F4F5-4330-A5AC-D53EEF58E92B}"/>
              </a:ext>
            </a:extLst>
          </p:cNvPr>
          <p:cNvSpPr txBox="1">
            <a:spLocks/>
          </p:cNvSpPr>
          <p:nvPr/>
        </p:nvSpPr>
        <p:spPr>
          <a:xfrm>
            <a:off x="8275085" y="380423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Unnur Askelsdottir</a:t>
            </a:r>
          </a:p>
          <a:p>
            <a:endParaRPr lang="en-IS" sz="180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B49A606-11B4-47AB-9C45-01099A544DA2}"/>
              </a:ext>
            </a:extLst>
          </p:cNvPr>
          <p:cNvSpPr txBox="1">
            <a:spLocks/>
          </p:cNvSpPr>
          <p:nvPr/>
        </p:nvSpPr>
        <p:spPr>
          <a:xfrm>
            <a:off x="8275085" y="416802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Solution Lead</a:t>
            </a:r>
            <a:endParaRPr lang="en-IS" sz="1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A4F69A-DBC6-4490-B767-BC33A6FA263A}"/>
              </a:ext>
            </a:extLst>
          </p:cNvPr>
          <p:cNvSpPr txBox="1">
            <a:spLocks/>
          </p:cNvSpPr>
          <p:nvPr/>
        </p:nvSpPr>
        <p:spPr>
          <a:xfrm>
            <a:off x="5912988" y="380423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Lovisa Juliusdottir</a:t>
            </a:r>
          </a:p>
          <a:p>
            <a:endParaRPr lang="en-IS" sz="18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5D1D407-EEF4-4E04-91AA-8F964FC9098F}"/>
              </a:ext>
            </a:extLst>
          </p:cNvPr>
          <p:cNvSpPr txBox="1">
            <a:spLocks/>
          </p:cNvSpPr>
          <p:nvPr/>
        </p:nvSpPr>
        <p:spPr>
          <a:xfrm>
            <a:off x="5912988" y="416802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Director of Development</a:t>
            </a:r>
            <a:endParaRPr lang="en-IS" sz="1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91BBC6-1165-4338-B203-58A47421C488}"/>
                  </a:ext>
                </a:extLst>
              </p14:cNvPr>
              <p14:cNvContentPartPr/>
              <p14:nvPr/>
            </p14:nvContentPartPr>
            <p14:xfrm>
              <a:off x="13129193" y="-869298"/>
              <a:ext cx="60480" cy="75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91BBC6-1165-4338-B203-58A47421C4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20193" y="-878298"/>
                <a:ext cx="781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A4CEB5-1648-4EF2-BD2D-1071F54A60FC}"/>
                  </a:ext>
                </a:extLst>
              </p14:cNvPr>
              <p14:cNvContentPartPr/>
              <p14:nvPr/>
            </p14:nvContentPartPr>
            <p14:xfrm>
              <a:off x="13224953" y="-541607"/>
              <a:ext cx="2160" cy="5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A4CEB5-1648-4EF2-BD2D-1071F54A60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17239" y="-551207"/>
                <a:ext cx="17280" cy="24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4">
                <a:extLst>
                  <a:ext uri="{FF2B5EF4-FFF2-40B4-BE49-F238E27FC236}">
                    <a16:creationId xmlns:a16="http://schemas.microsoft.com/office/drawing/2014/main" id="{CA19EE52-B1C1-45C1-BEB9-1C053823D85C}"/>
                  </a:ext>
                </a:extLst>
              </p14:cNvPr>
              <p14:cNvContentPartPr/>
              <p14:nvPr/>
            </p14:nvContentPartPr>
            <p14:xfrm>
              <a:off x="13217393" y="-486887"/>
              <a:ext cx="1440" cy="7560"/>
            </p14:xfrm>
          </p:contentPart>
        </mc:Choice>
        <mc:Fallback xmlns="">
          <p:pic>
            <p:nvPicPr>
              <p:cNvPr id="14" name="Ink 14">
                <a:extLst>
                  <a:ext uri="{FF2B5EF4-FFF2-40B4-BE49-F238E27FC236}">
                    <a16:creationId xmlns:a16="http://schemas.microsoft.com/office/drawing/2014/main" id="{CA19EE52-B1C1-45C1-BEB9-1C053823D8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208393" y="-496337"/>
                <a:ext cx="19080" cy="260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61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new 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2588" y="2852767"/>
            <a:ext cx="3489412" cy="1998342"/>
          </a:xfrm>
        </p:spPr>
        <p:txBody>
          <a:bodyPr lIns="91440" tIns="45720" rIns="91440" bIns="45720" anchor="t"/>
          <a:lstStyle/>
          <a:p>
            <a:pPr indent="0">
              <a:lnSpc>
                <a:spcPct val="150000"/>
              </a:lnSpc>
            </a:pPr>
            <a:r>
              <a:rPr lang="en-US" sz="3600" b="1">
                <a:latin typeface="Segoe UI"/>
                <a:cs typeface="Segoe UI"/>
              </a:rPr>
              <a:t>Roadmap</a:t>
            </a:r>
          </a:p>
          <a:p>
            <a:pPr indent="0">
              <a:lnSpc>
                <a:spcPct val="150000"/>
              </a:lnSpc>
            </a:pPr>
            <a:r>
              <a:rPr lang="en-US" sz="3600" b="1">
                <a:latin typeface="Segoe UI"/>
                <a:cs typeface="Segoe UI"/>
              </a:rPr>
              <a:t>Backlog</a:t>
            </a:r>
          </a:p>
        </p:txBody>
      </p:sp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93B23EA-5C49-7C0B-D6A8-50C0BA410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89" y="1872757"/>
            <a:ext cx="3881823" cy="38182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5097BC2-2D45-4D6B-4590-0CFC20D1F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5157" y="5216721"/>
            <a:ext cx="3876242" cy="937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EDCF7-8D32-7275-4AFC-31DC52AAC8E9}"/>
              </a:ext>
            </a:extLst>
          </p:cNvPr>
          <p:cNvSpPr txBox="1"/>
          <p:nvPr/>
        </p:nvSpPr>
        <p:spPr>
          <a:xfrm>
            <a:off x="1082588" y="2047009"/>
            <a:ext cx="2181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13C40"/>
                </a:solidFill>
                <a:latin typeface="Segoe UI"/>
                <a:cs typeface="Segoe UI"/>
              </a:rPr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9163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224869-FEF2-4F36-ACE9-EFBE5910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65" y="2376873"/>
            <a:ext cx="5165242" cy="2875064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6DC8FA5-923A-4433-A932-36F8F2FFB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706" y="1829451"/>
            <a:ext cx="7344294" cy="48527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- maintenance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376873"/>
            <a:ext cx="5718607" cy="4609667"/>
          </a:xfrm>
        </p:spPr>
        <p:txBody>
          <a:bodyPr/>
          <a:lstStyle/>
          <a:p>
            <a:r>
              <a:rPr lang="en-US" sz="2400"/>
              <a:t>Support portal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Request for new events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Bugs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Change request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785FF14-BF50-4986-AF21-46584C741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016" y="1343351"/>
            <a:ext cx="1983216" cy="701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047134-8A81-4967-B1E6-6145B2DBCEF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256398" y="1694044"/>
            <a:ext cx="950618" cy="76866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3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224869-FEF2-4F36-ACE9-EFBE5910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65" y="2376873"/>
            <a:ext cx="5165242" cy="2875064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6DC8FA5-923A-4433-A932-36F8F2FFB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706" y="1829451"/>
            <a:ext cx="7344294" cy="48527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- maintenance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376873"/>
            <a:ext cx="5718607" cy="4609667"/>
          </a:xfrm>
        </p:spPr>
        <p:txBody>
          <a:bodyPr/>
          <a:lstStyle/>
          <a:p>
            <a:r>
              <a:rPr lang="en-US" sz="2400"/>
              <a:t>Support portal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Bugs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Change request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Request for new events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785FF14-BF50-4986-AF21-46584C741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016" y="1343351"/>
            <a:ext cx="1983216" cy="701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047134-8A81-4967-B1E6-6145B2DBCEF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256398" y="1694044"/>
            <a:ext cx="950618" cy="768665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9569" y="266459"/>
            <a:ext cx="9388797" cy="569997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The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9216" y="1060315"/>
            <a:ext cx="5895391" cy="5064819"/>
          </a:xfrm>
        </p:spPr>
        <p:txBody>
          <a:bodyPr>
            <a:normAutofit/>
          </a:bodyPr>
          <a:lstStyle/>
          <a:p>
            <a:r>
              <a:rPr lang="en-US" sz="2800"/>
              <a:t>Refinement</a:t>
            </a:r>
          </a:p>
          <a:p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b="1"/>
              <a:t>Is it clear what should be develop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b="1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b="1"/>
              <a:t>Estimate complexity and effort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79AB176-64F3-5885-283C-28B22A7E4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8" y="2195033"/>
            <a:ext cx="3633988" cy="42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4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9C337A5D-13EB-AAD7-F993-DB5B71540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" t="5096" r="30" b="10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3B7A7-B8E8-4565-8BE4-6C4EB6ADC3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Development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796B0FE-8B7E-7835-DB5D-E1D846F44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1336" y="6004275"/>
            <a:ext cx="3308632" cy="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7655" y="1008696"/>
            <a:ext cx="7609279" cy="5471569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Plan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8F457882-2B58-4775-9828-BBB01D7F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11" y="2501419"/>
            <a:ext cx="5089821" cy="3011779"/>
          </a:xfrm>
          <a:prstGeom prst="rect">
            <a:avLst/>
          </a:prstGeom>
        </p:spPr>
      </p:pic>
      <p:pic>
        <p:nvPicPr>
          <p:cNvPr id="8" name="Picture Placeholder 7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C586B3BB-20C7-98EC-2EBA-68F6CDE38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584" r="6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9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7655" y="1008696"/>
            <a:ext cx="7609279" cy="5471569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Plan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8F457882-2B58-4775-9828-BBB01D7F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11" y="2501419"/>
            <a:ext cx="5089821" cy="3011779"/>
          </a:xfrm>
          <a:prstGeom prst="rect">
            <a:avLst/>
          </a:prstGeom>
        </p:spPr>
      </p:pic>
      <p:pic>
        <p:nvPicPr>
          <p:cNvPr id="8" name="Picture Placeholder 7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C586B3BB-20C7-98EC-2EBA-68F6CDE38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584" r="6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06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7655" y="1008696"/>
            <a:ext cx="7609279" cy="5471569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Plan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Peer review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8F457882-2B58-4775-9828-BBB01D7F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11" y="2501419"/>
            <a:ext cx="5089821" cy="3011779"/>
          </a:xfrm>
          <a:prstGeom prst="rect">
            <a:avLst/>
          </a:prstGeom>
        </p:spPr>
      </p:pic>
      <p:pic>
        <p:nvPicPr>
          <p:cNvPr id="8" name="Picture Placeholder 7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C586B3BB-20C7-98EC-2EBA-68F6CDE38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584" r="6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69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7655" y="1008696"/>
            <a:ext cx="7609279" cy="5471569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Plan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Peer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Functional test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8F457882-2B58-4775-9828-BBB01D7F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11" y="2501419"/>
            <a:ext cx="5089821" cy="3011779"/>
          </a:xfrm>
          <a:prstGeom prst="rect">
            <a:avLst/>
          </a:prstGeom>
        </p:spPr>
      </p:pic>
      <p:pic>
        <p:nvPicPr>
          <p:cNvPr id="8" name="Picture Placeholder 7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C586B3BB-20C7-98EC-2EBA-68F6CDE38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584" r="6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36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7655" y="1008696"/>
            <a:ext cx="7609279" cy="5471569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Plan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Peer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Functional test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Merge to master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8F457882-2B58-4775-9828-BBB01D7F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11" y="2501419"/>
            <a:ext cx="5089821" cy="3011779"/>
          </a:xfrm>
          <a:prstGeom prst="rect">
            <a:avLst/>
          </a:prstGeom>
        </p:spPr>
      </p:pic>
      <p:pic>
        <p:nvPicPr>
          <p:cNvPr id="8" name="Picture Placeholder 7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C586B3BB-20C7-98EC-2EBA-68F6CDE38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584" r="6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66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1B0EB09-6A6B-4FC2-BF46-AE35BF9DE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38" y="0"/>
            <a:ext cx="8414822" cy="56884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629D2F-CF36-495B-94A8-E44E46CE8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50279" y="5167423"/>
            <a:ext cx="5091441" cy="1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Azure DevOps 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VS Code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LS Update Service</a:t>
            </a:r>
          </a:p>
          <a:p>
            <a:pPr marL="914400" lvl="1" indent="-457200">
              <a:lnSpc>
                <a:spcPct val="150000"/>
              </a:lnSpc>
              <a:buFont typeface="Segoe UI Semibold" panose="020B0702040204020203" pitchFamily="34" charset="0"/>
              <a:buChar char="-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Developers</a:t>
            </a:r>
          </a:p>
          <a:p>
            <a:pPr marL="914400" lvl="1" indent="-457200">
              <a:lnSpc>
                <a:spcPct val="150000"/>
              </a:lnSpc>
              <a:buFont typeface="Segoe UI Semibold" panose="020B0702040204020203" pitchFamily="34" charset="0"/>
              <a:buChar char="-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Testers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Jira support desk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dev environment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6BEA59-883C-49AB-87F1-45972045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" t="2472" r="5138"/>
          <a:stretch/>
        </p:blipFill>
        <p:spPr>
          <a:xfrm>
            <a:off x="4473394" y="1247774"/>
            <a:ext cx="7718606" cy="44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Azure DevOps 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VS Code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LS Update Service</a:t>
            </a:r>
          </a:p>
          <a:p>
            <a:pPr marL="914400" lvl="1" indent="-457200">
              <a:lnSpc>
                <a:spcPct val="150000"/>
              </a:lnSpc>
              <a:buFont typeface="Segoe UI Semibold" panose="020B0702040204020203" pitchFamily="34" charset="0"/>
              <a:buChar char="-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Developers</a:t>
            </a:r>
          </a:p>
          <a:p>
            <a:pPr marL="914400" lvl="1" indent="-457200">
              <a:lnSpc>
                <a:spcPct val="150000"/>
              </a:lnSpc>
              <a:buFont typeface="Segoe UI Semibold" panose="020B0702040204020203" pitchFamily="34" charset="0"/>
              <a:buChar char="-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Testers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Jira support desk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dev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F32D2-A9FD-65BB-F580-8E47B0C00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47" y="1616229"/>
            <a:ext cx="7927498" cy="3771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8D23E-708E-D693-0C6E-D7B239BC8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796" y="1286635"/>
            <a:ext cx="8664850" cy="42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Azure DevOps 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VS Code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LS Update Service</a:t>
            </a:r>
          </a:p>
          <a:p>
            <a:pPr marL="914400" lvl="1" indent="-457200">
              <a:lnSpc>
                <a:spcPct val="150000"/>
              </a:lnSpc>
              <a:buFont typeface="Segoe UI Semibold" panose="020B0702040204020203" pitchFamily="34" charset="0"/>
              <a:buChar char="-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Developers</a:t>
            </a:r>
          </a:p>
          <a:p>
            <a:pPr marL="914400" lvl="1" indent="-457200">
              <a:lnSpc>
                <a:spcPct val="150000"/>
              </a:lnSpc>
              <a:buFont typeface="Segoe UI Semibold" panose="020B0702040204020203" pitchFamily="34" charset="0"/>
              <a:buChar char="-"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Testers</a:t>
            </a:r>
          </a:p>
          <a:p>
            <a:pPr marL="2286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Jira support desk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dev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DB447-F88D-B2EE-C39F-05761B9C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796" y="1286635"/>
            <a:ext cx="8664850" cy="42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Icon&#10;&#10;Description automatically generated">
            <a:extLst>
              <a:ext uri="{FF2B5EF4-FFF2-40B4-BE49-F238E27FC236}">
                <a16:creationId xmlns:a16="http://schemas.microsoft.com/office/drawing/2014/main" id="{32DEA719-1DC8-62DA-3386-1CF059E14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639" y="1199947"/>
            <a:ext cx="6711745" cy="46655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/>
              <a:t>Autotests</a:t>
            </a:r>
            <a:endParaRPr lang="en-US"/>
          </a:p>
        </p:txBody>
      </p:sp>
      <p:pic>
        <p:nvPicPr>
          <p:cNvPr id="18" name="Picture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EE4E1B4F-5AF3-408B-AEC3-C9772C7674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6568" r="6568"/>
          <a:stretch>
            <a:fillRect/>
          </a:stretch>
        </p:blipFill>
        <p:spPr/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6B730714-109E-BA91-33EB-FA35EBBAF335}"/>
              </a:ext>
            </a:extLst>
          </p:cNvPr>
          <p:cNvSpPr/>
          <p:nvPr/>
        </p:nvSpPr>
        <p:spPr>
          <a:xfrm>
            <a:off x="4771795" y="3843112"/>
            <a:ext cx="1324205" cy="1193927"/>
          </a:xfrm>
          <a:prstGeom prst="snip2DiagRect">
            <a:avLst/>
          </a:prstGeom>
          <a:solidFill>
            <a:srgbClr val="2673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Segoe UI"/>
                <a:cs typeface="Segoe UI"/>
              </a:rPr>
              <a:t>2.529</a:t>
            </a:r>
            <a:endParaRPr lang="en-US" sz="2400">
              <a:cs typeface="Calibri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0B4F6F71-06E1-9A06-87FD-328BFD014F0F}"/>
              </a:ext>
            </a:extLst>
          </p:cNvPr>
          <p:cNvSpPr/>
          <p:nvPr/>
        </p:nvSpPr>
        <p:spPr>
          <a:xfrm>
            <a:off x="6847578" y="3843112"/>
            <a:ext cx="1324205" cy="1193927"/>
          </a:xfrm>
          <a:prstGeom prst="snip2DiagRect">
            <a:avLst/>
          </a:prstGeom>
          <a:solidFill>
            <a:srgbClr val="2F87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Segoe UI"/>
                <a:cs typeface="Segoe UI"/>
              </a:rPr>
              <a:t>457</a:t>
            </a:r>
            <a:endParaRPr lang="en-US" sz="24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70A71-2ABE-736A-E1AF-FF703077C502}"/>
              </a:ext>
            </a:extLst>
          </p:cNvPr>
          <p:cNvSpPr txBox="1"/>
          <p:nvPr/>
        </p:nvSpPr>
        <p:spPr>
          <a:xfrm>
            <a:off x="4709762" y="5204425"/>
            <a:ext cx="145066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LS Central</a:t>
            </a:r>
            <a:endParaRPr lang="en-US" sz="160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F9D73-20A4-6421-1739-C64B2A93A4C3}"/>
              </a:ext>
            </a:extLst>
          </p:cNvPr>
          <p:cNvSpPr txBox="1"/>
          <p:nvPr/>
        </p:nvSpPr>
        <p:spPr>
          <a:xfrm>
            <a:off x="6463440" y="5204425"/>
            <a:ext cx="230960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Hardware station </a:t>
            </a:r>
            <a:endParaRPr lang="en-US" sz="16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3929" y="266459"/>
            <a:ext cx="8205371" cy="569997"/>
          </a:xfrm>
        </p:spPr>
        <p:txBody>
          <a:bodyPr/>
          <a:lstStyle/>
          <a:p>
            <a:r>
              <a:rPr lang="en-US" sz="3200"/>
              <a:t>Upgrading master to a new version of Business Central</a:t>
            </a:r>
          </a:p>
          <a:p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316" y="2305272"/>
            <a:ext cx="6678855" cy="3079327"/>
          </a:xfrm>
        </p:spPr>
        <p:txBody>
          <a:bodyPr lIns="91440" tIns="45720" rIns="91440" bIns="45720" anchor="t"/>
          <a:lstStyle/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Branch with new version 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Compile apps, fix issues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Upgrade database with LS Update Services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>
              <a:latin typeface="Segoe UI"/>
              <a:cs typeface="Segoe UI"/>
            </a:endParaRPr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B3C5E6C-AA9E-C302-3FD5-1A2C591F8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1929" y="5589685"/>
            <a:ext cx="4080157" cy="990975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044E5D2-CC21-4577-DD62-B6F07617B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74" y="1604698"/>
            <a:ext cx="6423209" cy="48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7BE32B-F5C8-4C39-953C-EE57AE7D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799" y="1627833"/>
            <a:ext cx="9582401" cy="40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4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F6EF6CA2-2815-44B0-8FD3-9D02BA5DF8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55" r="6555"/>
          <a:stretch>
            <a:fillRect/>
          </a:stretch>
        </p:blipFill>
        <p:spPr>
          <a:xfrm>
            <a:off x="-18084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547FA-CEEC-48B8-AB56-AD3B69861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Release cycle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2B476F4-230E-2615-D722-5F1DCF7F2533}"/>
              </a:ext>
            </a:extLst>
          </p:cNvPr>
          <p:cNvGrpSpPr/>
          <p:nvPr/>
        </p:nvGrpSpPr>
        <p:grpSpPr>
          <a:xfrm>
            <a:off x="8373953" y="2990809"/>
            <a:ext cx="1977714" cy="1413047"/>
            <a:chOff x="8373953" y="2990809"/>
            <a:chExt cx="1977714" cy="1413047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4ECC9A5-FCE9-47EA-BF8F-809F53E21D5C}"/>
                </a:ext>
              </a:extLst>
            </p:cNvPr>
            <p:cNvCxnSpPr/>
            <p:nvPr/>
          </p:nvCxnSpPr>
          <p:spPr>
            <a:xfrm>
              <a:off x="8373953" y="3365202"/>
              <a:ext cx="684557" cy="0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4B0DBA5-905F-457B-952F-161B1F6753F7}"/>
                </a:ext>
              </a:extLst>
            </p:cNvPr>
            <p:cNvCxnSpPr/>
            <p:nvPr/>
          </p:nvCxnSpPr>
          <p:spPr>
            <a:xfrm flipH="1">
              <a:off x="8373953" y="3667259"/>
              <a:ext cx="677420" cy="0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2D05B3-FCCF-1ACA-A8C1-6D1C5F9D12C5}"/>
                </a:ext>
              </a:extLst>
            </p:cNvPr>
            <p:cNvGrpSpPr/>
            <p:nvPr/>
          </p:nvGrpSpPr>
          <p:grpSpPr>
            <a:xfrm>
              <a:off x="9191975" y="2990809"/>
              <a:ext cx="1159692" cy="1413047"/>
              <a:chOff x="9191975" y="2990809"/>
              <a:chExt cx="1159692" cy="141304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7A9D239-1DDB-4D3D-AC06-C4E40A751CD0}"/>
                  </a:ext>
                </a:extLst>
              </p:cNvPr>
              <p:cNvSpPr/>
              <p:nvPr/>
            </p:nvSpPr>
            <p:spPr>
              <a:xfrm>
                <a:off x="9191975" y="2990809"/>
                <a:ext cx="1159692" cy="1130610"/>
              </a:xfrm>
              <a:prstGeom prst="ellipse">
                <a:avLst/>
              </a:prstGeom>
              <a:solidFill>
                <a:srgbClr val="2B397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77CC420-6D3B-456C-A7CA-5DB9DE486E06}"/>
                  </a:ext>
                </a:extLst>
              </p:cNvPr>
              <p:cNvSpPr txBox="1"/>
              <p:nvPr/>
            </p:nvSpPr>
            <p:spPr>
              <a:xfrm>
                <a:off x="9575083" y="4157635"/>
                <a:ext cx="39347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>
                    <a:solidFill>
                      <a:srgbClr val="2B397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QA</a:t>
                </a:r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D9B9195D-75A5-96FD-091F-823EF7507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64348" y="3242678"/>
                <a:ext cx="614947" cy="614947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F99D38-E15C-CB64-39B2-A89407A0FBCB}"/>
              </a:ext>
            </a:extLst>
          </p:cNvPr>
          <p:cNvGrpSpPr/>
          <p:nvPr/>
        </p:nvGrpSpPr>
        <p:grpSpPr>
          <a:xfrm>
            <a:off x="5889056" y="2961464"/>
            <a:ext cx="2219536" cy="1442392"/>
            <a:chOff x="5889056" y="2961464"/>
            <a:chExt cx="2219536" cy="144239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3DBC0C4-A82C-431B-BB38-42BEF266AA8D}"/>
                </a:ext>
              </a:extLst>
            </p:cNvPr>
            <p:cNvCxnSpPr/>
            <p:nvPr/>
          </p:nvCxnSpPr>
          <p:spPr>
            <a:xfrm>
              <a:off x="5889056" y="3513301"/>
              <a:ext cx="684557" cy="0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B96C6C8-B21A-9548-B09E-46C0BC6F4C48}"/>
                </a:ext>
              </a:extLst>
            </p:cNvPr>
            <p:cNvGrpSpPr/>
            <p:nvPr/>
          </p:nvGrpSpPr>
          <p:grpSpPr>
            <a:xfrm>
              <a:off x="6849331" y="2961464"/>
              <a:ext cx="1259261" cy="1442392"/>
              <a:chOff x="6849331" y="2961464"/>
              <a:chExt cx="1259261" cy="144239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A69BF14-58C3-43F8-9C42-18CD08392E52}"/>
                  </a:ext>
                </a:extLst>
              </p:cNvPr>
              <p:cNvSpPr/>
              <p:nvPr/>
            </p:nvSpPr>
            <p:spPr>
              <a:xfrm>
                <a:off x="6870796" y="2961464"/>
                <a:ext cx="1159692" cy="1130610"/>
              </a:xfrm>
              <a:prstGeom prst="ellipse">
                <a:avLst/>
              </a:prstGeom>
              <a:solidFill>
                <a:srgbClr val="2B397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DF82A38-C447-4A7C-BAD8-449D9002CD6A}"/>
                  </a:ext>
                </a:extLst>
              </p:cNvPr>
              <p:cNvSpPr txBox="1"/>
              <p:nvPr/>
            </p:nvSpPr>
            <p:spPr>
              <a:xfrm>
                <a:off x="6849331" y="4157635"/>
                <a:ext cx="125926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>
                    <a:solidFill>
                      <a:srgbClr val="2B397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Release candidate</a:t>
                </a:r>
              </a:p>
            </p:txBody>
          </p:sp>
          <p:pic>
            <p:nvPicPr>
              <p:cNvPr id="27" name="Picture 26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01911DB8-FCFC-1290-D643-4B4A5739B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9416" y="3163491"/>
                <a:ext cx="703793" cy="703793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8F6C49D-2EB2-C768-8D97-2BDB826E0917}"/>
              </a:ext>
            </a:extLst>
          </p:cNvPr>
          <p:cNvGrpSpPr/>
          <p:nvPr/>
        </p:nvGrpSpPr>
        <p:grpSpPr>
          <a:xfrm>
            <a:off x="4535330" y="1028522"/>
            <a:ext cx="1159692" cy="1379026"/>
            <a:chOff x="4535330" y="1028522"/>
            <a:chExt cx="1159692" cy="137902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6F13E5-B2E5-45E8-BE74-E9834CB6C898}"/>
                </a:ext>
              </a:extLst>
            </p:cNvPr>
            <p:cNvSpPr/>
            <p:nvPr/>
          </p:nvSpPr>
          <p:spPr>
            <a:xfrm>
              <a:off x="4535330" y="1028522"/>
              <a:ext cx="1159692" cy="1130610"/>
            </a:xfrm>
            <a:prstGeom prst="ellipse">
              <a:avLst/>
            </a:prstGeom>
            <a:solidFill>
              <a:srgbClr val="2B397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9F2D1D-C675-457E-8C05-8C9C1A14CBC4}"/>
                </a:ext>
              </a:extLst>
            </p:cNvPr>
            <p:cNvSpPr txBox="1"/>
            <p:nvPr/>
          </p:nvSpPr>
          <p:spPr>
            <a:xfrm>
              <a:off x="4650343" y="2161327"/>
              <a:ext cx="96652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>
                  <a:solidFill>
                    <a:srgbClr val="2B3976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Code Freeze</a:t>
              </a:r>
            </a:p>
          </p:txBody>
        </p:sp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8B06B50-F0E4-B062-D853-69304569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4301" y="1203838"/>
              <a:ext cx="761750" cy="703154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9BC9CA-3D3A-0870-06E1-9595460400DB}"/>
              </a:ext>
            </a:extLst>
          </p:cNvPr>
          <p:cNvGrpSpPr/>
          <p:nvPr/>
        </p:nvGrpSpPr>
        <p:grpSpPr>
          <a:xfrm>
            <a:off x="4535330" y="4350895"/>
            <a:ext cx="4656645" cy="2299658"/>
            <a:chOff x="4535330" y="4350895"/>
            <a:chExt cx="4656645" cy="2299658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5468ABA-7FD3-40B4-BCBA-D6869AC99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8543" y="4350895"/>
              <a:ext cx="3253432" cy="936294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418BC37-2D52-66C8-C83D-E8506033A5C9}"/>
                </a:ext>
              </a:extLst>
            </p:cNvPr>
            <p:cNvGrpSpPr/>
            <p:nvPr/>
          </p:nvGrpSpPr>
          <p:grpSpPr>
            <a:xfrm>
              <a:off x="4535330" y="5033991"/>
              <a:ext cx="1159692" cy="1616562"/>
              <a:chOff x="4535330" y="5033991"/>
              <a:chExt cx="1159692" cy="1616562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A418F9E-5790-44DC-9798-ED38E34CDAD1}"/>
                  </a:ext>
                </a:extLst>
              </p:cNvPr>
              <p:cNvSpPr/>
              <p:nvPr/>
            </p:nvSpPr>
            <p:spPr>
              <a:xfrm>
                <a:off x="4535330" y="5033991"/>
                <a:ext cx="1159692" cy="1130610"/>
              </a:xfrm>
              <a:prstGeom prst="ellipse">
                <a:avLst/>
              </a:prstGeom>
              <a:solidFill>
                <a:srgbClr val="2B397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9AC982-2B29-4EB8-8D4D-78BA28B65E7A}"/>
                  </a:ext>
                </a:extLst>
              </p:cNvPr>
              <p:cNvSpPr txBox="1"/>
              <p:nvPr/>
            </p:nvSpPr>
            <p:spPr>
              <a:xfrm>
                <a:off x="4678918" y="6396637"/>
                <a:ext cx="827457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>
                    <a:solidFill>
                      <a:srgbClr val="2B397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W1 release</a:t>
                </a:r>
              </a:p>
            </p:txBody>
          </p:sp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D556E630-0C18-65BF-EC2D-9DC8952F1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0662" y="5207010"/>
                <a:ext cx="729028" cy="784573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C154EB-1A12-211F-259D-C454DD32402B}"/>
              </a:ext>
            </a:extLst>
          </p:cNvPr>
          <p:cNvGrpSpPr/>
          <p:nvPr/>
        </p:nvGrpSpPr>
        <p:grpSpPr>
          <a:xfrm>
            <a:off x="8211020" y="5107111"/>
            <a:ext cx="2255847" cy="1547884"/>
            <a:chOff x="8211020" y="5107111"/>
            <a:chExt cx="2255847" cy="1547884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3DF5BD5-7119-44B8-B459-646D083B929F}"/>
                </a:ext>
              </a:extLst>
            </p:cNvPr>
            <p:cNvCxnSpPr/>
            <p:nvPr/>
          </p:nvCxnSpPr>
          <p:spPr>
            <a:xfrm>
              <a:off x="8211020" y="5658252"/>
              <a:ext cx="847490" cy="0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182AD6-251A-B5B0-4309-78A9FD2DECD2}"/>
                </a:ext>
              </a:extLst>
            </p:cNvPr>
            <p:cNvGrpSpPr/>
            <p:nvPr/>
          </p:nvGrpSpPr>
          <p:grpSpPr>
            <a:xfrm>
              <a:off x="9153875" y="5107111"/>
              <a:ext cx="1312992" cy="1547884"/>
              <a:chOff x="9153875" y="5107111"/>
              <a:chExt cx="1312992" cy="1547884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77D4626-C110-4913-AB51-BD2FBA12B6CF}"/>
                  </a:ext>
                </a:extLst>
              </p:cNvPr>
              <p:cNvSpPr/>
              <p:nvPr/>
            </p:nvSpPr>
            <p:spPr>
              <a:xfrm>
                <a:off x="9191975" y="5107111"/>
                <a:ext cx="1159692" cy="1130610"/>
              </a:xfrm>
              <a:prstGeom prst="ellipse">
                <a:avLst/>
              </a:prstGeom>
              <a:solidFill>
                <a:srgbClr val="2B397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C394B6F-64DE-4F49-9243-852259C793D2}"/>
                  </a:ext>
                </a:extLst>
              </p:cNvPr>
              <p:cNvSpPr txBox="1"/>
              <p:nvPr/>
            </p:nvSpPr>
            <p:spPr>
              <a:xfrm>
                <a:off x="9153875" y="6408774"/>
                <a:ext cx="1312992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>
                    <a:solidFill>
                      <a:srgbClr val="2B397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Localization release</a:t>
                </a:r>
              </a:p>
            </p:txBody>
          </p:sp>
          <p:pic>
            <p:nvPicPr>
              <p:cNvPr id="39" name="Picture 38" descr="Icon&#10;&#10;Description automatically generated">
                <a:extLst>
                  <a:ext uri="{FF2B5EF4-FFF2-40B4-BE49-F238E27FC236}">
                    <a16:creationId xmlns:a16="http://schemas.microsoft.com/office/drawing/2014/main" id="{14D1336E-596B-4EC0-4A6A-5F2BF5B8F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75078" y="5277665"/>
                <a:ext cx="624402" cy="761175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CC02AE-E3C5-E270-77FB-A34E271EE245}"/>
              </a:ext>
            </a:extLst>
          </p:cNvPr>
          <p:cNvGrpSpPr/>
          <p:nvPr/>
        </p:nvGrpSpPr>
        <p:grpSpPr>
          <a:xfrm>
            <a:off x="5889056" y="5092948"/>
            <a:ext cx="2141432" cy="1561458"/>
            <a:chOff x="5889056" y="5092948"/>
            <a:chExt cx="2141432" cy="1561458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418BAAF-9973-4E90-8DDA-FB0E7D196F6C}"/>
                </a:ext>
              </a:extLst>
            </p:cNvPr>
            <p:cNvCxnSpPr/>
            <p:nvPr/>
          </p:nvCxnSpPr>
          <p:spPr>
            <a:xfrm>
              <a:off x="5889056" y="5678007"/>
              <a:ext cx="847490" cy="0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02C784D-2552-1791-F5DE-B54236CE3ABF}"/>
                </a:ext>
              </a:extLst>
            </p:cNvPr>
            <p:cNvGrpSpPr/>
            <p:nvPr/>
          </p:nvGrpSpPr>
          <p:grpSpPr>
            <a:xfrm>
              <a:off x="6870796" y="5092948"/>
              <a:ext cx="1159692" cy="1561458"/>
              <a:chOff x="6870796" y="5092948"/>
              <a:chExt cx="1159692" cy="156145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8BD8454-9720-4B50-B42D-152E19A05DBB}"/>
                  </a:ext>
                </a:extLst>
              </p:cNvPr>
              <p:cNvSpPr/>
              <p:nvPr/>
            </p:nvSpPr>
            <p:spPr>
              <a:xfrm>
                <a:off x="6870796" y="5092948"/>
                <a:ext cx="1159692" cy="1130610"/>
              </a:xfrm>
              <a:prstGeom prst="ellipse">
                <a:avLst/>
              </a:prstGeom>
              <a:solidFill>
                <a:srgbClr val="2B397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9D05F9C-C8EB-4B6C-8527-EC8FA53F91E6}"/>
                  </a:ext>
                </a:extLst>
              </p:cNvPr>
              <p:cNvSpPr txBox="1"/>
              <p:nvPr/>
            </p:nvSpPr>
            <p:spPr>
              <a:xfrm>
                <a:off x="6997930" y="6408186"/>
                <a:ext cx="943523" cy="246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>
                    <a:solidFill>
                      <a:srgbClr val="2B397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Localization</a:t>
                </a:r>
              </a:p>
            </p:txBody>
          </p:sp>
          <p:pic>
            <p:nvPicPr>
              <p:cNvPr id="44" name="Picture 43" descr="Icon&#10;&#10;Description automatically generated">
                <a:extLst>
                  <a:ext uri="{FF2B5EF4-FFF2-40B4-BE49-F238E27FC236}">
                    <a16:creationId xmlns:a16="http://schemas.microsoft.com/office/drawing/2014/main" id="{664112C9-F2E0-4E33-6C97-EBC62A56F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9034" y="5363261"/>
                <a:ext cx="335159" cy="618310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F607D1A-F60F-8437-0BDE-51C05AF81056}"/>
              </a:ext>
            </a:extLst>
          </p:cNvPr>
          <p:cNvGrpSpPr/>
          <p:nvPr/>
        </p:nvGrpSpPr>
        <p:grpSpPr>
          <a:xfrm>
            <a:off x="4481353" y="2407548"/>
            <a:ext cx="1261594" cy="1996308"/>
            <a:chOff x="4481353" y="2407548"/>
            <a:chExt cx="1261594" cy="1996308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1DBAFC5-BECA-4382-98EB-BE602144007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625" y="2407548"/>
              <a:ext cx="0" cy="458398"/>
            </a:xfrm>
            <a:prstGeom prst="straightConnector1">
              <a:avLst/>
            </a:prstGeom>
            <a:ln w="19050">
              <a:solidFill>
                <a:srgbClr val="2B39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EE474A-25FA-436F-E72C-69CD60787B75}"/>
                </a:ext>
              </a:extLst>
            </p:cNvPr>
            <p:cNvGrpSpPr/>
            <p:nvPr/>
          </p:nvGrpSpPr>
          <p:grpSpPr>
            <a:xfrm>
              <a:off x="4481353" y="2962435"/>
              <a:ext cx="1261594" cy="1441421"/>
              <a:chOff x="4481353" y="2962435"/>
              <a:chExt cx="1261594" cy="1441421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5F6C843-AFB9-4610-9991-3170A5C00BBA}"/>
                  </a:ext>
                </a:extLst>
              </p:cNvPr>
              <p:cNvSpPr/>
              <p:nvPr/>
            </p:nvSpPr>
            <p:spPr>
              <a:xfrm>
                <a:off x="4535330" y="2962435"/>
                <a:ext cx="1159692" cy="1130610"/>
              </a:xfrm>
              <a:prstGeom prst="ellipse">
                <a:avLst/>
              </a:prstGeom>
              <a:solidFill>
                <a:srgbClr val="2B397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4C95432-16E8-4BF0-8D7D-5105F0C5EA69}"/>
                  </a:ext>
                </a:extLst>
              </p:cNvPr>
              <p:cNvSpPr txBox="1"/>
              <p:nvPr/>
            </p:nvSpPr>
            <p:spPr>
              <a:xfrm>
                <a:off x="4481353" y="4157635"/>
                <a:ext cx="126159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00">
                    <a:solidFill>
                      <a:srgbClr val="2B397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Demo Data Freeze</a:t>
                </a:r>
              </a:p>
            </p:txBody>
          </p:sp>
          <p:pic>
            <p:nvPicPr>
              <p:cNvPr id="46" name="Picture 45" descr="Icon&#10;&#10;Description automatically generated">
                <a:extLst>
                  <a:ext uri="{FF2B5EF4-FFF2-40B4-BE49-F238E27FC236}">
                    <a16:creationId xmlns:a16="http://schemas.microsoft.com/office/drawing/2014/main" id="{BD3BF6CC-D25D-2235-71E3-B34887720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80019" y="3138452"/>
                <a:ext cx="736988" cy="7477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63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F6EF6CA2-2815-44B0-8FD3-9D02BA5DF8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55" r="6555"/>
          <a:stretch>
            <a:fillRect/>
          </a:stretch>
        </p:blipFill>
        <p:spPr>
          <a:xfrm>
            <a:off x="-18084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547FA-CEEC-48B8-AB56-AD3B69861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Release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328AE-F968-FDCF-84A5-A38F9E9CA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970" y="1331705"/>
            <a:ext cx="8268609" cy="49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1238" y="396671"/>
            <a:ext cx="6154454" cy="428425"/>
          </a:xfrm>
        </p:spPr>
        <p:txBody>
          <a:bodyPr/>
          <a:lstStyle/>
          <a:p>
            <a:r>
              <a:rPr lang="en-US"/>
              <a:t>Release test</a:t>
            </a:r>
          </a:p>
        </p:txBody>
      </p:sp>
      <p:pic>
        <p:nvPicPr>
          <p:cNvPr id="9" name="Picture Placeholder 8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8391E90-9251-4BBD-BA05-6CDAA7D3A4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938" r="29938"/>
          <a:stretch>
            <a:fillRect/>
          </a:stretch>
        </p:blipFill>
        <p:spPr/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2B69FA9-335D-40A9-85B5-20DE4D4DF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745" y="1573876"/>
            <a:ext cx="5995948" cy="393505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013DC1-1072-F88A-F470-24F5C5BA2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798" y="1124025"/>
            <a:ext cx="7225911" cy="39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6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59789-D934-627B-F56B-02883552E1D1}"/>
              </a:ext>
            </a:extLst>
          </p:cNvPr>
          <p:cNvGrpSpPr/>
          <p:nvPr/>
        </p:nvGrpSpPr>
        <p:grpSpPr>
          <a:xfrm>
            <a:off x="4370571" y="1276350"/>
            <a:ext cx="7360163" cy="3936800"/>
            <a:chOff x="4208646" y="1276350"/>
            <a:chExt cx="7360163" cy="3936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C218B5-ABFD-992B-E3A9-3F1A30D4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8646" y="1389325"/>
              <a:ext cx="7360163" cy="382382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067A61-9BD9-AF1E-80EC-07B729A46157}"/>
                </a:ext>
              </a:extLst>
            </p:cNvPr>
            <p:cNvSpPr/>
            <p:nvPr/>
          </p:nvSpPr>
          <p:spPr>
            <a:xfrm>
              <a:off x="4208646" y="1276350"/>
              <a:ext cx="7360163" cy="112975"/>
            </a:xfrm>
            <a:prstGeom prst="rect">
              <a:avLst/>
            </a:prstGeom>
            <a:solidFill>
              <a:srgbClr val="3A58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ECF05C4-81EB-31CE-5534-1AA66C649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75" y="527250"/>
            <a:ext cx="10382250" cy="66260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On-prem releases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A385968-5050-0373-080D-B10F5D0EB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9" y="1203191"/>
            <a:ext cx="10857298" cy="4990288"/>
          </a:xfrm>
        </p:spPr>
        <p:txBody>
          <a:bodyPr lIns="91440" tIns="45720" rIns="91440" bIns="45720" anchor="t"/>
          <a:lstStyle/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LS Central</a:t>
            </a:r>
          </a:p>
          <a:p>
            <a:pPr marL="800100" lvl="1" indent="-342900">
              <a:lnSpc>
                <a:spcPct val="120000"/>
              </a:lnSpc>
              <a:buFont typeface="Segoe UI" panose="020B0502040204020203" pitchFamily="34" charset="0"/>
              <a:buChar char="-"/>
            </a:pPr>
            <a:r>
              <a:rPr lang="en-US" sz="1800">
                <a:latin typeface="Segoe UI"/>
                <a:cs typeface="Segoe UI"/>
              </a:rPr>
              <a:t>LS Central System app</a:t>
            </a:r>
          </a:p>
          <a:p>
            <a:pPr marL="800100" lvl="1" indent="-342900">
              <a:lnSpc>
                <a:spcPct val="120000"/>
              </a:lnSpc>
              <a:buFont typeface="Segoe UI" panose="020B0502040204020203" pitchFamily="34" charset="0"/>
              <a:buChar char="-"/>
            </a:pPr>
            <a:r>
              <a:rPr lang="en-US" sz="1800">
                <a:latin typeface="Segoe UI"/>
                <a:cs typeface="Segoe UI"/>
              </a:rPr>
              <a:t>LS Central app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Hardware Station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Kitchen Display Service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Toolbox</a:t>
            </a:r>
            <a:endParaRPr lang="en-US"/>
          </a:p>
          <a:p>
            <a:pPr indent="0">
              <a:lnSpc>
                <a:spcPct val="120000"/>
              </a:lnSpc>
            </a:pPr>
            <a:r>
              <a:rPr lang="en-US">
                <a:latin typeface="Segoe UI"/>
                <a:cs typeface="Segoe UI"/>
              </a:rPr>
              <a:t>Not in package: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LS Hotel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LS Commerce server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Online Help</a:t>
            </a:r>
          </a:p>
          <a:p>
            <a:pPr marL="1143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endParaRPr lang="en-US" sz="1800"/>
          </a:p>
          <a:p>
            <a:endParaRPr lang="en-US" sz="1800">
              <a:latin typeface="Segoe UI"/>
              <a:cs typeface="Segoe UI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42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7B0C76-EAAC-F595-86A5-279D996A0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30" r="31776"/>
          <a:stretch/>
        </p:blipFill>
        <p:spPr>
          <a:xfrm>
            <a:off x="4276630" y="4635045"/>
            <a:ext cx="5218243" cy="819153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F9F889BD-C4A7-83E7-C21C-CE97E6BF9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97" y="2952930"/>
            <a:ext cx="2472792" cy="349290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7D49DE0-7294-D9BB-8224-D4799BDFCA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The scope – LS Central</a:t>
            </a:r>
          </a:p>
          <a:p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BA7A2A-D10B-42EB-CFCA-7F53ED280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70" r="31776" b="24670"/>
          <a:stretch/>
        </p:blipFill>
        <p:spPr>
          <a:xfrm>
            <a:off x="4276631" y="2952929"/>
            <a:ext cx="5218244" cy="16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D87A50D-DD6B-323F-5752-7C94F2D75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" t="3816" r="1741" b="3563"/>
          <a:stretch/>
        </p:blipFill>
        <p:spPr>
          <a:xfrm>
            <a:off x="-95250" y="0"/>
            <a:ext cx="124301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4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612B6-9804-EED0-51A6-B02C6E99B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837" y="1313827"/>
            <a:ext cx="6810627" cy="3689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46C181A-4C1F-555C-02BC-9C5E9D739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494" y="607331"/>
            <a:ext cx="9723000" cy="62178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9569" y="266459"/>
            <a:ext cx="9589194" cy="569997"/>
          </a:xfrm>
        </p:spPr>
        <p:txBody>
          <a:bodyPr/>
          <a:lstStyle/>
          <a:p>
            <a:r>
              <a:rPr lang="en-US"/>
              <a:t>Business Central Admin 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765" y="1893153"/>
            <a:ext cx="6151145" cy="4812447"/>
          </a:xfrm>
        </p:spPr>
        <p:txBody>
          <a:bodyPr lIns="91440" tIns="45720" rIns="91440" bIns="45720" anchor="t"/>
          <a:lstStyle/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Environments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Notification recipients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Telemetry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1A63B2F1-B7B9-03A7-BA6F-2361E4DE8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9" y="6193076"/>
            <a:ext cx="2743200" cy="6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6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547F5C-2B22-2727-703E-EFB494709AFE}"/>
              </a:ext>
            </a:extLst>
          </p:cNvPr>
          <p:cNvGrpSpPr/>
          <p:nvPr/>
        </p:nvGrpSpPr>
        <p:grpSpPr>
          <a:xfrm>
            <a:off x="-240309" y="1296215"/>
            <a:ext cx="8014181" cy="5295327"/>
            <a:chOff x="-145528" y="1399300"/>
            <a:chExt cx="8014181" cy="52953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85E391-29FD-E95F-A8B0-62E8D5A17EB7}"/>
                </a:ext>
              </a:extLst>
            </p:cNvPr>
            <p:cNvGrpSpPr/>
            <p:nvPr/>
          </p:nvGrpSpPr>
          <p:grpSpPr>
            <a:xfrm>
              <a:off x="1035063" y="1973179"/>
              <a:ext cx="5660921" cy="3176337"/>
              <a:chOff x="1035063" y="1973179"/>
              <a:chExt cx="5660921" cy="317633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D535DCE-1939-4588-8A10-45E4D3E3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9056" y="1973179"/>
                <a:ext cx="5656928" cy="3104147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BB94803-5026-FF0F-E916-FC618F0A4DF7}"/>
                  </a:ext>
                </a:extLst>
              </p:cNvPr>
              <p:cNvSpPr/>
              <p:nvPr/>
            </p:nvSpPr>
            <p:spPr>
              <a:xfrm>
                <a:off x="1035063" y="5069305"/>
                <a:ext cx="910060" cy="8021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6041300-67CE-806B-E0FF-6C007314F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5528" y="1399300"/>
              <a:ext cx="8014181" cy="5295327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to schedule an upgrade?</a:t>
            </a:r>
          </a:p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53C06F3-A5B7-4343-BD46-B9D9E544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423" y="3861064"/>
            <a:ext cx="4431042" cy="26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What if the upgrade fails?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0929238-E267-481C-A6F0-B6929CC70A83}"/>
              </a:ext>
            </a:extLst>
          </p:cNvPr>
          <p:cNvSpPr txBox="1">
            <a:spLocks/>
          </p:cNvSpPr>
          <p:nvPr/>
        </p:nvSpPr>
        <p:spPr>
          <a:xfrm>
            <a:off x="521401" y="1296999"/>
            <a:ext cx="6151145" cy="48124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50000"/>
              </a:lnSpc>
            </a:pP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E625A25-4128-C8CD-27F2-BFFEA5F68759}"/>
              </a:ext>
            </a:extLst>
          </p:cNvPr>
          <p:cNvSpPr txBox="1">
            <a:spLocks/>
          </p:cNvSpPr>
          <p:nvPr/>
        </p:nvSpPr>
        <p:spPr>
          <a:xfrm>
            <a:off x="521401" y="1159507"/>
            <a:ext cx="7825157" cy="48124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50000"/>
              </a:lnSpc>
            </a:pPr>
            <a:r>
              <a:rPr lang="en-US">
                <a:latin typeface="Segoe UI"/>
                <a:cs typeface="Segoe UI"/>
              </a:rPr>
              <a:t>Environment restored to previous version</a:t>
            </a:r>
          </a:p>
          <a:p>
            <a:pPr marL="114300" indent="-342900">
              <a:lnSpc>
                <a:spcPct val="150000"/>
              </a:lnSpc>
            </a:pPr>
            <a:r>
              <a:rPr lang="en-US"/>
              <a:t>Upgrade error visible in Admin Center</a:t>
            </a:r>
          </a:p>
          <a:p>
            <a:pPr marL="114300" indent="-342900">
              <a:lnSpc>
                <a:spcPct val="150000"/>
              </a:lnSpc>
            </a:pP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7D4AD61-1270-0F00-17BB-FDB95D93A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423" y="3861064"/>
            <a:ext cx="4431042" cy="26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Hotfixes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What can be released as a hotfix?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Only AL code changes</a:t>
            </a:r>
          </a:p>
          <a:p>
            <a:endParaRPr lang="en-US"/>
          </a:p>
          <a:p>
            <a:r>
              <a:rPr lang="en-US"/>
              <a:t>Hotfix release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Available on the partner portal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New version is deployed to SaaS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Online help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Hotfix version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LS Central v. 19.5.</a:t>
            </a:r>
            <a:r>
              <a:rPr lang="en-US">
                <a:solidFill>
                  <a:srgbClr val="FF0000"/>
                </a:solidFill>
              </a:rPr>
              <a:t>11</a:t>
            </a:r>
          </a:p>
          <a:p>
            <a:endParaRPr lang="en-US"/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4D21E482-D2B0-2240-5124-F9C053169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290" y="4062147"/>
            <a:ext cx="1921185" cy="1920114"/>
          </a:xfrm>
          <a:prstGeom prst="rect">
            <a:avLst/>
          </a:prstGeom>
        </p:spPr>
      </p:pic>
      <p:pic>
        <p:nvPicPr>
          <p:cNvPr id="9" name="Picture Placeholder 8" descr="A person standing in the trunk of a car with the trunk open&#10;&#10;Description automatically generated with medium confidence">
            <a:extLst>
              <a:ext uri="{FF2B5EF4-FFF2-40B4-BE49-F238E27FC236}">
                <a16:creationId xmlns:a16="http://schemas.microsoft.com/office/drawing/2014/main" id="{B0FE5DB7-18D0-52B6-C46C-79CC7258ED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5600" r="156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55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EB37E-4ADC-414F-9360-C7AB0BD3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44" y="1298442"/>
            <a:ext cx="6271429" cy="3528648"/>
          </a:xfrm>
          <a:prstGeom prst="rect">
            <a:avLst/>
          </a:prstGeom>
        </p:spPr>
      </p:pic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1B2CD9A-A666-1994-2EA7-2A1768EF5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92" y="631141"/>
            <a:ext cx="8915400" cy="59443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to install a hotfix?</a:t>
            </a:r>
          </a:p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53C06F3-A5B7-4343-BD46-B9D9E544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347" y="4010522"/>
            <a:ext cx="3761874" cy="22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3131" y="1331089"/>
            <a:ext cx="4588409" cy="92156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800" b="1">
                <a:latin typeface="Segoe UI"/>
                <a:cs typeface="Segoe UI"/>
              </a:rPr>
              <a:t>Before AL</a:t>
            </a:r>
          </a:p>
          <a:p>
            <a:endParaRPr lang="en-US">
              <a:latin typeface="Segoe UI"/>
              <a:cs typeface="Segoe UI"/>
            </a:endParaRPr>
          </a:p>
          <a:p>
            <a:endParaRPr lang="en-US">
              <a:latin typeface="Segoe UI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What the customers get every year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8D8A57-80F8-2A1B-0548-33F0E6C15202}"/>
              </a:ext>
            </a:extLst>
          </p:cNvPr>
          <p:cNvGrpSpPr/>
          <p:nvPr/>
        </p:nvGrpSpPr>
        <p:grpSpPr>
          <a:xfrm>
            <a:off x="1166256" y="2970570"/>
            <a:ext cx="4741376" cy="3071052"/>
            <a:chOff x="1166256" y="2970570"/>
            <a:chExt cx="4741376" cy="3071052"/>
          </a:xfrm>
        </p:grpSpPr>
        <p:sp>
          <p:nvSpPr>
            <p:cNvPr id="9" name="Rectangle: Diagonal Corners Snipped 8">
              <a:extLst>
                <a:ext uri="{FF2B5EF4-FFF2-40B4-BE49-F238E27FC236}">
                  <a16:creationId xmlns:a16="http://schemas.microsoft.com/office/drawing/2014/main" id="{D328C4FE-6B0D-CAC9-72C0-024DD60F32ED}"/>
                </a:ext>
              </a:extLst>
            </p:cNvPr>
            <p:cNvSpPr/>
            <p:nvPr/>
          </p:nvSpPr>
          <p:spPr>
            <a:xfrm>
              <a:off x="1169202" y="5135768"/>
              <a:ext cx="850279" cy="905854"/>
            </a:xfrm>
            <a:prstGeom prst="snip2DiagRect">
              <a:avLst/>
            </a:prstGeom>
            <a:solidFill>
              <a:srgbClr val="355D6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Segoe UI"/>
                  <a:cs typeface="Segoe UI"/>
                </a:rPr>
                <a:t>40</a:t>
              </a:r>
              <a:endParaRPr lang="en-US"/>
            </a:p>
          </p:txBody>
        </p:sp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0F5623EB-1C37-D6A0-5C35-7A1F92B60734}"/>
                </a:ext>
              </a:extLst>
            </p:cNvPr>
            <p:cNvSpPr/>
            <p:nvPr/>
          </p:nvSpPr>
          <p:spPr>
            <a:xfrm>
              <a:off x="1166256" y="2970570"/>
              <a:ext cx="857032" cy="837293"/>
            </a:xfrm>
            <a:prstGeom prst="snip2DiagRect">
              <a:avLst/>
            </a:prstGeom>
            <a:solidFill>
              <a:srgbClr val="26738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Segoe UI"/>
                  <a:cs typeface="Segoe UI"/>
                </a:rPr>
                <a:t>10</a:t>
              </a:r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950054-F652-6991-33A9-2DD0968CB7F9}"/>
                </a:ext>
              </a:extLst>
            </p:cNvPr>
            <p:cNvSpPr txBox="1"/>
            <p:nvPr/>
          </p:nvSpPr>
          <p:spPr>
            <a:xfrm>
              <a:off x="2287097" y="3218229"/>
              <a:ext cx="282805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13C40"/>
                  </a:solidFill>
                  <a:latin typeface="Segoe UI Semibold"/>
                  <a:cs typeface="Segoe UI Semibold"/>
                </a:rPr>
                <a:t>LS Central W1 </a:t>
              </a:r>
              <a:endParaRPr lang="en-US">
                <a:latin typeface="Segoe UI Semibold"/>
                <a:cs typeface="Segoe UI Semibold"/>
              </a:endParaRPr>
            </a:p>
          </p:txBody>
        </p:sp>
        <p:sp>
          <p:nvSpPr>
            <p:cNvPr id="8" name="Rectangle: Diagonal Corners Snipped 7">
              <a:extLst>
                <a:ext uri="{FF2B5EF4-FFF2-40B4-BE49-F238E27FC236}">
                  <a16:creationId xmlns:a16="http://schemas.microsoft.com/office/drawing/2014/main" id="{68FE603B-8196-AE89-2ED7-76A9453D7CB6}"/>
                </a:ext>
              </a:extLst>
            </p:cNvPr>
            <p:cNvSpPr/>
            <p:nvPr/>
          </p:nvSpPr>
          <p:spPr>
            <a:xfrm>
              <a:off x="1169202" y="4029935"/>
              <a:ext cx="850280" cy="905855"/>
            </a:xfrm>
            <a:prstGeom prst="snip2DiagRect">
              <a:avLst/>
            </a:prstGeom>
            <a:solidFill>
              <a:srgbClr val="2F87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Segoe UI"/>
                  <a:cs typeface="Segoe UI"/>
                </a:rPr>
                <a:t>30</a:t>
              </a:r>
              <a:endParaRPr lang="en-US" sz="2400">
                <a:cs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74955C-4A31-EDEC-C2E8-AAC8C5C49340}"/>
                </a:ext>
              </a:extLst>
            </p:cNvPr>
            <p:cNvSpPr txBox="1"/>
            <p:nvPr/>
          </p:nvSpPr>
          <p:spPr>
            <a:xfrm>
              <a:off x="2287097" y="4299766"/>
              <a:ext cx="362053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13C40"/>
                  </a:solidFill>
                  <a:latin typeface="Segoe UI Semibold"/>
                  <a:cs typeface="Segoe UI Semibold"/>
                </a:rPr>
                <a:t>Localizations</a:t>
              </a:r>
              <a:endParaRPr lang="en-US">
                <a:solidFill>
                  <a:srgbClr val="313C40"/>
                </a:solidFill>
                <a:latin typeface="Segoe UI"/>
                <a:cs typeface="Segoe U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71306C-B545-4901-C600-35161064913D}"/>
                </a:ext>
              </a:extLst>
            </p:cNvPr>
            <p:cNvSpPr txBox="1"/>
            <p:nvPr/>
          </p:nvSpPr>
          <p:spPr>
            <a:xfrm>
              <a:off x="2287097" y="5387010"/>
              <a:ext cx="332444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13C40"/>
                  </a:solidFill>
                  <a:latin typeface="Segoe UI Semibold"/>
                  <a:cs typeface="Segoe UI Semibold"/>
                </a:rPr>
                <a:t>Apps released every  year</a:t>
              </a:r>
              <a:endParaRPr lang="en-US">
                <a:latin typeface="Segoe UI Semibold"/>
                <a:cs typeface="Segoe UI Semibold"/>
              </a:endParaRPr>
            </a:p>
          </p:txBody>
        </p:sp>
      </p:grpSp>
      <p:pic>
        <p:nvPicPr>
          <p:cNvPr id="15" name="Picture 15" descr="Icon&#10;&#10;Description automatically generated">
            <a:extLst>
              <a:ext uri="{FF2B5EF4-FFF2-40B4-BE49-F238E27FC236}">
                <a16:creationId xmlns:a16="http://schemas.microsoft.com/office/drawing/2014/main" id="{5529E8A9-AC28-E583-E95B-23F727F0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54" y="2759668"/>
            <a:ext cx="4397298" cy="3446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644DBE-76F4-342A-A5D5-2906E3C1DBA6}"/>
              </a:ext>
            </a:extLst>
          </p:cNvPr>
          <p:cNvGrpSpPr/>
          <p:nvPr/>
        </p:nvGrpSpPr>
        <p:grpSpPr>
          <a:xfrm>
            <a:off x="6220616" y="2970570"/>
            <a:ext cx="4741376" cy="3071052"/>
            <a:chOff x="1174522" y="2970570"/>
            <a:chExt cx="4741376" cy="3071052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7E0B1195-ABE4-8002-103F-A1BB5F78B907}"/>
                </a:ext>
              </a:extLst>
            </p:cNvPr>
            <p:cNvSpPr/>
            <p:nvPr/>
          </p:nvSpPr>
          <p:spPr>
            <a:xfrm>
              <a:off x="1177468" y="5135768"/>
              <a:ext cx="850279" cy="905854"/>
            </a:xfrm>
            <a:prstGeom prst="snip2DiagRect">
              <a:avLst/>
            </a:prstGeom>
            <a:solidFill>
              <a:srgbClr val="355D6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Segoe UI"/>
                  <a:cs typeface="Segoe UI"/>
                </a:rPr>
                <a:t>372</a:t>
              </a:r>
              <a:endParaRPr lang="en-US"/>
            </a:p>
          </p:txBody>
        </p:sp>
        <p:sp>
          <p:nvSpPr>
            <p:cNvPr id="14" name="Rectangle: Diagonal Corners Snipped 13">
              <a:extLst>
                <a:ext uri="{FF2B5EF4-FFF2-40B4-BE49-F238E27FC236}">
                  <a16:creationId xmlns:a16="http://schemas.microsoft.com/office/drawing/2014/main" id="{67404F1D-81F6-AFE9-B04C-B05DD66AB2FD}"/>
                </a:ext>
              </a:extLst>
            </p:cNvPr>
            <p:cNvSpPr/>
            <p:nvPr/>
          </p:nvSpPr>
          <p:spPr>
            <a:xfrm>
              <a:off x="1174522" y="2970570"/>
              <a:ext cx="857032" cy="837293"/>
            </a:xfrm>
            <a:prstGeom prst="snip2DiagRect">
              <a:avLst/>
            </a:prstGeom>
            <a:solidFill>
              <a:srgbClr val="26738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Segoe UI"/>
                  <a:cs typeface="Segoe UI"/>
                </a:rPr>
                <a:t>12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B1F9E5-750B-CA2A-3134-5F7DCE8C69BC}"/>
                </a:ext>
              </a:extLst>
            </p:cNvPr>
            <p:cNvSpPr txBox="1"/>
            <p:nvPr/>
          </p:nvSpPr>
          <p:spPr>
            <a:xfrm>
              <a:off x="2295363" y="3218229"/>
              <a:ext cx="282805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13C40"/>
                  </a:solidFill>
                  <a:latin typeface="Segoe UI Semibold"/>
                  <a:cs typeface="Segoe UI Semibold"/>
                </a:rPr>
                <a:t>LS Central W1 </a:t>
              </a:r>
              <a:endParaRPr lang="en-US">
                <a:latin typeface="Segoe UI Semibold"/>
                <a:cs typeface="Segoe UI Semibold"/>
              </a:endParaRPr>
            </a:p>
          </p:txBody>
        </p:sp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B9B9D84C-07A9-D32B-4F15-B580EFE3B6CD}"/>
                </a:ext>
              </a:extLst>
            </p:cNvPr>
            <p:cNvSpPr/>
            <p:nvPr/>
          </p:nvSpPr>
          <p:spPr>
            <a:xfrm>
              <a:off x="1177468" y="4029935"/>
              <a:ext cx="850280" cy="905855"/>
            </a:xfrm>
            <a:prstGeom prst="snip2DiagRect">
              <a:avLst/>
            </a:prstGeom>
            <a:solidFill>
              <a:srgbClr val="2F879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>
                  <a:latin typeface="Segoe UI"/>
                  <a:cs typeface="Segoe UI"/>
                </a:rPr>
                <a:t>360</a:t>
              </a:r>
              <a:endParaRPr lang="en-US" sz="2400">
                <a:cs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DB9988-37A4-12FC-EBD8-3B32120CCC93}"/>
                </a:ext>
              </a:extLst>
            </p:cNvPr>
            <p:cNvSpPr txBox="1"/>
            <p:nvPr/>
          </p:nvSpPr>
          <p:spPr>
            <a:xfrm>
              <a:off x="2295363" y="4299766"/>
              <a:ext cx="362053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13C40"/>
                  </a:solidFill>
                  <a:latin typeface="Segoe UI Semibold"/>
                  <a:cs typeface="Segoe UI Semibold"/>
                </a:rPr>
                <a:t>Localizations (12 x 30)</a:t>
              </a:r>
              <a:endParaRPr lang="en-US">
                <a:solidFill>
                  <a:srgbClr val="313C40"/>
                </a:solidFill>
                <a:latin typeface="Segoe UI"/>
                <a:cs typeface="Segoe U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CC7EDF-5D9E-DE99-8414-C63F5FBCB2F9}"/>
                </a:ext>
              </a:extLst>
            </p:cNvPr>
            <p:cNvSpPr txBox="1"/>
            <p:nvPr/>
          </p:nvSpPr>
          <p:spPr>
            <a:xfrm>
              <a:off x="2295363" y="5387010"/>
              <a:ext cx="332444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313C40"/>
                  </a:solidFill>
                  <a:latin typeface="Segoe UI Semibold"/>
                  <a:cs typeface="Segoe UI Semibold"/>
                </a:rPr>
                <a:t>Apps released every  year</a:t>
              </a:r>
              <a:endParaRPr lang="en-US">
                <a:latin typeface="Segoe UI Semibold"/>
                <a:cs typeface="Segoe UI Semibold"/>
              </a:endParaRPr>
            </a:p>
          </p:txBody>
        </p:sp>
      </p:grp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3F0B015-A062-3B6D-F2F5-88B47A8F743A}"/>
              </a:ext>
            </a:extLst>
          </p:cNvPr>
          <p:cNvSpPr txBox="1">
            <a:spLocks/>
          </p:cNvSpPr>
          <p:nvPr/>
        </p:nvSpPr>
        <p:spPr>
          <a:xfrm>
            <a:off x="6220616" y="1331088"/>
            <a:ext cx="4591199" cy="921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Segoe UI"/>
                <a:cs typeface="Segoe UI"/>
              </a:rPr>
              <a:t>After </a:t>
            </a:r>
            <a:endParaRPr lang="en-US">
              <a:latin typeface="Segoe UI"/>
              <a:cs typeface="Segoe UI"/>
            </a:endParaRPr>
          </a:p>
          <a:p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852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0" grpId="0" build="p"/>
    </p:bldLst>
  </p:timing>
  <p:extLst>
    <p:ext uri="{6950BFC3-D8DA-4A85-94F7-54DA5524770B}">
      <p188:commentRel xmlns:p188="http://schemas.microsoft.com/office/powerpoint/2018/8/main" xmlns="" r:id="rId4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F3248D-0687-4D47-88CF-FFC9A39513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tx2">
                  <a:lumMod val="18000"/>
                </a:schemeClr>
              </a:gs>
              <a:gs pos="0">
                <a:schemeClr val="tx2">
                  <a:lumMod val="21000"/>
                </a:schemeClr>
              </a:gs>
              <a:gs pos="50000">
                <a:srgbClr val="355D6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480CCB-904C-4042-B068-DA50969D5C6F}"/>
              </a:ext>
            </a:extLst>
          </p:cNvPr>
          <p:cNvSpPr txBox="1">
            <a:spLocks/>
          </p:cNvSpPr>
          <p:nvPr/>
        </p:nvSpPr>
        <p:spPr>
          <a:xfrm>
            <a:off x="582561" y="3724871"/>
            <a:ext cx="11164529" cy="21124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i="1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en-US" sz="32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a key element building LS Central.</a:t>
            </a:r>
            <a:br>
              <a:rPr lang="en-US" sz="32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800" i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One system benefiting a wide spectrum of customers.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27D5729-2FA5-49D2-8ED3-3E059D672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32830" y="2015937"/>
            <a:ext cx="6252209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8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7D49DE0-7294-D9BB-8224-D4799BDFCA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The scope – LS Central</a:t>
            </a:r>
          </a:p>
          <a:p>
            <a:endParaRPr lang="en-US"/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3A328ABC-024C-4DB3-624C-38C59DBF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7" y="2952930"/>
            <a:ext cx="2472792" cy="34929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0BF432-05A7-3DFC-BBD4-10A53F47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30" r="31776"/>
          <a:stretch/>
        </p:blipFill>
        <p:spPr>
          <a:xfrm>
            <a:off x="4276630" y="4635045"/>
            <a:ext cx="5218243" cy="819153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9CCB55-BA4D-930E-1552-5F8ABEFAD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24"/>
          <a:stretch/>
        </p:blipFill>
        <p:spPr>
          <a:xfrm>
            <a:off x="9494874" y="2133777"/>
            <a:ext cx="2430425" cy="332042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1D8AF4-B3EE-FAE4-977F-2DA14D11A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776" b="75330"/>
          <a:stretch/>
        </p:blipFill>
        <p:spPr>
          <a:xfrm>
            <a:off x="4276629" y="2133777"/>
            <a:ext cx="5218245" cy="81915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CC85B0-FFBC-AFD7-0852-DE1A71279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70" r="31776" b="24670"/>
          <a:stretch/>
        </p:blipFill>
        <p:spPr>
          <a:xfrm>
            <a:off x="4276631" y="2952929"/>
            <a:ext cx="5218244" cy="16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5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AA4B7CE-E52E-2058-3BF0-0D82B306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3" y="922869"/>
            <a:ext cx="8726691" cy="4736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4AABE-CDE6-424D-A538-AE12903B1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96" t="4343" r="9031" b="90494"/>
          <a:stretch/>
        </p:blipFill>
        <p:spPr>
          <a:xfrm>
            <a:off x="9363741" y="2329830"/>
            <a:ext cx="2597888" cy="485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5F01E5-9769-4E63-A97C-B58CA57700F0}"/>
              </a:ext>
            </a:extLst>
          </p:cNvPr>
          <p:cNvSpPr/>
          <p:nvPr/>
        </p:nvSpPr>
        <p:spPr>
          <a:xfrm>
            <a:off x="9441712" y="1408908"/>
            <a:ext cx="2466753" cy="356098"/>
          </a:xfrm>
          <a:prstGeom prst="rect">
            <a:avLst/>
          </a:prstGeom>
          <a:solidFill>
            <a:srgbClr val="2F5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AL Code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48D825-53DB-B8E7-C87A-8C97420C0D19}"/>
              </a:ext>
            </a:extLst>
          </p:cNvPr>
          <p:cNvSpPr/>
          <p:nvPr/>
        </p:nvSpPr>
        <p:spPr>
          <a:xfrm>
            <a:off x="9441711" y="1864366"/>
            <a:ext cx="2466753" cy="356098"/>
          </a:xfrm>
          <a:prstGeom prst="rect">
            <a:avLst/>
          </a:prstGeom>
          <a:solidFill>
            <a:srgbClr val="62983D"/>
          </a:solidFill>
          <a:ln w="19050">
            <a:solidFill>
              <a:srgbClr val="629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C#, JS</a:t>
            </a:r>
          </a:p>
        </p:txBody>
      </p:sp>
    </p:spTree>
    <p:extLst>
      <p:ext uri="{BB962C8B-B14F-4D97-AF65-F5344CB8AC3E}">
        <p14:creationId xmlns:p14="http://schemas.microsoft.com/office/powerpoint/2010/main" val="7123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5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C9735-54EB-420C-8E81-982B39AB0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7413" y="1356880"/>
            <a:ext cx="3643282" cy="4990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directors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owners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6C705-0F70-47E8-84EA-A47B2375C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 - Team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7794B-D648-919F-4A0F-6B3B880D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9572" y="1356880"/>
            <a:ext cx="5393816" cy="46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C9735-54EB-420C-8E81-982B39AB0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7413" y="1356880"/>
            <a:ext cx="3643282" cy="4990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directors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owners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Distributed teams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6C705-0F70-47E8-84EA-A47B2375C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 - Team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7794B-D648-919F-4A0F-6B3B880D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9572" y="1356880"/>
            <a:ext cx="5393816" cy="46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C9735-54EB-420C-8E81-982B39AB0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7413" y="1356880"/>
            <a:ext cx="3643282" cy="4990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directors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Product owners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Distributed teams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DevOps team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Support team</a:t>
            </a:r>
          </a:p>
          <a:p>
            <a:pPr>
              <a:lnSpc>
                <a:spcPct val="150000"/>
              </a:lnSpc>
            </a:pPr>
            <a:endParaRPr lang="en-US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6C705-0F70-47E8-84EA-A47B2375C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 - Team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7794B-D648-919F-4A0F-6B3B880D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9572" y="1356880"/>
            <a:ext cx="5393816" cy="46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Central new 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C4D-D673-4354-B96E-95BDAB117C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2588" y="1872757"/>
            <a:ext cx="5622939" cy="2818925"/>
          </a:xfrm>
        </p:spPr>
        <p:txBody>
          <a:bodyPr lIns="91440" tIns="45720" rIns="91440" bIns="45720" anchor="t"/>
          <a:lstStyle/>
          <a:p>
            <a:pPr indent="0">
              <a:lnSpc>
                <a:spcPct val="150000"/>
              </a:lnSpc>
            </a:pPr>
            <a:r>
              <a:rPr lang="en-US" sz="3600" b="1">
                <a:latin typeface="Segoe UI"/>
                <a:cs typeface="Segoe UI"/>
              </a:rPr>
              <a:t>Direction</a:t>
            </a:r>
          </a:p>
        </p:txBody>
      </p:sp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93B23EA-5C49-7C0B-D6A8-50C0BA410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89" y="1872757"/>
            <a:ext cx="3881823" cy="38182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5097BC2-2D45-4D6B-4590-0CFC20D1F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5157" y="5216721"/>
            <a:ext cx="3876242" cy="9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  <p:extLst>
    <p:ext uri="{6950BFC3-D8DA-4A85-94F7-54DA5524770B}">
      <p188:commentRel xmlns:p188="http://schemas.microsoft.com/office/powerpoint/2018/8/main" xmlns="" r:id="rId7"/>
    </p:ext>
  </p:extLst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38D0BBD0-E85D-417C-83ED-CFD2E0295AF4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30AF881B-C373-4C84-8729-BFC4670C2FC0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CC3D043B-754F-4D31-99E0-1E90D1F52895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646D2DA-AF27-4C03-91A8-6C7244AFA5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444</Words>
  <Application>Microsoft Office PowerPoint</Application>
  <PresentationFormat>Widescreen</PresentationFormat>
  <Paragraphs>211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Segoe UI</vt:lpstr>
      <vt:lpstr>Segoe UI Semibold</vt:lpstr>
      <vt:lpstr>cXiceland speaker slides</vt:lpstr>
      <vt:lpstr>end slide / questions slides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Johann Jonsson</dc:creator>
  <cp:lastModifiedBy>Bjorn Jonsson</cp:lastModifiedBy>
  <cp:revision>4</cp:revision>
  <cp:lastPrinted>1601-01-01T00:00:00Z</cp:lastPrinted>
  <dcterms:created xsi:type="dcterms:W3CDTF">2022-01-26T10:12:26Z</dcterms:created>
  <dcterms:modified xsi:type="dcterms:W3CDTF">2022-05-24T15:04:20Z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