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29"/>
  </p:notesMasterIdLst>
  <p:handoutMasterIdLst>
    <p:handoutMasterId r:id="rId30"/>
  </p:handoutMasterIdLst>
  <p:sldIdLst>
    <p:sldId id="392" r:id="rId8"/>
    <p:sldId id="389" r:id="rId9"/>
    <p:sldId id="394" r:id="rId10"/>
    <p:sldId id="395" r:id="rId11"/>
    <p:sldId id="5178" r:id="rId12"/>
    <p:sldId id="5169" r:id="rId13"/>
    <p:sldId id="5145" r:id="rId14"/>
    <p:sldId id="5151" r:id="rId15"/>
    <p:sldId id="5146" r:id="rId16"/>
    <p:sldId id="5177" r:id="rId17"/>
    <p:sldId id="5147" r:id="rId18"/>
    <p:sldId id="5162" r:id="rId19"/>
    <p:sldId id="5148" r:id="rId20"/>
    <p:sldId id="5161" r:id="rId21"/>
    <p:sldId id="5149" r:id="rId22"/>
    <p:sldId id="5174" r:id="rId23"/>
    <p:sldId id="5170" r:id="rId24"/>
    <p:sldId id="5172" r:id="rId25"/>
    <p:sldId id="5175" r:id="rId26"/>
    <p:sldId id="5171" r:id="rId27"/>
    <p:sldId id="4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92"/>
          </p14:sldIdLst>
        </p14:section>
        <p14:section name="Speaker slide examples" id="{1E4BA1A2-C20E-F347-A1A0-DF740B7DE8DE}">
          <p14:sldIdLst>
            <p14:sldId id="389"/>
            <p14:sldId id="394"/>
            <p14:sldId id="395"/>
            <p14:sldId id="5178"/>
            <p14:sldId id="5169"/>
            <p14:sldId id="5145"/>
            <p14:sldId id="5151"/>
            <p14:sldId id="5146"/>
            <p14:sldId id="5177"/>
            <p14:sldId id="5147"/>
            <p14:sldId id="5162"/>
            <p14:sldId id="5148"/>
            <p14:sldId id="5161"/>
            <p14:sldId id="5149"/>
            <p14:sldId id="5174"/>
            <p14:sldId id="5170"/>
            <p14:sldId id="5172"/>
            <p14:sldId id="5175"/>
            <p14:sldId id="5171"/>
          </p14:sldIdLst>
        </p14:section>
        <p14:section name="End slides / questions slides" id="{6CE0294C-E795-2941-A597-20B692ADCED8}">
          <p14:sldIdLst>
            <p14:sldId id="4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091"/>
    <a:srgbClr val="113156"/>
    <a:srgbClr val="F6F8F9"/>
    <a:srgbClr val="138890"/>
    <a:srgbClr val="FFFFFF"/>
    <a:srgbClr val="313C40"/>
    <a:srgbClr val="919799"/>
    <a:srgbClr val="F2A35E"/>
    <a:srgbClr val="F05351"/>
    <a:srgbClr val="42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8CAF0C-871C-ACD6-FE8D-38C8B45129D3}" v="1" dt="2022-05-16T13:16:46.496"/>
    <p1510:client id="{CDAFCC31-DACA-452B-879C-84905A9755CE}" v="57" dt="2022-05-14T14:34:26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1" autoAdjust="0"/>
  </p:normalViewPr>
  <p:slideViewPr>
    <p:cSldViewPr snapToGrid="0">
      <p:cViewPr varScale="1">
        <p:scale>
          <a:sx n="122" d="100"/>
          <a:sy n="122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S::wojciechja@lsretail.com::283006d7-7365-4ce6-9b04-25a42527db96" providerId="AD" clId="Web-{7F8CAF0C-871C-ACD6-FE8D-38C8B45129D3}"/>
    <pc:docChg chg="delSld modSection">
      <pc:chgData name="Wojciech Januszauskas" userId="S::wojciechja@lsretail.com::283006d7-7365-4ce6-9b04-25a42527db96" providerId="AD" clId="Web-{7F8CAF0C-871C-ACD6-FE8D-38C8B45129D3}" dt="2022-05-16T13:16:46.496" v="0"/>
      <pc:docMkLst>
        <pc:docMk/>
      </pc:docMkLst>
      <pc:sldChg chg="del">
        <pc:chgData name="Wojciech Januszauskas" userId="S::wojciechja@lsretail.com::283006d7-7365-4ce6-9b04-25a42527db96" providerId="AD" clId="Web-{7F8CAF0C-871C-ACD6-FE8D-38C8B45129D3}" dt="2022-05-16T13:16:46.496" v="0"/>
        <pc:sldMkLst>
          <pc:docMk/>
          <pc:sldMk cId="3245361369" sldId="5144"/>
        </pc:sldMkLst>
      </pc:sldChg>
    </pc:docChg>
  </pc:docChgLst>
  <pc:docChgLst>
    <pc:chgData name="Wojciech Januszauskas" userId="S::wojciechja@lsretail.com::283006d7-7365-4ce6-9b04-25a42527db96" providerId="AD" clId="Web-{0CC1472D-FFB8-E0FD-18F6-815DA5AEC61F}"/>
    <pc:docChg chg="modSld">
      <pc:chgData name="Wojciech Januszauskas" userId="S::wojciechja@lsretail.com::283006d7-7365-4ce6-9b04-25a42527db96" providerId="AD" clId="Web-{0CC1472D-FFB8-E0FD-18F6-815DA5AEC61F}" dt="2022-05-04T20:06:44.408" v="7" actId="1076"/>
      <pc:docMkLst>
        <pc:docMk/>
      </pc:docMkLst>
      <pc:sldChg chg="addSp delSp modSp">
        <pc:chgData name="Wojciech Januszauskas" userId="S::wojciechja@lsretail.com::283006d7-7365-4ce6-9b04-25a42527db96" providerId="AD" clId="Web-{0CC1472D-FFB8-E0FD-18F6-815DA5AEC61F}" dt="2022-05-04T20:05:52.439" v="1"/>
        <pc:sldMkLst>
          <pc:docMk/>
          <pc:sldMk cId="3993974761" sldId="5149"/>
        </pc:sldMkLst>
        <pc:spChg chg="add del mod">
          <ac:chgData name="Wojciech Januszauskas" userId="S::wojciechja@lsretail.com::283006d7-7365-4ce6-9b04-25a42527db96" providerId="AD" clId="Web-{0CC1472D-FFB8-E0FD-18F6-815DA5AEC61F}" dt="2022-05-04T20:05:52.439" v="1"/>
          <ac:spMkLst>
            <pc:docMk/>
            <pc:sldMk cId="3993974761" sldId="5149"/>
            <ac:spMk id="4" creationId="{47B76C38-2EEB-EF71-25C5-C61A42CF06DE}"/>
          </ac:spMkLst>
        </pc:spChg>
        <pc:picChg chg="add mod ord modCrop">
          <ac:chgData name="Wojciech Januszauskas" userId="S::wojciechja@lsretail.com::283006d7-7365-4ce6-9b04-25a42527db96" providerId="AD" clId="Web-{0CC1472D-FFB8-E0FD-18F6-815DA5AEC61F}" dt="2022-05-04T20:05:52.439" v="1"/>
          <ac:picMkLst>
            <pc:docMk/>
            <pc:sldMk cId="3993974761" sldId="5149"/>
            <ac:picMk id="5" creationId="{52B51D28-E0CF-F9EE-1C10-A2D3C0CDD11F}"/>
          </ac:picMkLst>
        </pc:picChg>
        <pc:picChg chg="del">
          <ac:chgData name="Wojciech Januszauskas" userId="S::wojciechja@lsretail.com::283006d7-7365-4ce6-9b04-25a42527db96" providerId="AD" clId="Web-{0CC1472D-FFB8-E0FD-18F6-815DA5AEC61F}" dt="2022-05-04T20:05:29.001" v="0"/>
          <ac:picMkLst>
            <pc:docMk/>
            <pc:sldMk cId="3993974761" sldId="5149"/>
            <ac:picMk id="16" creationId="{DD0051A9-5D0B-4287-9F95-4B6121B4F5BF}"/>
          </ac:picMkLst>
        </pc:picChg>
      </pc:sldChg>
      <pc:sldChg chg="addSp modSp">
        <pc:chgData name="Wojciech Januszauskas" userId="S::wojciechja@lsretail.com::283006d7-7365-4ce6-9b04-25a42527db96" providerId="AD" clId="Web-{0CC1472D-FFB8-E0FD-18F6-815DA5AEC61F}" dt="2022-05-04T20:06:44.408" v="7" actId="1076"/>
        <pc:sldMkLst>
          <pc:docMk/>
          <pc:sldMk cId="4270120644" sldId="5172"/>
        </pc:sldMkLst>
        <pc:picChg chg="add mod">
          <ac:chgData name="Wojciech Januszauskas" userId="S::wojciechja@lsretail.com::283006d7-7365-4ce6-9b04-25a42527db96" providerId="AD" clId="Web-{0CC1472D-FFB8-E0FD-18F6-815DA5AEC61F}" dt="2022-05-04T20:06:44.408" v="7" actId="1076"/>
          <ac:picMkLst>
            <pc:docMk/>
            <pc:sldMk cId="4270120644" sldId="5172"/>
            <ac:picMk id="2" creationId="{42A8B1AB-7703-CCFA-39FA-02CCDDA836B5}"/>
          </ac:picMkLst>
        </pc:picChg>
      </pc:sldChg>
    </pc:docChg>
  </pc:docChgLst>
  <pc:docChgLst>
    <pc:chgData name="Wojciech Januszauskas" userId="283006d7-7365-4ce6-9b04-25a42527db96" providerId="ADAL" clId="{CDAFCC31-DACA-452B-879C-84905A9755CE}"/>
    <pc:docChg chg="undo custSel addSld delSld modSld sldOrd delSection modSection">
      <pc:chgData name="Wojciech Januszauskas" userId="283006d7-7365-4ce6-9b04-25a42527db96" providerId="ADAL" clId="{CDAFCC31-DACA-452B-879C-84905A9755CE}" dt="2022-05-14T14:34:26.834" v="530"/>
      <pc:docMkLst>
        <pc:docMk/>
      </pc:docMkLst>
      <pc:sldChg chg="del">
        <pc:chgData name="Wojciech Januszauskas" userId="283006d7-7365-4ce6-9b04-25a42527db96" providerId="ADAL" clId="{CDAFCC31-DACA-452B-879C-84905A9755CE}" dt="2022-05-14T13:48:33.395" v="213" actId="47"/>
        <pc:sldMkLst>
          <pc:docMk/>
          <pc:sldMk cId="4161439672" sldId="341"/>
        </pc:sldMkLst>
      </pc:sldChg>
      <pc:sldChg chg="modSp del mod">
        <pc:chgData name="Wojciech Januszauskas" userId="283006d7-7365-4ce6-9b04-25a42527db96" providerId="ADAL" clId="{CDAFCC31-DACA-452B-879C-84905A9755CE}" dt="2022-05-14T13:57:18.823" v="395" actId="47"/>
        <pc:sldMkLst>
          <pc:docMk/>
          <pc:sldMk cId="1024130960" sldId="352"/>
        </pc:sldMkLst>
        <pc:spChg chg="mod">
          <ac:chgData name="Wojciech Januszauskas" userId="283006d7-7365-4ce6-9b04-25a42527db96" providerId="ADAL" clId="{CDAFCC31-DACA-452B-879C-84905A9755CE}" dt="2022-05-14T13:57:15.131" v="393" actId="21"/>
          <ac:spMkLst>
            <pc:docMk/>
            <pc:sldMk cId="1024130960" sldId="352"/>
            <ac:spMk id="2" creationId="{BD128F15-27FE-ED44-9D98-6B11F2935ACA}"/>
          </ac:spMkLst>
        </pc:spChg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2358584932" sldId="364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1161465190" sldId="365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3961338366" sldId="366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2823341848" sldId="367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1511332693" sldId="368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1371541012" sldId="371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1282869589" sldId="372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417519989" sldId="373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3253588628" sldId="374"/>
        </pc:sldMkLst>
      </pc:sldChg>
      <pc:sldChg chg="del">
        <pc:chgData name="Wojciech Januszauskas" userId="283006d7-7365-4ce6-9b04-25a42527db96" providerId="ADAL" clId="{CDAFCC31-DACA-452B-879C-84905A9755CE}" dt="2022-05-13T16:44:30.659" v="197" actId="47"/>
        <pc:sldMkLst>
          <pc:docMk/>
          <pc:sldMk cId="2120634290" sldId="375"/>
        </pc:sldMkLst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1619312228" sldId="381"/>
        </pc:sldMkLst>
      </pc:sldChg>
      <pc:sldChg chg="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1628953340" sldId="389"/>
        </pc:sldMkLst>
        <pc:spChg chg="mod">
          <ac:chgData name="Wojciech Januszauskas" userId="283006d7-7365-4ce6-9b04-25a42527db96" providerId="ADAL" clId="{CDAFCC31-DACA-452B-879C-84905A9755CE}" dt="2022-05-14T13:49:45.591" v="225" actId="403"/>
          <ac:spMkLst>
            <pc:docMk/>
            <pc:sldMk cId="1628953340" sldId="389"/>
            <ac:spMk id="2" creationId="{CBCD8103-E0AA-4425-BCBA-144D674D82D8}"/>
          </ac:spMkLst>
        </pc:spChg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2010827103" sldId="391"/>
        </pc:sldMkLst>
      </pc:sldChg>
      <pc:sldChg chg="delSp modSp add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1279458347" sldId="392"/>
        </pc:sldMkLst>
        <pc:spChg chg="mod">
          <ac:chgData name="Wojciech Januszauskas" userId="283006d7-7365-4ce6-9b04-25a42527db96" providerId="ADAL" clId="{CDAFCC31-DACA-452B-879C-84905A9755CE}" dt="2022-05-14T13:48:36.722" v="214" actId="403"/>
          <ac:spMkLst>
            <pc:docMk/>
            <pc:sldMk cId="1279458347" sldId="392"/>
            <ac:spMk id="2" creationId="{E067F048-84AD-5145-B2FB-D1CF213A6B69}"/>
          </ac:spMkLst>
        </pc:spChg>
        <pc:spChg chg="mod">
          <ac:chgData name="Wojciech Januszauskas" userId="283006d7-7365-4ce6-9b04-25a42527db96" providerId="ADAL" clId="{CDAFCC31-DACA-452B-879C-84905A9755CE}" dt="2022-05-14T13:48:40.038" v="216" actId="404"/>
          <ac:spMkLst>
            <pc:docMk/>
            <pc:sldMk cId="1279458347" sldId="392"/>
            <ac:spMk id="3" creationId="{CEE92620-4865-5C41-8499-D47C6AFB5E20}"/>
          </ac:spMkLst>
        </pc:spChg>
        <pc:spChg chg="mod">
          <ac:chgData name="Wojciech Januszauskas" userId="283006d7-7365-4ce6-9b04-25a42527db96" providerId="ADAL" clId="{CDAFCC31-DACA-452B-879C-84905A9755CE}" dt="2022-05-14T13:48:52.823" v="220" actId="1076"/>
          <ac:spMkLst>
            <pc:docMk/>
            <pc:sldMk cId="1279458347" sldId="392"/>
            <ac:spMk id="4" creationId="{B83A94E6-BBD8-FB4D-8476-D7B0423505D6}"/>
          </ac:spMkLst>
        </pc:spChg>
        <pc:spChg chg="mod">
          <ac:chgData name="Wojciech Januszauskas" userId="283006d7-7365-4ce6-9b04-25a42527db96" providerId="ADAL" clId="{CDAFCC31-DACA-452B-879C-84905A9755CE}" dt="2022-05-14T13:48:56.837" v="222" actId="1036"/>
          <ac:spMkLst>
            <pc:docMk/>
            <pc:sldMk cId="1279458347" sldId="392"/>
            <ac:spMk id="5" creationId="{17D44862-F483-4E44-AFDA-F798861F46A8}"/>
          </ac:spMkLst>
        </pc:spChg>
        <pc:spChg chg="del">
          <ac:chgData name="Wojciech Januszauskas" userId="283006d7-7365-4ce6-9b04-25a42527db96" providerId="ADAL" clId="{CDAFCC31-DACA-452B-879C-84905A9755CE}" dt="2022-05-14T13:47:55.782" v="203" actId="478"/>
          <ac:spMkLst>
            <pc:docMk/>
            <pc:sldMk cId="1279458347" sldId="392"/>
            <ac:spMk id="6" creationId="{E55AFEA3-AE95-BB4D-81DD-7B229FBF5E71}"/>
          </ac:spMkLst>
        </pc:spChg>
        <pc:spChg chg="del">
          <ac:chgData name="Wojciech Januszauskas" userId="283006d7-7365-4ce6-9b04-25a42527db96" providerId="ADAL" clId="{CDAFCC31-DACA-452B-879C-84905A9755CE}" dt="2022-05-14T13:47:56.294" v="204" actId="478"/>
          <ac:spMkLst>
            <pc:docMk/>
            <pc:sldMk cId="1279458347" sldId="392"/>
            <ac:spMk id="7" creationId="{83FD2EAA-373F-6E49-AA93-FF83EF9BD1F6}"/>
          </ac:spMkLst>
        </pc:spChg>
        <pc:spChg chg="del">
          <ac:chgData name="Wojciech Januszauskas" userId="283006d7-7365-4ce6-9b04-25a42527db96" providerId="ADAL" clId="{CDAFCC31-DACA-452B-879C-84905A9755CE}" dt="2022-05-14T13:48:01.014" v="206" actId="478"/>
          <ac:spMkLst>
            <pc:docMk/>
            <pc:sldMk cId="1279458347" sldId="392"/>
            <ac:spMk id="8" creationId="{8BFE12C9-3E70-FD4B-BAA9-56EE029206E3}"/>
          </ac:spMkLst>
        </pc:spChg>
        <pc:spChg chg="del">
          <ac:chgData name="Wojciech Januszauskas" userId="283006d7-7365-4ce6-9b04-25a42527db96" providerId="ADAL" clId="{CDAFCC31-DACA-452B-879C-84905A9755CE}" dt="2022-05-14T13:47:58.584" v="205" actId="478"/>
          <ac:spMkLst>
            <pc:docMk/>
            <pc:sldMk cId="1279458347" sldId="392"/>
            <ac:spMk id="9" creationId="{50E453C7-132A-3D48-B1D9-241C7EB89C86}"/>
          </ac:spMkLst>
        </pc:spChg>
      </pc:sldChg>
      <pc:sldChg chg="addSp delSp 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4047644050" sldId="394"/>
        </pc:sldMkLst>
        <pc:spChg chg="mod">
          <ac:chgData name="Wojciech Januszauskas" userId="283006d7-7365-4ce6-9b04-25a42527db96" providerId="ADAL" clId="{CDAFCC31-DACA-452B-879C-84905A9755CE}" dt="2022-05-14T13:50:29.101" v="229" actId="403"/>
          <ac:spMkLst>
            <pc:docMk/>
            <pc:sldMk cId="4047644050" sldId="394"/>
            <ac:spMk id="2" creationId="{CBCD8103-E0AA-4425-BCBA-144D674D82D8}"/>
          </ac:spMkLst>
        </pc:spChg>
        <pc:spChg chg="mod">
          <ac:chgData name="Wojciech Januszauskas" userId="283006d7-7365-4ce6-9b04-25a42527db96" providerId="ADAL" clId="{CDAFCC31-DACA-452B-879C-84905A9755CE}" dt="2022-05-14T14:27:14.590" v="502" actId="255"/>
          <ac:spMkLst>
            <pc:docMk/>
            <pc:sldMk cId="4047644050" sldId="394"/>
            <ac:spMk id="4" creationId="{FCF11146-8D7F-4CE5-A8BC-52EB9F1DC971}"/>
          </ac:spMkLst>
        </pc:spChg>
        <pc:spChg chg="add del mod">
          <ac:chgData name="Wojciech Januszauskas" userId="283006d7-7365-4ce6-9b04-25a42527db96" providerId="ADAL" clId="{CDAFCC31-DACA-452B-879C-84905A9755CE}" dt="2022-05-14T14:27:02.332" v="501" actId="478"/>
          <ac:spMkLst>
            <pc:docMk/>
            <pc:sldMk cId="4047644050" sldId="394"/>
            <ac:spMk id="5" creationId="{E9244FD4-8424-7CD7-CD31-346D756D8EBB}"/>
          </ac:spMkLst>
        </pc:spChg>
      </pc:sldChg>
      <pc:sldChg chg="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4072071197" sldId="395"/>
        </pc:sldMkLst>
        <pc:spChg chg="mod">
          <ac:chgData name="Wojciech Januszauskas" userId="283006d7-7365-4ce6-9b04-25a42527db96" providerId="ADAL" clId="{CDAFCC31-DACA-452B-879C-84905A9755CE}" dt="2022-05-14T13:50:58.762" v="231" actId="20577"/>
          <ac:spMkLst>
            <pc:docMk/>
            <pc:sldMk cId="4072071197" sldId="395"/>
            <ac:spMk id="2" creationId="{CBCD8103-E0AA-4425-BCBA-144D674D82D8}"/>
          </ac:spMkLst>
        </pc:spChg>
        <pc:spChg chg="mod">
          <ac:chgData name="Wojciech Januszauskas" userId="283006d7-7365-4ce6-9b04-25a42527db96" providerId="ADAL" clId="{CDAFCC31-DACA-452B-879C-84905A9755CE}" dt="2022-05-14T14:27:19.581" v="503" actId="255"/>
          <ac:spMkLst>
            <pc:docMk/>
            <pc:sldMk cId="4072071197" sldId="395"/>
            <ac:spMk id="4" creationId="{FCF11146-8D7F-4CE5-A8BC-52EB9F1DC971}"/>
          </ac:spMkLst>
        </pc:spChg>
      </pc:sldChg>
      <pc:sldChg chg="modSp add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227186224" sldId="400"/>
        </pc:sldMkLst>
        <pc:spChg chg="mod">
          <ac:chgData name="Wojciech Januszauskas" userId="283006d7-7365-4ce6-9b04-25a42527db96" providerId="ADAL" clId="{CDAFCC31-DACA-452B-879C-84905A9755CE}" dt="2022-05-14T13:57:17.470" v="394"/>
          <ac:spMkLst>
            <pc:docMk/>
            <pc:sldMk cId="227186224" sldId="400"/>
            <ac:spMk id="2" creationId="{77970D78-B821-F34A-9A77-D28F87E7534A}"/>
          </ac:spMkLst>
        </pc:spChg>
      </pc:sldChg>
      <pc:sldChg chg="addSp delSp modSp mod modTransition modClrScheme modShow chgLayout">
        <pc:chgData name="Wojciech Januszauskas" userId="283006d7-7365-4ce6-9b04-25a42527db96" providerId="ADAL" clId="{CDAFCC31-DACA-452B-879C-84905A9755CE}" dt="2022-05-14T14:34:26.834" v="530"/>
        <pc:sldMkLst>
          <pc:docMk/>
          <pc:sldMk cId="3245361369" sldId="5144"/>
        </pc:sldMkLst>
        <pc:spChg chg="mod ord">
          <ac:chgData name="Wojciech Januszauskas" userId="283006d7-7365-4ce6-9b04-25a42527db96" providerId="ADAL" clId="{CDAFCC31-DACA-452B-879C-84905A9755CE}" dt="2022-05-13T16:31:07.139" v="80" actId="700"/>
          <ac:spMkLst>
            <pc:docMk/>
            <pc:sldMk cId="3245361369" sldId="5144"/>
            <ac:spMk id="2" creationId="{7B8712EA-6D2E-3965-39D7-3201538198F1}"/>
          </ac:spMkLst>
        </pc:spChg>
        <pc:spChg chg="add del mod ord">
          <ac:chgData name="Wojciech Januszauskas" userId="283006d7-7365-4ce6-9b04-25a42527db96" providerId="ADAL" clId="{CDAFCC31-DACA-452B-879C-84905A9755CE}" dt="2022-05-13T16:31:07.139" v="80" actId="700"/>
          <ac:spMkLst>
            <pc:docMk/>
            <pc:sldMk cId="3245361369" sldId="5144"/>
            <ac:spMk id="6" creationId="{46242D5B-9373-6846-D9A8-6A9794486F88}"/>
          </ac:spMkLst>
        </pc:spChg>
        <pc:picChg chg="mod">
          <ac:chgData name="Wojciech Januszauskas" userId="283006d7-7365-4ce6-9b04-25a42527db96" providerId="ADAL" clId="{CDAFCC31-DACA-452B-879C-84905A9755CE}" dt="2022-05-13T16:30:59.751" v="78" actId="1076"/>
          <ac:picMkLst>
            <pc:docMk/>
            <pc:sldMk cId="3245361369" sldId="5144"/>
            <ac:picMk id="7" creationId="{3932224C-B7B5-D342-B254-D5BF9249D548}"/>
          </ac:picMkLst>
        </pc:picChg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2754830315" sldId="5145"/>
        </pc:sldMkLst>
      </pc:sldChg>
      <pc:sldChg chg="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56649913" sldId="5146"/>
        </pc:sldMkLst>
        <pc:spChg chg="mod">
          <ac:chgData name="Wojciech Januszauskas" userId="283006d7-7365-4ce6-9b04-25a42527db96" providerId="ADAL" clId="{CDAFCC31-DACA-452B-879C-84905A9755CE}" dt="2022-05-14T13:51:49.163" v="234" actId="948"/>
          <ac:spMkLst>
            <pc:docMk/>
            <pc:sldMk cId="56649913" sldId="5146"/>
            <ac:spMk id="4" creationId="{48A34DAF-171A-470C-8CDC-1E55F9C05A19}"/>
          </ac:spMkLst>
        </pc:spChg>
      </pc:sldChg>
      <pc:sldChg chg="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1109486916" sldId="5147"/>
        </pc:sldMkLst>
        <pc:spChg chg="mod">
          <ac:chgData name="Wojciech Januszauskas" userId="283006d7-7365-4ce6-9b04-25a42527db96" providerId="ADAL" clId="{CDAFCC31-DACA-452B-879C-84905A9755CE}" dt="2022-05-13T16:36:51.549" v="120" actId="14100"/>
          <ac:spMkLst>
            <pc:docMk/>
            <pc:sldMk cId="1109486916" sldId="5147"/>
            <ac:spMk id="4" creationId="{48A34DAF-171A-470C-8CDC-1E55F9C05A19}"/>
          </ac:spMkLst>
        </pc:spChg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2106612339" sldId="5148"/>
        </pc:sldMkLst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3993974761" sldId="5149"/>
        </pc:sldMkLst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3579208541" sldId="5151"/>
        </pc:sldMkLst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2339818316" sldId="5161"/>
        </pc:sldMkLst>
      </pc:sldChg>
      <pc:sldChg chg="addSp delSp 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3592173814" sldId="5162"/>
        </pc:sldMkLst>
        <pc:spChg chg="del">
          <ac:chgData name="Wojciech Januszauskas" userId="283006d7-7365-4ce6-9b04-25a42527db96" providerId="ADAL" clId="{CDAFCC31-DACA-452B-879C-84905A9755CE}" dt="2022-05-13T16:37:05.034" v="121" actId="478"/>
          <ac:spMkLst>
            <pc:docMk/>
            <pc:sldMk cId="3592173814" sldId="5162"/>
            <ac:spMk id="2" creationId="{BF32D537-2032-4081-8F64-91AC41FD2C17}"/>
          </ac:spMkLst>
        </pc:spChg>
        <pc:picChg chg="add mod ord">
          <ac:chgData name="Wojciech Januszauskas" userId="283006d7-7365-4ce6-9b04-25a42527db96" providerId="ADAL" clId="{CDAFCC31-DACA-452B-879C-84905A9755CE}" dt="2022-05-13T16:38:22.616" v="146" actId="167"/>
          <ac:picMkLst>
            <pc:docMk/>
            <pc:sldMk cId="3592173814" sldId="5162"/>
            <ac:picMk id="4" creationId="{954209FD-AB45-8AFC-18FD-873C60441853}"/>
          </ac:picMkLst>
        </pc:picChg>
        <pc:picChg chg="mod ord">
          <ac:chgData name="Wojciech Januszauskas" userId="283006d7-7365-4ce6-9b04-25a42527db96" providerId="ADAL" clId="{CDAFCC31-DACA-452B-879C-84905A9755CE}" dt="2022-05-13T16:39:12.251" v="182" actId="1035"/>
          <ac:picMkLst>
            <pc:docMk/>
            <pc:sldMk cId="3592173814" sldId="5162"/>
            <ac:picMk id="5" creationId="{79C3D0D1-77D0-4196-B4F0-73D5E57814FC}"/>
          </ac:picMkLst>
        </pc:picChg>
      </pc:sldChg>
      <pc:sldChg chg="modSp mod ord modTransition modShow">
        <pc:chgData name="Wojciech Januszauskas" userId="283006d7-7365-4ce6-9b04-25a42527db96" providerId="ADAL" clId="{CDAFCC31-DACA-452B-879C-84905A9755CE}" dt="2022-05-14T14:34:26.834" v="530"/>
        <pc:sldMkLst>
          <pc:docMk/>
          <pc:sldMk cId="4011573019" sldId="5163"/>
        </pc:sldMkLst>
        <pc:picChg chg="mod">
          <ac:chgData name="Wojciech Januszauskas" userId="283006d7-7365-4ce6-9b04-25a42527db96" providerId="ADAL" clId="{CDAFCC31-DACA-452B-879C-84905A9755CE}" dt="2022-05-14T14:31:18.930" v="512" actId="1076"/>
          <ac:picMkLst>
            <pc:docMk/>
            <pc:sldMk cId="4011573019" sldId="5163"/>
            <ac:picMk id="5" creationId="{C8F4C5D8-347B-4A46-A4E8-820F896A578E}"/>
          </ac:picMkLst>
        </pc:picChg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1832993096" sldId="5169"/>
        </pc:sldMkLst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328110425" sldId="5170"/>
        </pc:sldMkLst>
      </pc:sldChg>
      <pc:sldChg chg="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2392162089" sldId="5171"/>
        </pc:sldMkLst>
      </pc:sldChg>
      <pc:sldChg chg="addSp delSp 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4270120644" sldId="5172"/>
        </pc:sldMkLst>
        <pc:picChg chg="del">
          <ac:chgData name="Wojciech Januszauskas" userId="283006d7-7365-4ce6-9b04-25a42527db96" providerId="ADAL" clId="{CDAFCC31-DACA-452B-879C-84905A9755CE}" dt="2022-05-13T16:21:55.902" v="7" actId="478"/>
          <ac:picMkLst>
            <pc:docMk/>
            <pc:sldMk cId="4270120644" sldId="5172"/>
            <ac:picMk id="8" creationId="{53825663-C826-CF40-FD7B-B17F608AF558}"/>
          </ac:picMkLst>
        </pc:picChg>
        <pc:picChg chg="add mod ord modCrop">
          <ac:chgData name="Wojciech Januszauskas" userId="283006d7-7365-4ce6-9b04-25a42527db96" providerId="ADAL" clId="{CDAFCC31-DACA-452B-879C-84905A9755CE}" dt="2022-05-13T16:22:39.122" v="10" actId="14861"/>
          <ac:picMkLst>
            <pc:docMk/>
            <pc:sldMk cId="4270120644" sldId="5172"/>
            <ac:picMk id="11" creationId="{E88FF936-6B61-6283-BC64-4DE39A2D8606}"/>
          </ac:picMkLst>
        </pc:picChg>
        <pc:cxnChg chg="mod">
          <ac:chgData name="Wojciech Januszauskas" userId="283006d7-7365-4ce6-9b04-25a42527db96" providerId="ADAL" clId="{CDAFCC31-DACA-452B-879C-84905A9755CE}" dt="2022-05-13T16:21:55.902" v="7" actId="478"/>
          <ac:cxnSpMkLst>
            <pc:docMk/>
            <pc:sldMk cId="4270120644" sldId="5172"/>
            <ac:cxnSpMk id="14" creationId="{19DDDFFD-96DE-0CE6-E5FB-385564FAF868}"/>
          </ac:cxnSpMkLst>
        </pc:cxnChg>
      </pc:sldChg>
      <pc:sldChg chg="modSp del mod">
        <pc:chgData name="Wojciech Januszauskas" userId="283006d7-7365-4ce6-9b04-25a42527db96" providerId="ADAL" clId="{CDAFCC31-DACA-452B-879C-84905A9755CE}" dt="2022-05-13T16:30:33.581" v="75" actId="47"/>
        <pc:sldMkLst>
          <pc:docMk/>
          <pc:sldMk cId="1677821131" sldId="5173"/>
        </pc:sldMkLst>
        <pc:picChg chg="mod">
          <ac:chgData name="Wojciech Januszauskas" userId="283006d7-7365-4ce6-9b04-25a42527db96" providerId="ADAL" clId="{CDAFCC31-DACA-452B-879C-84905A9755CE}" dt="2022-05-13T16:23:07.313" v="15" actId="14100"/>
          <ac:picMkLst>
            <pc:docMk/>
            <pc:sldMk cId="1677821131" sldId="5173"/>
            <ac:picMk id="6" creationId="{07E11CE3-E8ED-8400-FCB5-9ACAFB7B182A}"/>
          </ac:picMkLst>
        </pc:picChg>
        <pc:cxnChg chg="mod">
          <ac:chgData name="Wojciech Januszauskas" userId="283006d7-7365-4ce6-9b04-25a42527db96" providerId="ADAL" clId="{CDAFCC31-DACA-452B-879C-84905A9755CE}" dt="2022-05-13T16:22:57.007" v="11" actId="14100"/>
          <ac:cxnSpMkLst>
            <pc:docMk/>
            <pc:sldMk cId="1677821131" sldId="5173"/>
            <ac:cxnSpMk id="17" creationId="{4C013F04-866C-CDB6-B3DF-E3DA7A1637E2}"/>
          </ac:cxnSpMkLst>
        </pc:cxnChg>
      </pc:sldChg>
      <pc:sldChg chg="modSp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797439763" sldId="5174"/>
        </pc:sldMkLst>
        <pc:picChg chg="mod">
          <ac:chgData name="Wojciech Januszauskas" userId="283006d7-7365-4ce6-9b04-25a42527db96" providerId="ADAL" clId="{CDAFCC31-DACA-452B-879C-84905A9755CE}" dt="2022-05-13T16:43:54.531" v="186" actId="1076"/>
          <ac:picMkLst>
            <pc:docMk/>
            <pc:sldMk cId="797439763" sldId="5174"/>
            <ac:picMk id="4" creationId="{18A4EE11-FF4E-1004-1C91-4EE1E9E3622D}"/>
          </ac:picMkLst>
        </pc:picChg>
      </pc:sldChg>
      <pc:sldChg chg="addSp delSp modSp add mod modTransition">
        <pc:chgData name="Wojciech Januszauskas" userId="283006d7-7365-4ce6-9b04-25a42527db96" providerId="ADAL" clId="{CDAFCC31-DACA-452B-879C-84905A9755CE}" dt="2022-05-14T14:34:26.834" v="530"/>
        <pc:sldMkLst>
          <pc:docMk/>
          <pc:sldMk cId="4010532123" sldId="5175"/>
        </pc:sldMkLst>
        <pc:spChg chg="add mod">
          <ac:chgData name="Wojciech Januszauskas" userId="283006d7-7365-4ce6-9b04-25a42527db96" providerId="ADAL" clId="{CDAFCC31-DACA-452B-879C-84905A9755CE}" dt="2022-05-13T16:29:26.774" v="61" actId="164"/>
          <ac:spMkLst>
            <pc:docMk/>
            <pc:sldMk cId="4010532123" sldId="5175"/>
            <ac:spMk id="13" creationId="{039ACB7E-22BA-559C-3742-E4E82C0F2959}"/>
          </ac:spMkLst>
        </pc:spChg>
        <pc:spChg chg="mod">
          <ac:chgData name="Wojciech Januszauskas" userId="283006d7-7365-4ce6-9b04-25a42527db96" providerId="ADAL" clId="{CDAFCC31-DACA-452B-879C-84905A9755CE}" dt="2022-05-13T16:29:44.136" v="65"/>
          <ac:spMkLst>
            <pc:docMk/>
            <pc:sldMk cId="4010532123" sldId="5175"/>
            <ac:spMk id="21" creationId="{EDF5F46E-3E69-C2FC-E4CC-4A4975D39407}"/>
          </ac:spMkLst>
        </pc:spChg>
        <pc:grpChg chg="add mod">
          <ac:chgData name="Wojciech Januszauskas" userId="283006d7-7365-4ce6-9b04-25a42527db96" providerId="ADAL" clId="{CDAFCC31-DACA-452B-879C-84905A9755CE}" dt="2022-05-13T16:29:04.630" v="57" actId="164"/>
          <ac:grpSpMkLst>
            <pc:docMk/>
            <pc:sldMk cId="4010532123" sldId="5175"/>
            <ac:grpSpMk id="15" creationId="{E1212F2D-FD2D-331B-AAF4-DF1BC31EC58D}"/>
          </ac:grpSpMkLst>
        </pc:grpChg>
        <pc:grpChg chg="add mod">
          <ac:chgData name="Wojciech Januszauskas" userId="283006d7-7365-4ce6-9b04-25a42527db96" providerId="ADAL" clId="{CDAFCC31-DACA-452B-879C-84905A9755CE}" dt="2022-05-14T13:56:28.987" v="391" actId="1076"/>
          <ac:grpSpMkLst>
            <pc:docMk/>
            <pc:sldMk cId="4010532123" sldId="5175"/>
            <ac:grpSpMk id="18" creationId="{6C61CBB3-625F-9DCF-BABF-A0160B9C58AF}"/>
          </ac:grpSpMkLst>
        </pc:grpChg>
        <pc:grpChg chg="add mod">
          <ac:chgData name="Wojciech Januszauskas" userId="283006d7-7365-4ce6-9b04-25a42527db96" providerId="ADAL" clId="{CDAFCC31-DACA-452B-879C-84905A9755CE}" dt="2022-05-14T13:55:52.542" v="383" actId="1076"/>
          <ac:grpSpMkLst>
            <pc:docMk/>
            <pc:sldMk cId="4010532123" sldId="5175"/>
            <ac:grpSpMk id="19" creationId="{5B9190F2-115F-6DFB-A3F4-5A8F67FB01ED}"/>
          </ac:grpSpMkLst>
        </pc:grpChg>
        <pc:picChg chg="add del mod ord">
          <ac:chgData name="Wojciech Januszauskas" userId="283006d7-7365-4ce6-9b04-25a42527db96" providerId="ADAL" clId="{CDAFCC31-DACA-452B-879C-84905A9755CE}" dt="2022-05-14T13:56:22.707" v="389" actId="167"/>
          <ac:picMkLst>
            <pc:docMk/>
            <pc:sldMk cId="4010532123" sldId="5175"/>
            <ac:picMk id="3" creationId="{7F4FE299-59D1-BE7C-1BA3-99758D9DF2F1}"/>
          </ac:picMkLst>
        </pc:picChg>
        <pc:picChg chg="mod ord">
          <ac:chgData name="Wojciech Januszauskas" userId="283006d7-7365-4ce6-9b04-25a42527db96" providerId="ADAL" clId="{CDAFCC31-DACA-452B-879C-84905A9755CE}" dt="2022-05-14T13:56:19.974" v="388" actId="167"/>
          <ac:picMkLst>
            <pc:docMk/>
            <pc:sldMk cId="4010532123" sldId="5175"/>
            <ac:picMk id="6" creationId="{07E11CE3-E8ED-8400-FCB5-9ACAFB7B182A}"/>
          </ac:picMkLst>
        </pc:picChg>
        <pc:cxnChg chg="mod">
          <ac:chgData name="Wojciech Januszauskas" userId="283006d7-7365-4ce6-9b04-25a42527db96" providerId="ADAL" clId="{CDAFCC31-DACA-452B-879C-84905A9755CE}" dt="2022-05-13T16:29:26.774" v="61" actId="164"/>
          <ac:cxnSpMkLst>
            <pc:docMk/>
            <pc:sldMk cId="4010532123" sldId="5175"/>
            <ac:cxnSpMk id="12" creationId="{B39CDC5D-31BB-5E35-1C27-EEAC892DC7BD}"/>
          </ac:cxnSpMkLst>
        </pc:cxnChg>
        <pc:cxnChg chg="del mod">
          <ac:chgData name="Wojciech Januszauskas" userId="283006d7-7365-4ce6-9b04-25a42527db96" providerId="ADAL" clId="{CDAFCC31-DACA-452B-879C-84905A9755CE}" dt="2022-05-13T16:29:40.387" v="63" actId="478"/>
          <ac:cxnSpMkLst>
            <pc:docMk/>
            <pc:sldMk cId="4010532123" sldId="5175"/>
            <ac:cxnSpMk id="14" creationId="{490DD92B-B37F-8E6D-0D00-9679480B6D39}"/>
          </ac:cxnSpMkLst>
        </pc:cxnChg>
        <pc:cxnChg chg="mod">
          <ac:chgData name="Wojciech Januszauskas" userId="283006d7-7365-4ce6-9b04-25a42527db96" providerId="ADAL" clId="{CDAFCC31-DACA-452B-879C-84905A9755CE}" dt="2022-05-13T16:30:27.232" v="74" actId="208"/>
          <ac:cxnSpMkLst>
            <pc:docMk/>
            <pc:sldMk cId="4010532123" sldId="5175"/>
            <ac:cxnSpMk id="17" creationId="{4C013F04-866C-CDB6-B3DF-E3DA7A1637E2}"/>
          </ac:cxnSpMkLst>
        </pc:cxnChg>
        <pc:cxnChg chg="mod">
          <ac:chgData name="Wojciech Januszauskas" userId="283006d7-7365-4ce6-9b04-25a42527db96" providerId="ADAL" clId="{CDAFCC31-DACA-452B-879C-84905A9755CE}" dt="2022-05-13T16:29:44.136" v="65"/>
          <ac:cxnSpMkLst>
            <pc:docMk/>
            <pc:sldMk cId="4010532123" sldId="5175"/>
            <ac:cxnSpMk id="20" creationId="{83CB2CF6-DC29-C5EC-238F-D6B9577CEE51}"/>
          </ac:cxnSpMkLst>
        </pc:cxnChg>
      </pc:sldChg>
      <pc:sldChg chg="addSp delSp modSp add del mod modAnim">
        <pc:chgData name="Wojciech Januszauskas" userId="283006d7-7365-4ce6-9b04-25a42527db96" providerId="ADAL" clId="{CDAFCC31-DACA-452B-879C-84905A9755CE}" dt="2022-05-14T14:26:01.110" v="498" actId="47"/>
        <pc:sldMkLst>
          <pc:docMk/>
          <pc:sldMk cId="3670664249" sldId="5176"/>
        </pc:sldMkLst>
        <pc:grpChg chg="mod">
          <ac:chgData name="Wojciech Januszauskas" userId="283006d7-7365-4ce6-9b04-25a42527db96" providerId="ADAL" clId="{CDAFCC31-DACA-452B-879C-84905A9755CE}" dt="2022-05-14T14:06:06.995" v="416" actId="164"/>
          <ac:grpSpMkLst>
            <pc:docMk/>
            <pc:sldMk cId="3670664249" sldId="5176"/>
            <ac:grpSpMk id="4" creationId="{8BF044E6-56FF-43BB-A21F-712D8AB101D7}"/>
          </ac:grpSpMkLst>
        </pc:grpChg>
        <pc:grpChg chg="add mod">
          <ac:chgData name="Wojciech Januszauskas" userId="283006d7-7365-4ce6-9b04-25a42527db96" providerId="ADAL" clId="{CDAFCC31-DACA-452B-879C-84905A9755CE}" dt="2022-05-14T14:06:18.302" v="419" actId="164"/>
          <ac:grpSpMkLst>
            <pc:docMk/>
            <pc:sldMk cId="3670664249" sldId="5176"/>
            <ac:grpSpMk id="6" creationId="{5FB8CA63-4EC5-4473-B7DE-12A5671CFA1C}"/>
          </ac:grpSpMkLst>
        </pc:grpChg>
        <pc:grpChg chg="mod">
          <ac:chgData name="Wojciech Januszauskas" userId="283006d7-7365-4ce6-9b04-25a42527db96" providerId="ADAL" clId="{CDAFCC31-DACA-452B-879C-84905A9755CE}" dt="2022-05-14T14:06:18.302" v="419" actId="164"/>
          <ac:grpSpMkLst>
            <pc:docMk/>
            <pc:sldMk cId="3670664249" sldId="5176"/>
            <ac:grpSpMk id="8" creationId="{EEF034D3-E9FA-4428-8122-BBB51CEBF412}"/>
          </ac:grpSpMkLst>
        </pc:grpChg>
        <pc:grpChg chg="add del mod">
          <ac:chgData name="Wojciech Januszauskas" userId="283006d7-7365-4ce6-9b04-25a42527db96" providerId="ADAL" clId="{CDAFCC31-DACA-452B-879C-84905A9755CE}" dt="2022-05-14T14:06:18.302" v="419" actId="164"/>
          <ac:grpSpMkLst>
            <pc:docMk/>
            <pc:sldMk cId="3670664249" sldId="5176"/>
            <ac:grpSpMk id="10" creationId="{3C0F0667-99AF-C9EB-0BC5-673719D3CA2E}"/>
          </ac:grpSpMkLst>
        </pc:grpChg>
        <pc:grpChg chg="add del mod">
          <ac:chgData name="Wojciech Januszauskas" userId="283006d7-7365-4ce6-9b04-25a42527db96" providerId="ADAL" clId="{CDAFCC31-DACA-452B-879C-84905A9755CE}" dt="2022-05-14T14:06:19.059" v="420" actId="21"/>
          <ac:grpSpMkLst>
            <pc:docMk/>
            <pc:sldMk cId="3670664249" sldId="5176"/>
            <ac:grpSpMk id="12" creationId="{1637BC30-2D89-3339-02DF-1D9F0A2C7203}"/>
          </ac:grpSpMkLst>
        </pc:grpChg>
        <pc:grpChg chg="add mod">
          <ac:chgData name="Wojciech Januszauskas" userId="283006d7-7365-4ce6-9b04-25a42527db96" providerId="ADAL" clId="{CDAFCC31-DACA-452B-879C-84905A9755CE}" dt="2022-05-14T14:06:21.406" v="421"/>
          <ac:grpSpMkLst>
            <pc:docMk/>
            <pc:sldMk cId="3670664249" sldId="5176"/>
            <ac:grpSpMk id="25" creationId="{F375DAA7-94E9-DEA7-72E5-9C53108028A9}"/>
          </ac:grpSpMkLst>
        </pc:grpChg>
        <pc:grpChg chg="mod">
          <ac:chgData name="Wojciech Januszauskas" userId="283006d7-7365-4ce6-9b04-25a42527db96" providerId="ADAL" clId="{CDAFCC31-DACA-452B-879C-84905A9755CE}" dt="2022-05-14T14:06:21.406" v="421"/>
          <ac:grpSpMkLst>
            <pc:docMk/>
            <pc:sldMk cId="3670664249" sldId="5176"/>
            <ac:grpSpMk id="26" creationId="{108E3EED-11A0-435B-51DC-8EFC48948AAF}"/>
          </ac:grpSpMkLst>
        </pc:grpChg>
        <pc:grpChg chg="mod">
          <ac:chgData name="Wojciech Januszauskas" userId="283006d7-7365-4ce6-9b04-25a42527db96" providerId="ADAL" clId="{CDAFCC31-DACA-452B-879C-84905A9755CE}" dt="2022-05-14T14:06:21.406" v="421"/>
          <ac:grpSpMkLst>
            <pc:docMk/>
            <pc:sldMk cId="3670664249" sldId="5176"/>
            <ac:grpSpMk id="31" creationId="{E00CD7E3-B6F2-E6F2-0E1D-774F1CD25D71}"/>
          </ac:grpSpMkLst>
        </pc:grpChg>
        <pc:grpChg chg="mod">
          <ac:chgData name="Wojciech Januszauskas" userId="283006d7-7365-4ce6-9b04-25a42527db96" providerId="ADAL" clId="{CDAFCC31-DACA-452B-879C-84905A9755CE}" dt="2022-05-14T14:06:21.406" v="421"/>
          <ac:grpSpMkLst>
            <pc:docMk/>
            <pc:sldMk cId="3670664249" sldId="5176"/>
            <ac:grpSpMk id="32" creationId="{F9788BA8-8792-2A89-1F4A-48CB831EE5D5}"/>
          </ac:grpSpMkLst>
        </pc:grpChg>
        <pc:grpChg chg="mod">
          <ac:chgData name="Wojciech Januszauskas" userId="283006d7-7365-4ce6-9b04-25a42527db96" providerId="ADAL" clId="{CDAFCC31-DACA-452B-879C-84905A9755CE}" dt="2022-05-14T14:06:21.406" v="421"/>
          <ac:grpSpMkLst>
            <pc:docMk/>
            <pc:sldMk cId="3670664249" sldId="5176"/>
            <ac:grpSpMk id="40" creationId="{046840E5-6641-99A9-770C-26B8289E6C97}"/>
          </ac:grpSpMkLst>
        </pc:grpChg>
        <pc:graphicFrameChg chg="mod ord">
          <ac:chgData name="Wojciech Januszauskas" userId="283006d7-7365-4ce6-9b04-25a42527db96" providerId="ADAL" clId="{CDAFCC31-DACA-452B-879C-84905A9755CE}" dt="2022-05-14T14:06:52.855" v="429"/>
          <ac:graphicFrameMkLst>
            <pc:docMk/>
            <pc:sldMk cId="3670664249" sldId="5176"/>
            <ac:graphicFrameMk id="21" creationId="{2C26CE0A-3302-475C-9D6C-E2E12C1E880F}"/>
          </ac:graphicFrameMkLst>
        </pc:graphicFrameChg>
        <pc:picChg chg="mod">
          <ac:chgData name="Wojciech Januszauskas" userId="283006d7-7365-4ce6-9b04-25a42527db96" providerId="ADAL" clId="{CDAFCC31-DACA-452B-879C-84905A9755CE}" dt="2022-05-14T14:06:06.995" v="416" actId="164"/>
          <ac:picMkLst>
            <pc:docMk/>
            <pc:sldMk cId="3670664249" sldId="5176"/>
            <ac:picMk id="3" creationId="{CC747452-AA23-4B69-A4C9-035EEB915CD5}"/>
          </ac:picMkLst>
        </pc:picChg>
        <pc:picChg chg="mod">
          <ac:chgData name="Wojciech Januszauskas" userId="283006d7-7365-4ce6-9b04-25a42527db96" providerId="ADAL" clId="{CDAFCC31-DACA-452B-879C-84905A9755CE}" dt="2022-05-14T14:06:18.302" v="419" actId="164"/>
          <ac:picMkLst>
            <pc:docMk/>
            <pc:sldMk cId="3670664249" sldId="5176"/>
            <ac:picMk id="5" creationId="{558212D1-825E-5B4C-938B-CDEDD7E1F345}"/>
          </ac:picMkLst>
        </pc:picChg>
        <pc:picChg chg="mod">
          <ac:chgData name="Wojciech Januszauskas" userId="283006d7-7365-4ce6-9b04-25a42527db96" providerId="ADAL" clId="{CDAFCC31-DACA-452B-879C-84905A9755CE}" dt="2022-05-14T14:06:18.302" v="419" actId="164"/>
          <ac:picMkLst>
            <pc:docMk/>
            <pc:sldMk cId="3670664249" sldId="5176"/>
            <ac:picMk id="7" creationId="{3932224C-B7B5-D342-B254-D5BF9249D548}"/>
          </ac:picMkLst>
        </pc:picChg>
        <pc:picChg chg="mod">
          <ac:chgData name="Wojciech Januszauskas" userId="283006d7-7365-4ce6-9b04-25a42527db96" providerId="ADAL" clId="{CDAFCC31-DACA-452B-879C-84905A9755CE}" dt="2022-05-13T16:32:26.855" v="94" actId="164"/>
          <ac:picMkLst>
            <pc:docMk/>
            <pc:sldMk cId="3670664249" sldId="5176"/>
            <ac:picMk id="9" creationId="{A6BEA9D9-C5BA-CF48-AB91-D0F012D940D8}"/>
          </ac:picMkLst>
        </pc:picChg>
        <pc:picChg chg="mod">
          <ac:chgData name="Wojciech Januszauskas" userId="283006d7-7365-4ce6-9b04-25a42527db96" providerId="ADAL" clId="{CDAFCC31-DACA-452B-879C-84905A9755CE}" dt="2022-05-13T16:32:26.855" v="94" actId="164"/>
          <ac:picMkLst>
            <pc:docMk/>
            <pc:sldMk cId="3670664249" sldId="5176"/>
            <ac:picMk id="11" creationId="{7260CE4B-805A-4C4F-B6B4-5EF5FC083871}"/>
          </ac:picMkLst>
        </pc:picChg>
        <pc:picChg chg="mod">
          <ac:chgData name="Wojciech Januszauskas" userId="283006d7-7365-4ce6-9b04-25a42527db96" providerId="ADAL" clId="{CDAFCC31-DACA-452B-879C-84905A9755CE}" dt="2022-05-13T16:32:26.855" v="94" actId="164"/>
          <ac:picMkLst>
            <pc:docMk/>
            <pc:sldMk cId="3670664249" sldId="5176"/>
            <ac:picMk id="13" creationId="{08CC140D-403F-D549-B86C-B10CC9F01EA4}"/>
          </ac:picMkLst>
        </pc:picChg>
        <pc:picChg chg="add del mod">
          <ac:chgData name="Wojciech Januszauskas" userId="283006d7-7365-4ce6-9b04-25a42527db96" providerId="ADAL" clId="{CDAFCC31-DACA-452B-879C-84905A9755CE}" dt="2022-05-14T14:16:03.089" v="448" actId="478"/>
          <ac:picMkLst>
            <pc:docMk/>
            <pc:sldMk cId="3670664249" sldId="5176"/>
            <ac:picMk id="15" creationId="{9D832CF4-CD8B-698F-CBFC-D6531B70000F}"/>
          </ac:picMkLst>
        </pc:picChg>
        <pc:picChg chg="mod">
          <ac:chgData name="Wojciech Januszauskas" userId="283006d7-7365-4ce6-9b04-25a42527db96" providerId="ADAL" clId="{CDAFCC31-DACA-452B-879C-84905A9755CE}" dt="2022-05-14T14:06:18.302" v="419" actId="164"/>
          <ac:picMkLst>
            <pc:docMk/>
            <pc:sldMk cId="3670664249" sldId="5176"/>
            <ac:picMk id="17" creationId="{A878B4F3-6DF1-894E-A963-D1A23EBED42C}"/>
          </ac:picMkLst>
        </pc:picChg>
        <pc:picChg chg="add del mod">
          <ac:chgData name="Wojciech Januszauskas" userId="283006d7-7365-4ce6-9b04-25a42527db96" providerId="ADAL" clId="{CDAFCC31-DACA-452B-879C-84905A9755CE}" dt="2022-05-14T14:16:56.295" v="458" actId="478"/>
          <ac:picMkLst>
            <pc:docMk/>
            <pc:sldMk cId="3670664249" sldId="5176"/>
            <ac:picMk id="18" creationId="{65B93406-237F-D55D-8269-4467F8D2DE26}"/>
          </ac:picMkLst>
        </pc:picChg>
        <pc:picChg chg="mod">
          <ac:chgData name="Wojciech Januszauskas" userId="283006d7-7365-4ce6-9b04-25a42527db96" providerId="ADAL" clId="{CDAFCC31-DACA-452B-879C-84905A9755CE}" dt="2022-05-13T16:32:26.855" v="94" actId="164"/>
          <ac:picMkLst>
            <pc:docMk/>
            <pc:sldMk cId="3670664249" sldId="5176"/>
            <ac:picMk id="19" creationId="{5606F02E-CAA8-AE46-B87F-589255D9C09F}"/>
          </ac:picMkLst>
        </pc:picChg>
        <pc:picChg chg="mod">
          <ac:chgData name="Wojciech Januszauskas" userId="283006d7-7365-4ce6-9b04-25a42527db96" providerId="ADAL" clId="{CDAFCC31-DACA-452B-879C-84905A9755CE}" dt="2022-05-14T14:07:54.689" v="442" actId="14100"/>
          <ac:picMkLst>
            <pc:docMk/>
            <pc:sldMk cId="3670664249" sldId="5176"/>
            <ac:picMk id="22" creationId="{F3ED4270-2E26-4B66-8BC9-DF4535BE42A9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27" creationId="{065E70B8-434D-03E1-486E-4573547998F5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28" creationId="{68F1035F-9B52-50BA-7DDD-8B8F5890FC59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30" creationId="{BFD58258-C40F-421D-9393-40798C77B9FA}"/>
          </ac:picMkLst>
        </pc:picChg>
        <pc:picChg chg="mod">
          <ac:chgData name="Wojciech Januszauskas" userId="283006d7-7365-4ce6-9b04-25a42527db96" providerId="ADAL" clId="{CDAFCC31-DACA-452B-879C-84905A9755CE}" dt="2022-05-14T14:06:06.995" v="416" actId="164"/>
          <ac:picMkLst>
            <pc:docMk/>
            <pc:sldMk cId="3670664249" sldId="5176"/>
            <ac:picMk id="33" creationId="{9E8D230E-2F23-3147-8C3A-059F0D24EE07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34" creationId="{BAB43098-34A7-719F-B8CC-F12D4378BB93}"/>
          </ac:picMkLst>
        </pc:picChg>
        <pc:picChg chg="mod">
          <ac:chgData name="Wojciech Januszauskas" userId="283006d7-7365-4ce6-9b04-25a42527db96" providerId="ADAL" clId="{CDAFCC31-DACA-452B-879C-84905A9755CE}" dt="2022-05-14T14:06:06.995" v="416" actId="164"/>
          <ac:picMkLst>
            <pc:docMk/>
            <pc:sldMk cId="3670664249" sldId="5176"/>
            <ac:picMk id="35" creationId="{478C05B2-C214-DB42-B99B-B50F35C6C4FA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36" creationId="{FE41764B-093A-9D4C-CCE8-19DAA6D3291A}"/>
          </ac:picMkLst>
        </pc:picChg>
        <pc:picChg chg="mod">
          <ac:chgData name="Wojciech Januszauskas" userId="283006d7-7365-4ce6-9b04-25a42527db96" providerId="ADAL" clId="{CDAFCC31-DACA-452B-879C-84905A9755CE}" dt="2022-05-14T14:06:06.995" v="416" actId="164"/>
          <ac:picMkLst>
            <pc:docMk/>
            <pc:sldMk cId="3670664249" sldId="5176"/>
            <ac:picMk id="37" creationId="{033F259B-FFE9-BE4D-8032-BC9BB54F2051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38" creationId="{9D41371E-A856-9127-3DA7-92F2D9F6B89E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39" creationId="{BC140BE9-4FD4-C09B-243E-F9D87E00C7C9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1" creationId="{F5CE6494-ABE4-3C52-B7A8-E3D69C85B3DE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2" creationId="{88080760-BEC5-5738-FD7D-5D86A0A7AD5B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3" creationId="{955AB6F2-E3FC-1E2A-8191-6ED609A90191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4" creationId="{6803610A-F84E-9F0B-E556-18F7456B88BF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6" creationId="{E4855690-9D58-AB0A-3CBE-A41287BC0362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8" creationId="{30FEF387-FCB0-7E81-5011-4DD83529B63D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49" creationId="{67383E87-48BF-15A5-0888-0094097270BA}"/>
          </ac:picMkLst>
        </pc:picChg>
        <pc:picChg chg="mod">
          <ac:chgData name="Wojciech Januszauskas" userId="283006d7-7365-4ce6-9b04-25a42527db96" providerId="ADAL" clId="{CDAFCC31-DACA-452B-879C-84905A9755CE}" dt="2022-05-14T14:06:21.406" v="421"/>
          <ac:picMkLst>
            <pc:docMk/>
            <pc:sldMk cId="3670664249" sldId="5176"/>
            <ac:picMk id="50" creationId="{52C0D529-2CEB-CC51-60F6-4ECC268CF3F0}"/>
          </ac:picMkLst>
        </pc:picChg>
      </pc:sldChg>
      <pc:sldChg chg="addSp delSp modSp add mod modTransition modShow">
        <pc:chgData name="Wojciech Januszauskas" userId="283006d7-7365-4ce6-9b04-25a42527db96" providerId="ADAL" clId="{CDAFCC31-DACA-452B-879C-84905A9755CE}" dt="2022-05-14T14:34:26.834" v="530"/>
        <pc:sldMkLst>
          <pc:docMk/>
          <pc:sldMk cId="2698634116" sldId="5177"/>
        </pc:sldMkLst>
        <pc:spChg chg="del mod">
          <ac:chgData name="Wojciech Januszauskas" userId="283006d7-7365-4ce6-9b04-25a42527db96" providerId="ADAL" clId="{CDAFCC31-DACA-452B-879C-84905A9755CE}" dt="2022-05-14T13:53:03.820" v="243" actId="478"/>
          <ac:spMkLst>
            <pc:docMk/>
            <pc:sldMk cId="2698634116" sldId="5177"/>
            <ac:spMk id="2" creationId="{E7DE7016-FC35-4062-A54D-72966E5D5C81}"/>
          </ac:spMkLst>
        </pc:spChg>
        <pc:spChg chg="add del mod">
          <ac:chgData name="Wojciech Januszauskas" userId="283006d7-7365-4ce6-9b04-25a42527db96" providerId="ADAL" clId="{CDAFCC31-DACA-452B-879C-84905A9755CE}" dt="2022-05-14T13:52:41.114" v="239" actId="478"/>
          <ac:spMkLst>
            <pc:docMk/>
            <pc:sldMk cId="2698634116" sldId="5177"/>
            <ac:spMk id="4" creationId="{84876B8D-5220-3A3E-450F-818A56619BAE}"/>
          </ac:spMkLst>
        </pc:spChg>
        <pc:spChg chg="add mod">
          <ac:chgData name="Wojciech Januszauskas" userId="283006d7-7365-4ce6-9b04-25a42527db96" providerId="ADAL" clId="{CDAFCC31-DACA-452B-879C-84905A9755CE}" dt="2022-05-14T14:00:21.698" v="414" actId="20577"/>
          <ac:spMkLst>
            <pc:docMk/>
            <pc:sldMk cId="2698634116" sldId="5177"/>
            <ac:spMk id="8" creationId="{C3BA5BD0-D4D2-1F8F-4ED5-3736AF98C859}"/>
          </ac:spMkLst>
        </pc:spChg>
        <pc:spChg chg="add del mod">
          <ac:chgData name="Wojciech Januszauskas" userId="283006d7-7365-4ce6-9b04-25a42527db96" providerId="ADAL" clId="{CDAFCC31-DACA-452B-879C-84905A9755CE}" dt="2022-05-14T13:53:11.069" v="245"/>
          <ac:spMkLst>
            <pc:docMk/>
            <pc:sldMk cId="2698634116" sldId="5177"/>
            <ac:spMk id="9" creationId="{507315DB-8725-E5EB-2F2C-3A0F0CF0AA3B}"/>
          </ac:spMkLst>
        </pc:spChg>
        <pc:spChg chg="add del mod ord">
          <ac:chgData name="Wojciech Januszauskas" userId="283006d7-7365-4ce6-9b04-25a42527db96" providerId="ADAL" clId="{CDAFCC31-DACA-452B-879C-84905A9755CE}" dt="2022-05-14T14:00:09.225" v="413" actId="207"/>
          <ac:spMkLst>
            <pc:docMk/>
            <pc:sldMk cId="2698634116" sldId="5177"/>
            <ac:spMk id="10" creationId="{F9D90E71-F91C-231F-3D32-DB1CEEC4AB6A}"/>
          </ac:spMkLst>
        </pc:spChg>
        <pc:spChg chg="add del mod">
          <ac:chgData name="Wojciech Januszauskas" userId="283006d7-7365-4ce6-9b04-25a42527db96" providerId="ADAL" clId="{CDAFCC31-DACA-452B-879C-84905A9755CE}" dt="2022-05-14T13:54:02.188" v="252" actId="478"/>
          <ac:spMkLst>
            <pc:docMk/>
            <pc:sldMk cId="2698634116" sldId="5177"/>
            <ac:spMk id="11" creationId="{B5DE1B4A-87CC-3305-E122-D910F16D48EE}"/>
          </ac:spMkLst>
        </pc:spChg>
        <pc:picChg chg="del">
          <ac:chgData name="Wojciech Januszauskas" userId="283006d7-7365-4ce6-9b04-25a42527db96" providerId="ADAL" clId="{CDAFCC31-DACA-452B-879C-84905A9755CE}" dt="2022-05-14T13:52:05.258" v="236" actId="478"/>
          <ac:picMkLst>
            <pc:docMk/>
            <pc:sldMk cId="2698634116" sldId="5177"/>
            <ac:picMk id="5" creationId="{C8F4C5D8-347B-4A46-A4E8-820F896A578E}"/>
          </ac:picMkLst>
        </pc:picChg>
        <pc:picChg chg="add mod ord">
          <ac:chgData name="Wojciech Januszauskas" userId="283006d7-7365-4ce6-9b04-25a42527db96" providerId="ADAL" clId="{CDAFCC31-DACA-452B-879C-84905A9755CE}" dt="2022-05-14T13:54:28.335" v="263" actId="1076"/>
          <ac:picMkLst>
            <pc:docMk/>
            <pc:sldMk cId="2698634116" sldId="5177"/>
            <ac:picMk id="6" creationId="{F1F7ED34-31C6-9180-792E-8A66ADE667E6}"/>
          </ac:picMkLst>
        </pc:picChg>
      </pc:sldChg>
      <pc:sldChg chg="addSp delSp modSp add mod modTransition modAnim">
        <pc:chgData name="Wojciech Januszauskas" userId="283006d7-7365-4ce6-9b04-25a42527db96" providerId="ADAL" clId="{CDAFCC31-DACA-452B-879C-84905A9755CE}" dt="2022-05-14T14:34:26.834" v="530"/>
        <pc:sldMkLst>
          <pc:docMk/>
          <pc:sldMk cId="2459031071" sldId="5178"/>
        </pc:sldMkLst>
        <pc:grpChg chg="add del mod">
          <ac:chgData name="Wojciech Januszauskas" userId="283006d7-7365-4ce6-9b04-25a42527db96" providerId="ADAL" clId="{CDAFCC31-DACA-452B-879C-84905A9755CE}" dt="2022-05-14T14:25:47.437" v="496" actId="21"/>
          <ac:grpSpMkLst>
            <pc:docMk/>
            <pc:sldMk cId="2459031071" sldId="5178"/>
            <ac:grpSpMk id="9" creationId="{C3EC7236-A16A-E551-48BE-7BC834EFC448}"/>
          </ac:grpSpMkLst>
        </pc:grpChg>
        <pc:grpChg chg="del">
          <ac:chgData name="Wojciech Januszauskas" userId="283006d7-7365-4ce6-9b04-25a42527db96" providerId="ADAL" clId="{CDAFCC31-DACA-452B-879C-84905A9755CE}" dt="2022-05-14T14:16:59.949" v="459" actId="165"/>
          <ac:grpSpMkLst>
            <pc:docMk/>
            <pc:sldMk cId="2459031071" sldId="5178"/>
            <ac:grpSpMk id="25" creationId="{F375DAA7-94E9-DEA7-72E5-9C53108028A9}"/>
          </ac:grpSpMkLst>
        </pc:grpChg>
        <pc:grpChg chg="mod topLvl">
          <ac:chgData name="Wojciech Januszauskas" userId="283006d7-7365-4ce6-9b04-25a42527db96" providerId="ADAL" clId="{CDAFCC31-DACA-452B-879C-84905A9755CE}" dt="2022-05-14T14:25:44.236" v="494" actId="164"/>
          <ac:grpSpMkLst>
            <pc:docMk/>
            <pc:sldMk cId="2459031071" sldId="5178"/>
            <ac:grpSpMk id="26" creationId="{108E3EED-11A0-435B-51DC-8EFC48948AAF}"/>
          </ac:grpSpMkLst>
        </pc:grpChg>
        <pc:grpChg chg="mod topLvl">
          <ac:chgData name="Wojciech Januszauskas" userId="283006d7-7365-4ce6-9b04-25a42527db96" providerId="ADAL" clId="{CDAFCC31-DACA-452B-879C-84905A9755CE}" dt="2022-05-14T14:25:44.236" v="494" actId="164"/>
          <ac:grpSpMkLst>
            <pc:docMk/>
            <pc:sldMk cId="2459031071" sldId="5178"/>
            <ac:grpSpMk id="31" creationId="{E00CD7E3-B6F2-E6F2-0E1D-774F1CD25D71}"/>
          </ac:grpSpMkLst>
        </pc:grpChg>
        <pc:grpChg chg="mod topLvl">
          <ac:chgData name="Wojciech Januszauskas" userId="283006d7-7365-4ce6-9b04-25a42527db96" providerId="ADAL" clId="{CDAFCC31-DACA-452B-879C-84905A9755CE}" dt="2022-05-14T14:25:44.236" v="494" actId="164"/>
          <ac:grpSpMkLst>
            <pc:docMk/>
            <pc:sldMk cId="2459031071" sldId="5178"/>
            <ac:grpSpMk id="32" creationId="{F9788BA8-8792-2A89-1F4A-48CB831EE5D5}"/>
          </ac:grpSpMkLst>
        </pc:grpChg>
        <pc:grpChg chg="mod">
          <ac:chgData name="Wojciech Januszauskas" userId="283006d7-7365-4ce6-9b04-25a42527db96" providerId="ADAL" clId="{CDAFCC31-DACA-452B-879C-84905A9755CE}" dt="2022-05-14T14:16:59.949" v="459" actId="165"/>
          <ac:grpSpMkLst>
            <pc:docMk/>
            <pc:sldMk cId="2459031071" sldId="5178"/>
            <ac:grpSpMk id="40" creationId="{046840E5-6641-99A9-770C-26B8289E6C97}"/>
          </ac:grpSpMkLst>
        </pc:grpChg>
        <pc:graphicFrameChg chg="mod">
          <ac:chgData name="Wojciech Januszauskas" userId="283006d7-7365-4ce6-9b04-25a42527db96" providerId="ADAL" clId="{CDAFCC31-DACA-452B-879C-84905A9755CE}" dt="2022-05-14T14:19:14.085" v="478" actId="20577"/>
          <ac:graphicFrameMkLst>
            <pc:docMk/>
            <pc:sldMk cId="2459031071" sldId="5178"/>
            <ac:graphicFrameMk id="21" creationId="{2C26CE0A-3302-475C-9D6C-E2E12C1E880F}"/>
          </ac:graphicFrameMkLst>
        </pc:graphicFrameChg>
        <pc:picChg chg="add mod">
          <ac:chgData name="Wojciech Januszauskas" userId="283006d7-7365-4ce6-9b04-25a42527db96" providerId="ADAL" clId="{CDAFCC31-DACA-452B-879C-84905A9755CE}" dt="2022-05-14T14:25:44.236" v="494" actId="164"/>
          <ac:picMkLst>
            <pc:docMk/>
            <pc:sldMk cId="2459031071" sldId="5178"/>
            <ac:picMk id="4" creationId="{45565CCB-81BE-D04F-77C4-CBC225DDB7EB}"/>
          </ac:picMkLst>
        </pc:picChg>
        <pc:picChg chg="add del mod">
          <ac:chgData name="Wojciech Januszauskas" userId="283006d7-7365-4ce6-9b04-25a42527db96" providerId="ADAL" clId="{CDAFCC31-DACA-452B-879C-84905A9755CE}" dt="2022-05-14T14:17:49.171" v="474" actId="478"/>
          <ac:picMkLst>
            <pc:docMk/>
            <pc:sldMk cId="2459031071" sldId="5178"/>
            <ac:picMk id="6" creationId="{2A72DAF6-F2D4-7AF7-F1FF-89BC9C490E19}"/>
          </ac:picMkLst>
        </pc:picChg>
        <pc:picChg chg="add mod">
          <ac:chgData name="Wojciech Januszauskas" userId="283006d7-7365-4ce6-9b04-25a42527db96" providerId="ADAL" clId="{CDAFCC31-DACA-452B-879C-84905A9755CE}" dt="2022-05-14T14:25:44.236" v="494" actId="164"/>
          <ac:picMkLst>
            <pc:docMk/>
            <pc:sldMk cId="2459031071" sldId="5178"/>
            <ac:picMk id="8" creationId="{7242D0FF-1109-C021-5224-3826D9FFB1BC}"/>
          </ac:picMkLst>
        </pc:picChg>
        <pc:picChg chg="mod">
          <ac:chgData name="Wojciech Januszauskas" userId="283006d7-7365-4ce6-9b04-25a42527db96" providerId="ADAL" clId="{CDAFCC31-DACA-452B-879C-84905A9755CE}" dt="2022-05-14T14:25:44.236" v="494" actId="164"/>
          <ac:picMkLst>
            <pc:docMk/>
            <pc:sldMk cId="2459031071" sldId="5178"/>
            <ac:picMk id="18" creationId="{65B93406-237F-D55D-8269-4467F8D2DE26}"/>
          </ac:picMkLst>
        </pc:picChg>
        <pc:picChg chg="mod topLvl">
          <ac:chgData name="Wojciech Januszauskas" userId="283006d7-7365-4ce6-9b04-25a42527db96" providerId="ADAL" clId="{CDAFCC31-DACA-452B-879C-84905A9755CE}" dt="2022-05-14T14:25:44.236" v="494" actId="164"/>
          <ac:picMkLst>
            <pc:docMk/>
            <pc:sldMk cId="2459031071" sldId="5178"/>
            <ac:picMk id="27" creationId="{065E70B8-434D-03E1-486E-4573547998F5}"/>
          </ac:picMkLst>
        </pc:picChg>
        <pc:picChg chg="mod topLvl">
          <ac:chgData name="Wojciech Januszauskas" userId="283006d7-7365-4ce6-9b04-25a42527db96" providerId="ADAL" clId="{CDAFCC31-DACA-452B-879C-84905A9755CE}" dt="2022-05-14T14:25:44.236" v="494" actId="164"/>
          <ac:picMkLst>
            <pc:docMk/>
            <pc:sldMk cId="2459031071" sldId="5178"/>
            <ac:picMk id="28" creationId="{68F1035F-9B52-50BA-7DDD-8B8F5890FC59}"/>
          </ac:picMkLst>
        </pc:picChg>
        <pc:picChg chg="mod topLvl">
          <ac:chgData name="Wojciech Januszauskas" userId="283006d7-7365-4ce6-9b04-25a42527db96" providerId="ADAL" clId="{CDAFCC31-DACA-452B-879C-84905A9755CE}" dt="2022-05-14T14:25:44.236" v="494" actId="164"/>
          <ac:picMkLst>
            <pc:docMk/>
            <pc:sldMk cId="2459031071" sldId="5178"/>
            <ac:picMk id="30" creationId="{BFD58258-C40F-421D-9393-40798C77B9FA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34" creationId="{BAB43098-34A7-719F-B8CC-F12D4378BB93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36" creationId="{FE41764B-093A-9D4C-CCE8-19DAA6D3291A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38" creationId="{9D41371E-A856-9127-3DA7-92F2D9F6B89E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39" creationId="{BC140BE9-4FD4-C09B-243E-F9D87E00C7C9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1" creationId="{F5CE6494-ABE4-3C52-B7A8-E3D69C85B3DE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2" creationId="{88080760-BEC5-5738-FD7D-5D86A0A7AD5B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3" creationId="{955AB6F2-E3FC-1E2A-8191-6ED609A90191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4" creationId="{6803610A-F84E-9F0B-E556-18F7456B88BF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6" creationId="{E4855690-9D58-AB0A-3CBE-A41287BC0362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8" creationId="{30FEF387-FCB0-7E81-5011-4DD83529B63D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49" creationId="{67383E87-48BF-15A5-0888-0094097270BA}"/>
          </ac:picMkLst>
        </pc:picChg>
        <pc:picChg chg="mod">
          <ac:chgData name="Wojciech Januszauskas" userId="283006d7-7365-4ce6-9b04-25a42527db96" providerId="ADAL" clId="{CDAFCC31-DACA-452B-879C-84905A9755CE}" dt="2022-05-14T14:16:59.949" v="459" actId="165"/>
          <ac:picMkLst>
            <pc:docMk/>
            <pc:sldMk cId="2459031071" sldId="5178"/>
            <ac:picMk id="50" creationId="{52C0D529-2CEB-CC51-60F6-4ECC268CF3F0}"/>
          </ac:picMkLst>
        </pc:picChg>
      </pc:sldChg>
      <pc:sldChg chg="addSp delSp modSp add del mod">
        <pc:chgData name="Wojciech Januszauskas" userId="283006d7-7365-4ce6-9b04-25a42527db96" providerId="ADAL" clId="{CDAFCC31-DACA-452B-879C-84905A9755CE}" dt="2022-05-14T14:32:06.597" v="525" actId="47"/>
        <pc:sldMkLst>
          <pc:docMk/>
          <pc:sldMk cId="1957334266" sldId="5179"/>
        </pc:sldMkLst>
        <pc:spChg chg="del">
          <ac:chgData name="Wojciech Januszauskas" userId="283006d7-7365-4ce6-9b04-25a42527db96" providerId="ADAL" clId="{CDAFCC31-DACA-452B-879C-84905A9755CE}" dt="2022-05-14T14:31:24.799" v="514" actId="478"/>
          <ac:spMkLst>
            <pc:docMk/>
            <pc:sldMk cId="1957334266" sldId="5179"/>
            <ac:spMk id="2" creationId="{E7DE7016-FC35-4062-A54D-72966E5D5C81}"/>
          </ac:spMkLst>
        </pc:spChg>
        <pc:spChg chg="add del mod">
          <ac:chgData name="Wojciech Januszauskas" userId="283006d7-7365-4ce6-9b04-25a42527db96" providerId="ADAL" clId="{CDAFCC31-DACA-452B-879C-84905A9755CE}" dt="2022-05-14T14:31:29.309" v="515" actId="478"/>
          <ac:spMkLst>
            <pc:docMk/>
            <pc:sldMk cId="1957334266" sldId="5179"/>
            <ac:spMk id="4" creationId="{7E72E0F2-F97A-82DB-BF29-ABE0825B4A6C}"/>
          </ac:spMkLst>
        </pc:spChg>
        <pc:picChg chg="mod">
          <ac:chgData name="Wojciech Januszauskas" userId="283006d7-7365-4ce6-9b04-25a42527db96" providerId="ADAL" clId="{CDAFCC31-DACA-452B-879C-84905A9755CE}" dt="2022-05-14T14:32:03.954" v="524" actId="1076"/>
          <ac:picMkLst>
            <pc:docMk/>
            <pc:sldMk cId="1957334266" sldId="5179"/>
            <ac:picMk id="5" creationId="{C8F4C5D8-347B-4A46-A4E8-820F896A578E}"/>
          </ac:picMkLst>
        </pc:picChg>
      </pc:sldChg>
      <pc:sldMasterChg chg="delSldLayout">
        <pc:chgData name="Wojciech Januszauskas" userId="283006d7-7365-4ce6-9b04-25a42527db96" providerId="ADAL" clId="{CDAFCC31-DACA-452B-879C-84905A9755CE}" dt="2022-05-13T16:44:30.659" v="197" actId="47"/>
        <pc:sldMasterMkLst>
          <pc:docMk/>
          <pc:sldMasterMk cId="1290336027" sldId="2147483775"/>
        </pc:sldMasterMkLst>
        <pc:sldLayoutChg chg="del">
          <pc:chgData name="Wojciech Januszauskas" userId="283006d7-7365-4ce6-9b04-25a42527db96" providerId="ADAL" clId="{CDAFCC31-DACA-452B-879C-84905A9755CE}" dt="2022-05-13T16:44:30.659" v="197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  <pc:docChgLst>
    <pc:chgData name="Gunnar Orn Thorsteinsson" userId="6ff5e4af-0863-4080-9179-e09f07ef459c" providerId="ADAL" clId="{32FA300B-EAF0-42AE-B363-F9AB5E2314C1}"/>
    <pc:docChg chg="undo custSel addSld delSld modSld sldOrd modSection">
      <pc:chgData name="Gunnar Orn Thorsteinsson" userId="6ff5e4af-0863-4080-9179-e09f07ef459c" providerId="ADAL" clId="{32FA300B-EAF0-42AE-B363-F9AB5E2314C1}" dt="2022-05-04T20:00:19.183" v="13551" actId="20577"/>
      <pc:docMkLst>
        <pc:docMk/>
      </pc:docMkLst>
      <pc:sldChg chg="del">
        <pc:chgData name="Gunnar Orn Thorsteinsson" userId="6ff5e4af-0863-4080-9179-e09f07ef459c" providerId="ADAL" clId="{32FA300B-EAF0-42AE-B363-F9AB5E2314C1}" dt="2022-05-04T18:49:23.192" v="10657" actId="47"/>
        <pc:sldMkLst>
          <pc:docMk/>
          <pc:sldMk cId="2966388701" sldId="334"/>
        </pc:sldMkLst>
      </pc:sldChg>
      <pc:sldChg chg="del">
        <pc:chgData name="Gunnar Orn Thorsteinsson" userId="6ff5e4af-0863-4080-9179-e09f07ef459c" providerId="ADAL" clId="{32FA300B-EAF0-42AE-B363-F9AB5E2314C1}" dt="2022-05-03T22:33:30.830" v="8077" actId="47"/>
        <pc:sldMkLst>
          <pc:docMk/>
          <pc:sldMk cId="3908486484" sldId="337"/>
        </pc:sldMkLst>
      </pc:sldChg>
      <pc:sldChg chg="del">
        <pc:chgData name="Gunnar Orn Thorsteinsson" userId="6ff5e4af-0863-4080-9179-e09f07ef459c" providerId="ADAL" clId="{32FA300B-EAF0-42AE-B363-F9AB5E2314C1}" dt="2022-05-04T18:49:23.192" v="10657" actId="47"/>
        <pc:sldMkLst>
          <pc:docMk/>
          <pc:sldMk cId="1842499158" sldId="338"/>
        </pc:sldMkLst>
      </pc:sldChg>
      <pc:sldChg chg="del">
        <pc:chgData name="Gunnar Orn Thorsteinsson" userId="6ff5e4af-0863-4080-9179-e09f07ef459c" providerId="ADAL" clId="{32FA300B-EAF0-42AE-B363-F9AB5E2314C1}" dt="2022-05-04T18:49:23.192" v="10657" actId="47"/>
        <pc:sldMkLst>
          <pc:docMk/>
          <pc:sldMk cId="114055946" sldId="339"/>
        </pc:sldMkLst>
      </pc:sldChg>
      <pc:sldChg chg="del">
        <pc:chgData name="Gunnar Orn Thorsteinsson" userId="6ff5e4af-0863-4080-9179-e09f07ef459c" providerId="ADAL" clId="{32FA300B-EAF0-42AE-B363-F9AB5E2314C1}" dt="2022-05-04T18:49:23.192" v="10657" actId="47"/>
        <pc:sldMkLst>
          <pc:docMk/>
          <pc:sldMk cId="2480556026" sldId="340"/>
        </pc:sldMkLst>
      </pc:sldChg>
      <pc:sldChg chg="addSp delSp modSp mod">
        <pc:chgData name="Gunnar Orn Thorsteinsson" userId="6ff5e4af-0863-4080-9179-e09f07ef459c" providerId="ADAL" clId="{32FA300B-EAF0-42AE-B363-F9AB5E2314C1}" dt="2022-05-03T20:40:17.386" v="5310" actId="20577"/>
        <pc:sldMkLst>
          <pc:docMk/>
          <pc:sldMk cId="4161439672" sldId="341"/>
        </pc:sldMkLst>
        <pc:spChg chg="mod">
          <ac:chgData name="Gunnar Orn Thorsteinsson" userId="6ff5e4af-0863-4080-9179-e09f07ef459c" providerId="ADAL" clId="{32FA300B-EAF0-42AE-B363-F9AB5E2314C1}" dt="2022-05-03T20:39:31.542" v="5290" actId="21"/>
          <ac:spMkLst>
            <pc:docMk/>
            <pc:sldMk cId="4161439672" sldId="341"/>
            <ac:spMk id="2" creationId="{5BAEC1EA-883B-E441-9A50-462F61DF91E7}"/>
          </ac:spMkLst>
        </pc:spChg>
        <pc:spChg chg="add del mod">
          <ac:chgData name="Gunnar Orn Thorsteinsson" userId="6ff5e4af-0863-4080-9179-e09f07ef459c" providerId="ADAL" clId="{32FA300B-EAF0-42AE-B363-F9AB5E2314C1}" dt="2022-05-03T20:39:36.659" v="5291"/>
          <ac:spMkLst>
            <pc:docMk/>
            <pc:sldMk cId="4161439672" sldId="341"/>
            <ac:spMk id="3" creationId="{8FAB0A30-8F63-E943-B1BB-78F6E377D547}"/>
          </ac:spMkLst>
        </pc:spChg>
        <pc:spChg chg="mod">
          <ac:chgData name="Gunnar Orn Thorsteinsson" userId="6ff5e4af-0863-4080-9179-e09f07ef459c" providerId="ADAL" clId="{32FA300B-EAF0-42AE-B363-F9AB5E2314C1}" dt="2022-05-03T20:40:17.386" v="5310" actId="20577"/>
          <ac:spMkLst>
            <pc:docMk/>
            <pc:sldMk cId="4161439672" sldId="341"/>
            <ac:spMk id="4" creationId="{B53C3356-DD25-5E4B-BF7B-7E652F58C21C}"/>
          </ac:spMkLst>
        </pc:spChg>
        <pc:spChg chg="mod">
          <ac:chgData name="Gunnar Orn Thorsteinsson" userId="6ff5e4af-0863-4080-9179-e09f07ef459c" providerId="ADAL" clId="{32FA300B-EAF0-42AE-B363-F9AB5E2314C1}" dt="2022-05-03T20:40:10.603" v="5309" actId="20577"/>
          <ac:spMkLst>
            <pc:docMk/>
            <pc:sldMk cId="4161439672" sldId="341"/>
            <ac:spMk id="5" creationId="{9D03AF88-008B-5443-86EB-5FE01B64E464}"/>
          </ac:spMkLst>
        </pc:spChg>
        <pc:spChg chg="add del mod">
          <ac:chgData name="Gunnar Orn Thorsteinsson" userId="6ff5e4af-0863-4080-9179-e09f07ef459c" providerId="ADAL" clId="{32FA300B-EAF0-42AE-B363-F9AB5E2314C1}" dt="2022-05-03T20:39:16.781" v="5287" actId="478"/>
          <ac:spMkLst>
            <pc:docMk/>
            <pc:sldMk cId="4161439672" sldId="341"/>
            <ac:spMk id="7" creationId="{CB958479-A11B-3339-DECA-498CA9812493}"/>
          </ac:spMkLst>
        </pc:spChg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591271099" sldId="342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782372703" sldId="343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1434507743" sldId="344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3548139314" sldId="345"/>
        </pc:sldMkLst>
      </pc:sldChg>
      <pc:sldChg chg="del">
        <pc:chgData name="Gunnar Orn Thorsteinsson" userId="6ff5e4af-0863-4080-9179-e09f07ef459c" providerId="ADAL" clId="{32FA300B-EAF0-42AE-B363-F9AB5E2314C1}" dt="2022-05-04T18:49:23.192" v="10657" actId="47"/>
        <pc:sldMkLst>
          <pc:docMk/>
          <pc:sldMk cId="1372805596" sldId="346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1541697182" sldId="347"/>
        </pc:sldMkLst>
      </pc:sldChg>
      <pc:sldChg chg="del">
        <pc:chgData name="Gunnar Orn Thorsteinsson" userId="6ff5e4af-0863-4080-9179-e09f07ef459c" providerId="ADAL" clId="{32FA300B-EAF0-42AE-B363-F9AB5E2314C1}" dt="2022-05-04T18:49:23.192" v="10657" actId="47"/>
        <pc:sldMkLst>
          <pc:docMk/>
          <pc:sldMk cId="863809930" sldId="348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1155244674" sldId="349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4203248973" sldId="350"/>
        </pc:sldMkLst>
      </pc:sldChg>
      <pc:sldChg chg="del">
        <pc:chgData name="Gunnar Orn Thorsteinsson" userId="6ff5e4af-0863-4080-9179-e09f07ef459c" providerId="ADAL" clId="{32FA300B-EAF0-42AE-B363-F9AB5E2314C1}" dt="2022-05-04T18:49:33.188" v="10658" actId="47"/>
        <pc:sldMkLst>
          <pc:docMk/>
          <pc:sldMk cId="1768837694" sldId="351"/>
        </pc:sldMkLst>
      </pc:sldChg>
      <pc:sldChg chg="del">
        <pc:chgData name="Gunnar Orn Thorsteinsson" userId="6ff5e4af-0863-4080-9179-e09f07ef459c" providerId="ADAL" clId="{32FA300B-EAF0-42AE-B363-F9AB5E2314C1}" dt="2022-05-04T18:49:57.434" v="10661" actId="47"/>
        <pc:sldMkLst>
          <pc:docMk/>
          <pc:sldMk cId="213561983" sldId="353"/>
        </pc:sldMkLst>
      </pc:sldChg>
      <pc:sldChg chg="del">
        <pc:chgData name="Gunnar Orn Thorsteinsson" userId="6ff5e4af-0863-4080-9179-e09f07ef459c" providerId="ADAL" clId="{32FA300B-EAF0-42AE-B363-F9AB5E2314C1}" dt="2022-05-04T18:49:57.434" v="10661" actId="47"/>
        <pc:sldMkLst>
          <pc:docMk/>
          <pc:sldMk cId="651442189" sldId="354"/>
        </pc:sldMkLst>
      </pc:sldChg>
      <pc:sldChg chg="del">
        <pc:chgData name="Gunnar Orn Thorsteinsson" userId="6ff5e4af-0863-4080-9179-e09f07ef459c" providerId="ADAL" clId="{32FA300B-EAF0-42AE-B363-F9AB5E2314C1}" dt="2022-05-04T18:49:57.434" v="10661" actId="47"/>
        <pc:sldMkLst>
          <pc:docMk/>
          <pc:sldMk cId="998347218" sldId="355"/>
        </pc:sldMkLst>
      </pc:sldChg>
      <pc:sldChg chg="del">
        <pc:chgData name="Gunnar Orn Thorsteinsson" userId="6ff5e4af-0863-4080-9179-e09f07ef459c" providerId="ADAL" clId="{32FA300B-EAF0-42AE-B363-F9AB5E2314C1}" dt="2022-05-04T18:49:57.434" v="10661" actId="47"/>
        <pc:sldMkLst>
          <pc:docMk/>
          <pc:sldMk cId="3092435885" sldId="356"/>
        </pc:sldMkLst>
      </pc:sldChg>
      <pc:sldChg chg="del">
        <pc:chgData name="Gunnar Orn Thorsteinsson" userId="6ff5e4af-0863-4080-9179-e09f07ef459c" providerId="ADAL" clId="{32FA300B-EAF0-42AE-B363-F9AB5E2314C1}" dt="2022-05-04T18:49:57.434" v="10661" actId="47"/>
        <pc:sldMkLst>
          <pc:docMk/>
          <pc:sldMk cId="579263059" sldId="357"/>
        </pc:sldMkLst>
      </pc:sldChg>
      <pc:sldChg chg="del">
        <pc:chgData name="Gunnar Orn Thorsteinsson" userId="6ff5e4af-0863-4080-9179-e09f07ef459c" providerId="ADAL" clId="{32FA300B-EAF0-42AE-B363-F9AB5E2314C1}" dt="2022-05-04T18:49:57.434" v="10661" actId="47"/>
        <pc:sldMkLst>
          <pc:docMk/>
          <pc:sldMk cId="4052974204" sldId="358"/>
        </pc:sldMkLst>
      </pc:sldChg>
      <pc:sldChg chg="del">
        <pc:chgData name="Gunnar Orn Thorsteinsson" userId="6ff5e4af-0863-4080-9179-e09f07ef459c" providerId="ADAL" clId="{32FA300B-EAF0-42AE-B363-F9AB5E2314C1}" dt="2022-05-04T18:49:46.471" v="10660" actId="47"/>
        <pc:sldMkLst>
          <pc:docMk/>
          <pc:sldMk cId="2689565391" sldId="361"/>
        </pc:sldMkLst>
      </pc:sldChg>
      <pc:sldChg chg="del">
        <pc:chgData name="Gunnar Orn Thorsteinsson" userId="6ff5e4af-0863-4080-9179-e09f07ef459c" providerId="ADAL" clId="{32FA300B-EAF0-42AE-B363-F9AB5E2314C1}" dt="2022-05-04T18:49:46.471" v="10660" actId="47"/>
        <pc:sldMkLst>
          <pc:docMk/>
          <pc:sldMk cId="3201897537" sldId="362"/>
        </pc:sldMkLst>
      </pc:sldChg>
      <pc:sldChg chg="del">
        <pc:chgData name="Gunnar Orn Thorsteinsson" userId="6ff5e4af-0863-4080-9179-e09f07ef459c" providerId="ADAL" clId="{32FA300B-EAF0-42AE-B363-F9AB5E2314C1}" dt="2022-05-04T18:49:46.471" v="10660" actId="47"/>
        <pc:sldMkLst>
          <pc:docMk/>
          <pc:sldMk cId="3643255810" sldId="363"/>
        </pc:sldMkLst>
      </pc:sldChg>
      <pc:sldChg chg="del">
        <pc:chgData name="Gunnar Orn Thorsteinsson" userId="6ff5e4af-0863-4080-9179-e09f07ef459c" providerId="ADAL" clId="{32FA300B-EAF0-42AE-B363-F9AB5E2314C1}" dt="2022-05-04T18:49:36.591" v="10659" actId="47"/>
        <pc:sldMkLst>
          <pc:docMk/>
          <pc:sldMk cId="543649933" sldId="376"/>
        </pc:sldMkLst>
      </pc:sldChg>
      <pc:sldChg chg="modSp del mod">
        <pc:chgData name="Gunnar Orn Thorsteinsson" userId="6ff5e4af-0863-4080-9179-e09f07ef459c" providerId="ADAL" clId="{32FA300B-EAF0-42AE-B363-F9AB5E2314C1}" dt="2022-05-03T21:26:27.980" v="5896" actId="47"/>
        <pc:sldMkLst>
          <pc:docMk/>
          <pc:sldMk cId="2842079625" sldId="377"/>
        </pc:sldMkLst>
        <pc:spChg chg="mod">
          <ac:chgData name="Gunnar Orn Thorsteinsson" userId="6ff5e4af-0863-4080-9179-e09f07ef459c" providerId="ADAL" clId="{32FA300B-EAF0-42AE-B363-F9AB5E2314C1}" dt="2022-04-19T11:11:32.766" v="28" actId="20577"/>
          <ac:spMkLst>
            <pc:docMk/>
            <pc:sldMk cId="2842079625" sldId="377"/>
            <ac:spMk id="4" creationId="{DBAC0B12-FA1F-4E61-A451-A7956F9B6275}"/>
          </ac:spMkLst>
        </pc:spChg>
      </pc:sldChg>
      <pc:sldChg chg="addSp delSp modSp add del mod">
        <pc:chgData name="Gunnar Orn Thorsteinsson" userId="6ff5e4af-0863-4080-9179-e09f07ef459c" providerId="ADAL" clId="{32FA300B-EAF0-42AE-B363-F9AB5E2314C1}" dt="2022-05-04T06:26:47.677" v="9296" actId="47"/>
        <pc:sldMkLst>
          <pc:docMk/>
          <pc:sldMk cId="2030095679" sldId="378"/>
        </pc:sldMkLst>
        <pc:spChg chg="del">
          <ac:chgData name="Gunnar Orn Thorsteinsson" userId="6ff5e4af-0863-4080-9179-e09f07ef459c" providerId="ADAL" clId="{32FA300B-EAF0-42AE-B363-F9AB5E2314C1}" dt="2022-04-25T08:21:03.133" v="31"/>
          <ac:spMkLst>
            <pc:docMk/>
            <pc:sldMk cId="2030095679" sldId="378"/>
            <ac:spMk id="2" creationId="{01C05C7B-7D63-4C7F-8DA9-E00B8F36D9F9}"/>
          </ac:spMkLst>
        </pc:spChg>
        <pc:picChg chg="add mod">
          <ac:chgData name="Gunnar Orn Thorsteinsson" userId="6ff5e4af-0863-4080-9179-e09f07ef459c" providerId="ADAL" clId="{32FA300B-EAF0-42AE-B363-F9AB5E2314C1}" dt="2022-04-25T08:21:03.133" v="31"/>
          <ac:picMkLst>
            <pc:docMk/>
            <pc:sldMk cId="2030095679" sldId="378"/>
            <ac:picMk id="6" creationId="{071E029D-2443-4086-837A-281F0C2FC437}"/>
          </ac:picMkLst>
        </pc:picChg>
        <pc:inkChg chg="add del">
          <ac:chgData name="Gunnar Orn Thorsteinsson" userId="6ff5e4af-0863-4080-9179-e09f07ef459c" providerId="ADAL" clId="{32FA300B-EAF0-42AE-B363-F9AB5E2314C1}" dt="2022-04-25T08:20:46.288" v="30" actId="9405"/>
          <ac:inkMkLst>
            <pc:docMk/>
            <pc:sldMk cId="2030095679" sldId="378"/>
            <ac:inkMk id="5" creationId="{D3E03E12-D85B-4C92-B964-9A7BB016A6DE}"/>
          </ac:inkMkLst>
        </pc:inkChg>
      </pc:sldChg>
      <pc:sldChg chg="add del">
        <pc:chgData name="Gunnar Orn Thorsteinsson" userId="6ff5e4af-0863-4080-9179-e09f07ef459c" providerId="ADAL" clId="{32FA300B-EAF0-42AE-B363-F9AB5E2314C1}" dt="2022-05-04T06:26:29.820" v="9294" actId="47"/>
        <pc:sldMkLst>
          <pc:docMk/>
          <pc:sldMk cId="4044020153" sldId="379"/>
        </pc:sldMkLst>
      </pc:sldChg>
      <pc:sldChg chg="addSp delSp modSp del mod ord">
        <pc:chgData name="Gunnar Orn Thorsteinsson" userId="6ff5e4af-0863-4080-9179-e09f07ef459c" providerId="ADAL" clId="{32FA300B-EAF0-42AE-B363-F9AB5E2314C1}" dt="2022-05-04T06:27:39.734" v="9327" actId="47"/>
        <pc:sldMkLst>
          <pc:docMk/>
          <pc:sldMk cId="1427375383" sldId="380"/>
        </pc:sldMkLst>
        <pc:spChg chg="del">
          <ac:chgData name="Gunnar Orn Thorsteinsson" userId="6ff5e4af-0863-4080-9179-e09f07ef459c" providerId="ADAL" clId="{32FA300B-EAF0-42AE-B363-F9AB5E2314C1}" dt="2022-05-02T17:41:26.586" v="5254" actId="931"/>
          <ac:spMkLst>
            <pc:docMk/>
            <pc:sldMk cId="1427375383" sldId="380"/>
            <ac:spMk id="2" creationId="{E8BE6AC5-CA27-4082-923A-BBAD82CFF3EA}"/>
          </ac:spMkLst>
        </pc:spChg>
        <pc:spChg chg="mod">
          <ac:chgData name="Gunnar Orn Thorsteinsson" userId="6ff5e4af-0863-4080-9179-e09f07ef459c" providerId="ADAL" clId="{32FA300B-EAF0-42AE-B363-F9AB5E2314C1}" dt="2022-04-25T08:26:50.608" v="281" actId="20577"/>
          <ac:spMkLst>
            <pc:docMk/>
            <pc:sldMk cId="1427375383" sldId="380"/>
            <ac:spMk id="3" creationId="{5C97CFC2-5EDC-4B2B-95B3-B50548A4E1EB}"/>
          </ac:spMkLst>
        </pc:spChg>
        <pc:spChg chg="mod">
          <ac:chgData name="Gunnar Orn Thorsteinsson" userId="6ff5e4af-0863-4080-9179-e09f07ef459c" providerId="ADAL" clId="{32FA300B-EAF0-42AE-B363-F9AB5E2314C1}" dt="2022-05-02T17:41:45.916" v="5272" actId="20577"/>
          <ac:spMkLst>
            <pc:docMk/>
            <pc:sldMk cId="1427375383" sldId="380"/>
            <ac:spMk id="4" creationId="{0266E7F3-1C5F-4753-9639-3DCD3788831B}"/>
          </ac:spMkLst>
        </pc:spChg>
        <pc:picChg chg="add mod">
          <ac:chgData name="Gunnar Orn Thorsteinsson" userId="6ff5e4af-0863-4080-9179-e09f07ef459c" providerId="ADAL" clId="{32FA300B-EAF0-42AE-B363-F9AB5E2314C1}" dt="2022-05-02T17:41:31.228" v="5256" actId="962"/>
          <ac:picMkLst>
            <pc:docMk/>
            <pc:sldMk cId="1427375383" sldId="380"/>
            <ac:picMk id="6" creationId="{B3838081-AF46-8337-93BB-DE8038D9689B}"/>
          </ac:picMkLst>
        </pc:picChg>
      </pc:sldChg>
      <pc:sldChg chg="addSp delSp modSp mod ord modClrScheme modShow chgLayout modNotesTx">
        <pc:chgData name="Gunnar Orn Thorsteinsson" userId="6ff5e4af-0863-4080-9179-e09f07ef459c" providerId="ADAL" clId="{32FA300B-EAF0-42AE-B363-F9AB5E2314C1}" dt="2022-05-04T18:45:57.894" v="10654" actId="729"/>
        <pc:sldMkLst>
          <pc:docMk/>
          <pc:sldMk cId="1619312228" sldId="381"/>
        </pc:sldMkLst>
        <pc:spChg chg="del">
          <ac:chgData name="Gunnar Orn Thorsteinsson" userId="6ff5e4af-0863-4080-9179-e09f07ef459c" providerId="ADAL" clId="{32FA300B-EAF0-42AE-B363-F9AB5E2314C1}" dt="2022-05-02T17:43:12.918" v="5273" actId="931"/>
          <ac:spMkLst>
            <pc:docMk/>
            <pc:sldMk cId="1619312228" sldId="381"/>
            <ac:spMk id="2" creationId="{E8BE6AC5-CA27-4082-923A-BBAD82CFF3EA}"/>
          </ac:spMkLst>
        </pc:spChg>
        <pc:spChg chg="mod">
          <ac:chgData name="Gunnar Orn Thorsteinsson" userId="6ff5e4af-0863-4080-9179-e09f07ef459c" providerId="ADAL" clId="{32FA300B-EAF0-42AE-B363-F9AB5E2314C1}" dt="2022-05-02T17:43:24.307" v="5276" actId="26606"/>
          <ac:spMkLst>
            <pc:docMk/>
            <pc:sldMk cId="1619312228" sldId="381"/>
            <ac:spMk id="3" creationId="{5C97CFC2-5EDC-4B2B-95B3-B50548A4E1EB}"/>
          </ac:spMkLst>
        </pc:spChg>
        <pc:spChg chg="mod ord">
          <ac:chgData name="Gunnar Orn Thorsteinsson" userId="6ff5e4af-0863-4080-9179-e09f07ef459c" providerId="ADAL" clId="{32FA300B-EAF0-42AE-B363-F9AB5E2314C1}" dt="2022-05-02T17:43:24.307" v="5276" actId="26606"/>
          <ac:spMkLst>
            <pc:docMk/>
            <pc:sldMk cId="1619312228" sldId="381"/>
            <ac:spMk id="4" creationId="{0266E7F3-1C5F-4753-9639-3DCD3788831B}"/>
          </ac:spMkLst>
        </pc:spChg>
        <pc:picChg chg="add mod">
          <ac:chgData name="Gunnar Orn Thorsteinsson" userId="6ff5e4af-0863-4080-9179-e09f07ef459c" providerId="ADAL" clId="{32FA300B-EAF0-42AE-B363-F9AB5E2314C1}" dt="2022-05-02T17:43:24.307" v="5276" actId="26606"/>
          <ac:picMkLst>
            <pc:docMk/>
            <pc:sldMk cId="1619312228" sldId="381"/>
            <ac:picMk id="6" creationId="{24D3734B-11C9-503A-6068-15B4C4D43E03}"/>
          </ac:picMkLst>
        </pc:picChg>
      </pc:sldChg>
      <pc:sldChg chg="del">
        <pc:chgData name="Gunnar Orn Thorsteinsson" userId="6ff5e4af-0863-4080-9179-e09f07ef459c" providerId="ADAL" clId="{32FA300B-EAF0-42AE-B363-F9AB5E2314C1}" dt="2022-04-25T08:38:07.936" v="604" actId="47"/>
        <pc:sldMkLst>
          <pc:docMk/>
          <pc:sldMk cId="4233135428" sldId="382"/>
        </pc:sldMkLst>
      </pc:sldChg>
      <pc:sldChg chg="del">
        <pc:chgData name="Gunnar Orn Thorsteinsson" userId="6ff5e4af-0863-4080-9179-e09f07ef459c" providerId="ADAL" clId="{32FA300B-EAF0-42AE-B363-F9AB5E2314C1}" dt="2022-04-25T09:22:59.634" v="3795" actId="47"/>
        <pc:sldMkLst>
          <pc:docMk/>
          <pc:sldMk cId="3216934636" sldId="383"/>
        </pc:sldMkLst>
      </pc:sldChg>
      <pc:sldChg chg="del">
        <pc:chgData name="Gunnar Orn Thorsteinsson" userId="6ff5e4af-0863-4080-9179-e09f07ef459c" providerId="ADAL" clId="{32FA300B-EAF0-42AE-B363-F9AB5E2314C1}" dt="2022-04-25T09:23:00.881" v="3796" actId="47"/>
        <pc:sldMkLst>
          <pc:docMk/>
          <pc:sldMk cId="1034583303" sldId="384"/>
        </pc:sldMkLst>
      </pc:sldChg>
      <pc:sldChg chg="del">
        <pc:chgData name="Gunnar Orn Thorsteinsson" userId="6ff5e4af-0863-4080-9179-e09f07ef459c" providerId="ADAL" clId="{32FA300B-EAF0-42AE-B363-F9AB5E2314C1}" dt="2022-04-25T09:23:01.821" v="3797" actId="47"/>
        <pc:sldMkLst>
          <pc:docMk/>
          <pc:sldMk cId="831112261" sldId="385"/>
        </pc:sldMkLst>
      </pc:sldChg>
      <pc:sldChg chg="del">
        <pc:chgData name="Gunnar Orn Thorsteinsson" userId="6ff5e4af-0863-4080-9179-e09f07ef459c" providerId="ADAL" clId="{32FA300B-EAF0-42AE-B363-F9AB5E2314C1}" dt="2022-04-25T09:23:02.402" v="3798" actId="47"/>
        <pc:sldMkLst>
          <pc:docMk/>
          <pc:sldMk cId="1519232977" sldId="386"/>
        </pc:sldMkLst>
      </pc:sldChg>
      <pc:sldChg chg="del">
        <pc:chgData name="Gunnar Orn Thorsteinsson" userId="6ff5e4af-0863-4080-9179-e09f07ef459c" providerId="ADAL" clId="{32FA300B-EAF0-42AE-B363-F9AB5E2314C1}" dt="2022-04-25T09:23:03.174" v="3799" actId="47"/>
        <pc:sldMkLst>
          <pc:docMk/>
          <pc:sldMk cId="1500236391" sldId="387"/>
        </pc:sldMkLst>
      </pc:sldChg>
      <pc:sldChg chg="del">
        <pc:chgData name="Gunnar Orn Thorsteinsson" userId="6ff5e4af-0863-4080-9179-e09f07ef459c" providerId="ADAL" clId="{32FA300B-EAF0-42AE-B363-F9AB5E2314C1}" dt="2022-04-25T09:23:04.735" v="3800" actId="47"/>
        <pc:sldMkLst>
          <pc:docMk/>
          <pc:sldMk cId="624397089" sldId="388"/>
        </pc:sldMkLst>
      </pc:sldChg>
      <pc:sldChg chg="addSp delSp modSp new mod modClrScheme chgLayout modNotesTx">
        <pc:chgData name="Gunnar Orn Thorsteinsson" userId="6ff5e4af-0863-4080-9179-e09f07ef459c" providerId="ADAL" clId="{32FA300B-EAF0-42AE-B363-F9AB5E2314C1}" dt="2022-05-04T19:57:50.128" v="13389" actId="20577"/>
        <pc:sldMkLst>
          <pc:docMk/>
          <pc:sldMk cId="1628953340" sldId="389"/>
        </pc:sldMkLst>
        <pc:spChg chg="mod ord">
          <ac:chgData name="Gunnar Orn Thorsteinsson" userId="6ff5e4af-0863-4080-9179-e09f07ef459c" providerId="ADAL" clId="{32FA300B-EAF0-42AE-B363-F9AB5E2314C1}" dt="2022-05-04T19:57:50.128" v="13389" actId="20577"/>
          <ac:spMkLst>
            <pc:docMk/>
            <pc:sldMk cId="1628953340" sldId="389"/>
            <ac:spMk id="2" creationId="{CBCD8103-E0AA-4425-BCBA-144D674D82D8}"/>
          </ac:spMkLst>
        </pc:spChg>
        <pc:spChg chg="add del">
          <ac:chgData name="Gunnar Orn Thorsteinsson" userId="6ff5e4af-0863-4080-9179-e09f07ef459c" providerId="ADAL" clId="{32FA300B-EAF0-42AE-B363-F9AB5E2314C1}" dt="2022-05-03T20:52:56.997" v="5421" actId="931"/>
          <ac:spMkLst>
            <pc:docMk/>
            <pc:sldMk cId="1628953340" sldId="389"/>
            <ac:spMk id="3" creationId="{AB1C5EA9-CABB-4407-B89C-8FCF68199B5B}"/>
          </ac:spMkLst>
        </pc:spChg>
        <pc:spChg chg="mod">
          <ac:chgData name="Gunnar Orn Thorsteinsson" userId="6ff5e4af-0863-4080-9179-e09f07ef459c" providerId="ADAL" clId="{32FA300B-EAF0-42AE-B363-F9AB5E2314C1}" dt="2022-05-03T21:23:08.021" v="5876" actId="113"/>
          <ac:spMkLst>
            <pc:docMk/>
            <pc:sldMk cId="1628953340" sldId="389"/>
            <ac:spMk id="4" creationId="{FCF11146-8D7F-4CE5-A8BC-52EB9F1DC971}"/>
          </ac:spMkLst>
        </pc:spChg>
        <pc:spChg chg="add del mod">
          <ac:chgData name="Gunnar Orn Thorsteinsson" userId="6ff5e4af-0863-4080-9179-e09f07ef459c" providerId="ADAL" clId="{32FA300B-EAF0-42AE-B363-F9AB5E2314C1}" dt="2022-05-03T20:58:29.017" v="5676" actId="478"/>
          <ac:spMkLst>
            <pc:docMk/>
            <pc:sldMk cId="1628953340" sldId="389"/>
            <ac:spMk id="9" creationId="{89089E47-5C94-8C5D-33B0-AFA54E9A94AE}"/>
          </ac:spMkLst>
        </pc:spChg>
        <pc:spChg chg="add del mod">
          <ac:chgData name="Gunnar Orn Thorsteinsson" userId="6ff5e4af-0863-4080-9179-e09f07ef459c" providerId="ADAL" clId="{32FA300B-EAF0-42AE-B363-F9AB5E2314C1}" dt="2022-05-03T21:19:45.061" v="5820" actId="931"/>
          <ac:spMkLst>
            <pc:docMk/>
            <pc:sldMk cId="1628953340" sldId="389"/>
            <ac:spMk id="11" creationId="{9C379F8D-499C-F0C7-0FDF-C08EE3039781}"/>
          </ac:spMkLst>
        </pc:spChg>
        <pc:spChg chg="add del">
          <ac:chgData name="Gunnar Orn Thorsteinsson" userId="6ff5e4af-0863-4080-9179-e09f07ef459c" providerId="ADAL" clId="{32FA300B-EAF0-42AE-B363-F9AB5E2314C1}" dt="2022-05-03T21:23:01.572" v="5874" actId="21"/>
          <ac:spMkLst>
            <pc:docMk/>
            <pc:sldMk cId="1628953340" sldId="389"/>
            <ac:spMk id="14" creationId="{B61D2D15-292E-6BFC-DB94-41A1913E3E88}"/>
          </ac:spMkLst>
        </pc:spChg>
        <pc:picChg chg="add del mod modCrop">
          <ac:chgData name="Gunnar Orn Thorsteinsson" userId="6ff5e4af-0863-4080-9179-e09f07ef459c" providerId="ADAL" clId="{32FA300B-EAF0-42AE-B363-F9AB5E2314C1}" dt="2022-05-03T20:52:46.738" v="5420" actId="931"/>
          <ac:picMkLst>
            <pc:docMk/>
            <pc:sldMk cId="1628953340" sldId="389"/>
            <ac:picMk id="6" creationId="{1F453502-F86A-6F53-C59C-4460F4CD5ED9}"/>
          </ac:picMkLst>
        </pc:picChg>
        <pc:picChg chg="add del mod modCrop">
          <ac:chgData name="Gunnar Orn Thorsteinsson" userId="6ff5e4af-0863-4080-9179-e09f07ef459c" providerId="ADAL" clId="{32FA300B-EAF0-42AE-B363-F9AB5E2314C1}" dt="2022-05-03T21:19:11.487" v="5819" actId="478"/>
          <ac:picMkLst>
            <pc:docMk/>
            <pc:sldMk cId="1628953340" sldId="389"/>
            <ac:picMk id="8" creationId="{11B3171C-E7E2-690E-F151-0D72670E183D}"/>
          </ac:picMkLst>
        </pc:picChg>
        <pc:picChg chg="add mod">
          <ac:chgData name="Gunnar Orn Thorsteinsson" userId="6ff5e4af-0863-4080-9179-e09f07ef459c" providerId="ADAL" clId="{32FA300B-EAF0-42AE-B363-F9AB5E2314C1}" dt="2022-05-03T21:19:56.764" v="5822" actId="962"/>
          <ac:picMkLst>
            <pc:docMk/>
            <pc:sldMk cId="1628953340" sldId="389"/>
            <ac:picMk id="13" creationId="{9210372C-BAAE-B208-A308-B34F84570D89}"/>
          </ac:picMkLst>
        </pc:picChg>
      </pc:sldChg>
      <pc:sldChg chg="add del ord modNotesTx">
        <pc:chgData name="Gunnar Orn Thorsteinsson" userId="6ff5e4af-0863-4080-9179-e09f07ef459c" providerId="ADAL" clId="{32FA300B-EAF0-42AE-B363-F9AB5E2314C1}" dt="2022-05-04T06:26:38.746" v="9295" actId="47"/>
        <pc:sldMkLst>
          <pc:docMk/>
          <pc:sldMk cId="1110323414" sldId="390"/>
        </pc:sldMkLst>
      </pc:sldChg>
      <pc:sldChg chg="addSp delSp modSp add mod modClrScheme modShow chgLayout modNotesTx">
        <pc:chgData name="Gunnar Orn Thorsteinsson" userId="6ff5e4af-0863-4080-9179-e09f07ef459c" providerId="ADAL" clId="{32FA300B-EAF0-42AE-B363-F9AB5E2314C1}" dt="2022-05-04T18:46:04.027" v="10655" actId="729"/>
        <pc:sldMkLst>
          <pc:docMk/>
          <pc:sldMk cId="2010827103" sldId="391"/>
        </pc:sldMkLst>
        <pc:spChg chg="del">
          <ac:chgData name="Gunnar Orn Thorsteinsson" userId="6ff5e4af-0863-4080-9179-e09f07ef459c" providerId="ADAL" clId="{32FA300B-EAF0-42AE-B363-F9AB5E2314C1}" dt="2022-05-02T17:44:28.449" v="5277" actId="931"/>
          <ac:spMkLst>
            <pc:docMk/>
            <pc:sldMk cId="2010827103" sldId="391"/>
            <ac:spMk id="2" creationId="{E8BE6AC5-CA27-4082-923A-BBAD82CFF3EA}"/>
          </ac:spMkLst>
        </pc:spChg>
        <pc:spChg chg="mod">
          <ac:chgData name="Gunnar Orn Thorsteinsson" userId="6ff5e4af-0863-4080-9179-e09f07ef459c" providerId="ADAL" clId="{32FA300B-EAF0-42AE-B363-F9AB5E2314C1}" dt="2022-05-02T17:44:41.492" v="5280" actId="26606"/>
          <ac:spMkLst>
            <pc:docMk/>
            <pc:sldMk cId="2010827103" sldId="391"/>
            <ac:spMk id="3" creationId="{5C97CFC2-5EDC-4B2B-95B3-B50548A4E1EB}"/>
          </ac:spMkLst>
        </pc:spChg>
        <pc:spChg chg="mod">
          <ac:chgData name="Gunnar Orn Thorsteinsson" userId="6ff5e4af-0863-4080-9179-e09f07ef459c" providerId="ADAL" clId="{32FA300B-EAF0-42AE-B363-F9AB5E2314C1}" dt="2022-05-02T17:44:41.492" v="5280" actId="26606"/>
          <ac:spMkLst>
            <pc:docMk/>
            <pc:sldMk cId="2010827103" sldId="391"/>
            <ac:spMk id="4" creationId="{0266E7F3-1C5F-4753-9639-3DCD3788831B}"/>
          </ac:spMkLst>
        </pc:spChg>
        <pc:picChg chg="add mod">
          <ac:chgData name="Gunnar Orn Thorsteinsson" userId="6ff5e4af-0863-4080-9179-e09f07ef459c" providerId="ADAL" clId="{32FA300B-EAF0-42AE-B363-F9AB5E2314C1}" dt="2022-05-02T17:44:41.492" v="5280" actId="26606"/>
          <ac:picMkLst>
            <pc:docMk/>
            <pc:sldMk cId="2010827103" sldId="391"/>
            <ac:picMk id="6" creationId="{1A3462AA-C96A-9E00-722A-4FA8E16159ED}"/>
          </ac:picMkLst>
        </pc:picChg>
      </pc:sldChg>
      <pc:sldChg chg="modSp add del mod modNotesTx">
        <pc:chgData name="Gunnar Orn Thorsteinsson" userId="6ff5e4af-0863-4080-9179-e09f07ef459c" providerId="ADAL" clId="{32FA300B-EAF0-42AE-B363-F9AB5E2314C1}" dt="2022-05-04T06:29:13.169" v="9335" actId="47"/>
        <pc:sldMkLst>
          <pc:docMk/>
          <pc:sldMk cId="79992896" sldId="392"/>
        </pc:sldMkLst>
        <pc:spChg chg="mod">
          <ac:chgData name="Gunnar Orn Thorsteinsson" userId="6ff5e4af-0863-4080-9179-e09f07ef459c" providerId="ADAL" clId="{32FA300B-EAF0-42AE-B363-F9AB5E2314C1}" dt="2022-04-25T09:44:02.682" v="4935" actId="20577"/>
          <ac:spMkLst>
            <pc:docMk/>
            <pc:sldMk cId="79992896" sldId="392"/>
            <ac:spMk id="3" creationId="{5C97CFC2-5EDC-4B2B-95B3-B50548A4E1EB}"/>
          </ac:spMkLst>
        </pc:spChg>
        <pc:spChg chg="mod">
          <ac:chgData name="Gunnar Orn Thorsteinsson" userId="6ff5e4af-0863-4080-9179-e09f07ef459c" providerId="ADAL" clId="{32FA300B-EAF0-42AE-B363-F9AB5E2314C1}" dt="2022-04-25T09:52:04.371" v="5079" actId="20577"/>
          <ac:spMkLst>
            <pc:docMk/>
            <pc:sldMk cId="79992896" sldId="392"/>
            <ac:spMk id="4" creationId="{0266E7F3-1C5F-4753-9639-3DCD3788831B}"/>
          </ac:spMkLst>
        </pc:spChg>
      </pc:sldChg>
      <pc:sldChg chg="modSp add del mod">
        <pc:chgData name="Gunnar Orn Thorsteinsson" userId="6ff5e4af-0863-4080-9179-e09f07ef459c" providerId="ADAL" clId="{32FA300B-EAF0-42AE-B363-F9AB5E2314C1}" dt="2022-05-04T19:12:33.283" v="11047" actId="47"/>
        <pc:sldMkLst>
          <pc:docMk/>
          <pc:sldMk cId="4115221036" sldId="393"/>
        </pc:sldMkLst>
        <pc:spChg chg="mod">
          <ac:chgData name="Gunnar Orn Thorsteinsson" userId="6ff5e4af-0863-4080-9179-e09f07ef459c" providerId="ADAL" clId="{32FA300B-EAF0-42AE-B363-F9AB5E2314C1}" dt="2022-04-25T09:53:24.832" v="5118" actId="20577"/>
          <ac:spMkLst>
            <pc:docMk/>
            <pc:sldMk cId="4115221036" sldId="393"/>
            <ac:spMk id="3" creationId="{5C97CFC2-5EDC-4B2B-95B3-B50548A4E1EB}"/>
          </ac:spMkLst>
        </pc:spChg>
        <pc:spChg chg="mod">
          <ac:chgData name="Gunnar Orn Thorsteinsson" userId="6ff5e4af-0863-4080-9179-e09f07ef459c" providerId="ADAL" clId="{32FA300B-EAF0-42AE-B363-F9AB5E2314C1}" dt="2022-04-25T09:55:27.149" v="5252" actId="20577"/>
          <ac:spMkLst>
            <pc:docMk/>
            <pc:sldMk cId="4115221036" sldId="393"/>
            <ac:spMk id="4" creationId="{0266E7F3-1C5F-4753-9639-3DCD3788831B}"/>
          </ac:spMkLst>
        </pc:spChg>
      </pc:sldChg>
      <pc:sldChg chg="addSp delSp modSp add mod modClrScheme chgLayout modNotesTx">
        <pc:chgData name="Gunnar Orn Thorsteinsson" userId="6ff5e4af-0863-4080-9179-e09f07ef459c" providerId="ADAL" clId="{32FA300B-EAF0-42AE-B363-F9AB5E2314C1}" dt="2022-05-04T19:57:31.643" v="13385" actId="15"/>
        <pc:sldMkLst>
          <pc:docMk/>
          <pc:sldMk cId="4047644050" sldId="394"/>
        </pc:sldMkLst>
        <pc:spChg chg="mod ord">
          <ac:chgData name="Gunnar Orn Thorsteinsson" userId="6ff5e4af-0863-4080-9179-e09f07ef459c" providerId="ADAL" clId="{32FA300B-EAF0-42AE-B363-F9AB5E2314C1}" dt="2022-05-04T19:57:31.643" v="13385" actId="15"/>
          <ac:spMkLst>
            <pc:docMk/>
            <pc:sldMk cId="4047644050" sldId="394"/>
            <ac:spMk id="2" creationId="{CBCD8103-E0AA-4425-BCBA-144D674D82D8}"/>
          </ac:spMkLst>
        </pc:spChg>
        <pc:spChg chg="mod ord">
          <ac:chgData name="Gunnar Orn Thorsteinsson" userId="6ff5e4af-0863-4080-9179-e09f07ef459c" providerId="ADAL" clId="{32FA300B-EAF0-42AE-B363-F9AB5E2314C1}" dt="2022-05-03T21:22:29.272" v="5872" actId="26606"/>
          <ac:spMkLst>
            <pc:docMk/>
            <pc:sldMk cId="4047644050" sldId="394"/>
            <ac:spMk id="4" creationId="{FCF11146-8D7F-4CE5-A8BC-52EB9F1DC971}"/>
          </ac:spMkLst>
        </pc:spChg>
        <pc:spChg chg="add del mod">
          <ac:chgData name="Gunnar Orn Thorsteinsson" userId="6ff5e4af-0863-4080-9179-e09f07ef459c" providerId="ADAL" clId="{32FA300B-EAF0-42AE-B363-F9AB5E2314C1}" dt="2022-05-03T21:22:25.005" v="5869" actId="931"/>
          <ac:spMkLst>
            <pc:docMk/>
            <pc:sldMk cId="4047644050" sldId="394"/>
            <ac:spMk id="5" creationId="{D33EA83E-DF52-9819-901B-BBCEF3E7BE87}"/>
          </ac:spMkLst>
        </pc:spChg>
        <pc:picChg chg="add mod">
          <ac:chgData name="Gunnar Orn Thorsteinsson" userId="6ff5e4af-0863-4080-9179-e09f07ef459c" providerId="ADAL" clId="{32FA300B-EAF0-42AE-B363-F9AB5E2314C1}" dt="2022-05-03T21:22:29.272" v="5872" actId="26606"/>
          <ac:picMkLst>
            <pc:docMk/>
            <pc:sldMk cId="4047644050" sldId="394"/>
            <ac:picMk id="7" creationId="{7DEFC286-DCA2-14ED-E135-88D95A05C985}"/>
          </ac:picMkLst>
        </pc:picChg>
        <pc:picChg chg="del">
          <ac:chgData name="Gunnar Orn Thorsteinsson" userId="6ff5e4af-0863-4080-9179-e09f07ef459c" providerId="ADAL" clId="{32FA300B-EAF0-42AE-B363-F9AB5E2314C1}" dt="2022-05-03T21:22:14.613" v="5868" actId="478"/>
          <ac:picMkLst>
            <pc:docMk/>
            <pc:sldMk cId="4047644050" sldId="394"/>
            <ac:picMk id="8" creationId="{11B3171C-E7E2-690E-F151-0D72670E183D}"/>
          </ac:picMkLst>
        </pc:picChg>
      </pc:sldChg>
      <pc:sldChg chg="addSp delSp modSp add mod modClrScheme chgLayout modNotesTx">
        <pc:chgData name="Gunnar Orn Thorsteinsson" userId="6ff5e4af-0863-4080-9179-e09f07ef459c" providerId="ADAL" clId="{32FA300B-EAF0-42AE-B363-F9AB5E2314C1}" dt="2022-05-04T19:58:01.719" v="13394" actId="5793"/>
        <pc:sldMkLst>
          <pc:docMk/>
          <pc:sldMk cId="4072071197" sldId="395"/>
        </pc:sldMkLst>
        <pc:spChg chg="mod ord">
          <ac:chgData name="Gunnar Orn Thorsteinsson" userId="6ff5e4af-0863-4080-9179-e09f07ef459c" providerId="ADAL" clId="{32FA300B-EAF0-42AE-B363-F9AB5E2314C1}" dt="2022-05-04T19:58:01.719" v="13394" actId="5793"/>
          <ac:spMkLst>
            <pc:docMk/>
            <pc:sldMk cId="4072071197" sldId="395"/>
            <ac:spMk id="2" creationId="{CBCD8103-E0AA-4425-BCBA-144D674D82D8}"/>
          </ac:spMkLst>
        </pc:spChg>
        <pc:spChg chg="mod ord">
          <ac:chgData name="Gunnar Orn Thorsteinsson" userId="6ff5e4af-0863-4080-9179-e09f07ef459c" providerId="ADAL" clId="{32FA300B-EAF0-42AE-B363-F9AB5E2314C1}" dt="2022-05-03T21:25:59.487" v="5895" actId="26606"/>
          <ac:spMkLst>
            <pc:docMk/>
            <pc:sldMk cId="4072071197" sldId="395"/>
            <ac:spMk id="4" creationId="{FCF11146-8D7F-4CE5-A8BC-52EB9F1DC971}"/>
          </ac:spMkLst>
        </pc:spChg>
        <pc:spChg chg="add del mod">
          <ac:chgData name="Gunnar Orn Thorsteinsson" userId="6ff5e4af-0863-4080-9179-e09f07ef459c" providerId="ADAL" clId="{32FA300B-EAF0-42AE-B363-F9AB5E2314C1}" dt="2022-05-03T21:24:56.588" v="5886" actId="931"/>
          <ac:spMkLst>
            <pc:docMk/>
            <pc:sldMk cId="4072071197" sldId="395"/>
            <ac:spMk id="5" creationId="{33D95C69-0025-545A-4110-2C7629B1CACF}"/>
          </ac:spMkLst>
        </pc:spChg>
        <pc:picChg chg="add mod">
          <ac:chgData name="Gunnar Orn Thorsteinsson" userId="6ff5e4af-0863-4080-9179-e09f07ef459c" providerId="ADAL" clId="{32FA300B-EAF0-42AE-B363-F9AB5E2314C1}" dt="2022-05-03T21:25:59.487" v="5895" actId="26606"/>
          <ac:picMkLst>
            <pc:docMk/>
            <pc:sldMk cId="4072071197" sldId="395"/>
            <ac:picMk id="7" creationId="{8660B9D1-7755-F43F-B056-94FF51D57C10}"/>
          </ac:picMkLst>
        </pc:picChg>
        <pc:picChg chg="del mod">
          <ac:chgData name="Gunnar Orn Thorsteinsson" userId="6ff5e4af-0863-4080-9179-e09f07ef459c" providerId="ADAL" clId="{32FA300B-EAF0-42AE-B363-F9AB5E2314C1}" dt="2022-05-03T21:24:46.029" v="5885" actId="478"/>
          <ac:picMkLst>
            <pc:docMk/>
            <pc:sldMk cId="4072071197" sldId="395"/>
            <ac:picMk id="8" creationId="{11B3171C-E7E2-690E-F151-0D72670E183D}"/>
          </ac:picMkLst>
        </pc:picChg>
      </pc:sldChg>
      <pc:sldChg chg="del">
        <pc:chgData name="Gunnar Orn Thorsteinsson" userId="6ff5e4af-0863-4080-9179-e09f07ef459c" providerId="ADAL" clId="{32FA300B-EAF0-42AE-B363-F9AB5E2314C1}" dt="2022-05-03T22:26:47.107" v="8033" actId="47"/>
        <pc:sldMkLst>
          <pc:docMk/>
          <pc:sldMk cId="3224850840" sldId="5136"/>
        </pc:sldMkLst>
      </pc:sldChg>
      <pc:sldChg chg="addSp modSp new del mod">
        <pc:chgData name="Gunnar Orn Thorsteinsson" userId="6ff5e4af-0863-4080-9179-e09f07ef459c" providerId="ADAL" clId="{32FA300B-EAF0-42AE-B363-F9AB5E2314C1}" dt="2022-05-03T22:26:45.262" v="8032" actId="47"/>
        <pc:sldMkLst>
          <pc:docMk/>
          <pc:sldMk cId="3176433203" sldId="5137"/>
        </pc:sldMkLst>
        <pc:spChg chg="mod">
          <ac:chgData name="Gunnar Orn Thorsteinsson" userId="6ff5e4af-0863-4080-9179-e09f07ef459c" providerId="ADAL" clId="{32FA300B-EAF0-42AE-B363-F9AB5E2314C1}" dt="2022-05-03T22:20:49.253" v="8023" actId="20577"/>
          <ac:spMkLst>
            <pc:docMk/>
            <pc:sldMk cId="3176433203" sldId="5137"/>
            <ac:spMk id="2" creationId="{E45C799D-AA1A-68EA-51F2-C7E60E10728A}"/>
          </ac:spMkLst>
        </pc:spChg>
        <pc:picChg chg="add mod">
          <ac:chgData name="Gunnar Orn Thorsteinsson" userId="6ff5e4af-0863-4080-9179-e09f07ef459c" providerId="ADAL" clId="{32FA300B-EAF0-42AE-B363-F9AB5E2314C1}" dt="2022-05-03T22:18:45.993" v="8009"/>
          <ac:picMkLst>
            <pc:docMk/>
            <pc:sldMk cId="3176433203" sldId="5137"/>
            <ac:picMk id="4" creationId="{5E39968D-D720-CEF8-4C16-635F936988EF}"/>
          </ac:picMkLst>
        </pc:picChg>
      </pc:sldChg>
      <pc:sldChg chg="addSp modSp mod ord modClrScheme chgLayout modNotesTx">
        <pc:chgData name="Gunnar Orn Thorsteinsson" userId="6ff5e4af-0863-4080-9179-e09f07ef459c" providerId="ADAL" clId="{32FA300B-EAF0-42AE-B363-F9AB5E2314C1}" dt="2022-05-04T14:53:24.132" v="9931" actId="404"/>
        <pc:sldMkLst>
          <pc:docMk/>
          <pc:sldMk cId="3245361369" sldId="5144"/>
        </pc:sldMkLst>
        <pc:spChg chg="add mod ord">
          <ac:chgData name="Gunnar Orn Thorsteinsson" userId="6ff5e4af-0863-4080-9179-e09f07ef459c" providerId="ADAL" clId="{32FA300B-EAF0-42AE-B363-F9AB5E2314C1}" dt="2022-05-03T22:27:56.208" v="8051" actId="20577"/>
          <ac:spMkLst>
            <pc:docMk/>
            <pc:sldMk cId="3245361369" sldId="5144"/>
            <ac:spMk id="2" creationId="{7B8712EA-6D2E-3965-39D7-3201538198F1}"/>
          </ac:spMkLst>
        </pc:spChg>
        <pc:grpChg chg="mod">
          <ac:chgData name="Gunnar Orn Thorsteinsson" userId="6ff5e4af-0863-4080-9179-e09f07ef459c" providerId="ADAL" clId="{32FA300B-EAF0-42AE-B363-F9AB5E2314C1}" dt="2022-05-03T22:28:14.933" v="8068" actId="1076"/>
          <ac:grpSpMkLst>
            <pc:docMk/>
            <pc:sldMk cId="3245361369" sldId="5144"/>
            <ac:grpSpMk id="4" creationId="{8BF044E6-56FF-43BB-A21F-712D8AB101D7}"/>
          </ac:grpSpMkLst>
        </pc:grpChg>
        <pc:grpChg chg="mod">
          <ac:chgData name="Gunnar Orn Thorsteinsson" userId="6ff5e4af-0863-4080-9179-e09f07ef459c" providerId="ADAL" clId="{32FA300B-EAF0-42AE-B363-F9AB5E2314C1}" dt="2022-05-03T22:28:14.933" v="8068" actId="1076"/>
          <ac:grpSpMkLst>
            <pc:docMk/>
            <pc:sldMk cId="3245361369" sldId="5144"/>
            <ac:grpSpMk id="8" creationId="{EEF034D3-E9FA-4428-8122-BBB51CEBF412}"/>
          </ac:grpSpMkLst>
        </pc:grpChg>
        <pc:graphicFrameChg chg="mod modGraphic">
          <ac:chgData name="Gunnar Orn Thorsteinsson" userId="6ff5e4af-0863-4080-9179-e09f07ef459c" providerId="ADAL" clId="{32FA300B-EAF0-42AE-B363-F9AB5E2314C1}" dt="2022-05-04T14:53:24.132" v="9931" actId="404"/>
          <ac:graphicFrameMkLst>
            <pc:docMk/>
            <pc:sldMk cId="3245361369" sldId="5144"/>
            <ac:graphicFrameMk id="21" creationId="{2C26CE0A-3302-475C-9D6C-E2E12C1E880F}"/>
          </ac:graphicFrameMkLst>
        </pc:graphicFrameChg>
        <pc:picChg chg="mod">
          <ac:chgData name="Gunnar Orn Thorsteinsson" userId="6ff5e4af-0863-4080-9179-e09f07ef459c" providerId="ADAL" clId="{32FA300B-EAF0-42AE-B363-F9AB5E2314C1}" dt="2022-05-03T22:28:14.933" v="8068" actId="1076"/>
          <ac:picMkLst>
            <pc:docMk/>
            <pc:sldMk cId="3245361369" sldId="5144"/>
            <ac:picMk id="3" creationId="{CC747452-AA23-4B69-A4C9-035EEB915CD5}"/>
          </ac:picMkLst>
        </pc:picChg>
        <pc:picChg chg="mod">
          <ac:chgData name="Gunnar Orn Thorsteinsson" userId="6ff5e4af-0863-4080-9179-e09f07ef459c" providerId="ADAL" clId="{32FA300B-EAF0-42AE-B363-F9AB5E2314C1}" dt="2022-05-03T22:29:11.363" v="8076" actId="1076"/>
          <ac:picMkLst>
            <pc:docMk/>
            <pc:sldMk cId="3245361369" sldId="5144"/>
            <ac:picMk id="5" creationId="{558212D1-825E-5B4C-938B-CDEDD7E1F345}"/>
          </ac:picMkLst>
        </pc:picChg>
        <pc:picChg chg="mod">
          <ac:chgData name="Gunnar Orn Thorsteinsson" userId="6ff5e4af-0863-4080-9179-e09f07ef459c" providerId="ADAL" clId="{32FA300B-EAF0-42AE-B363-F9AB5E2314C1}" dt="2022-05-03T22:28:25.051" v="8069" actId="1076"/>
          <ac:picMkLst>
            <pc:docMk/>
            <pc:sldMk cId="3245361369" sldId="5144"/>
            <ac:picMk id="7" creationId="{3932224C-B7B5-D342-B254-D5BF9249D548}"/>
          </ac:picMkLst>
        </pc:picChg>
        <pc:picChg chg="mod">
          <ac:chgData name="Gunnar Orn Thorsteinsson" userId="6ff5e4af-0863-4080-9179-e09f07ef459c" providerId="ADAL" clId="{32FA300B-EAF0-42AE-B363-F9AB5E2314C1}" dt="2022-05-03T22:29:04.834" v="8075" actId="1076"/>
          <ac:picMkLst>
            <pc:docMk/>
            <pc:sldMk cId="3245361369" sldId="5144"/>
            <ac:picMk id="9" creationId="{A6BEA9D9-C5BA-CF48-AB91-D0F012D940D8}"/>
          </ac:picMkLst>
        </pc:picChg>
        <pc:picChg chg="mod">
          <ac:chgData name="Gunnar Orn Thorsteinsson" userId="6ff5e4af-0863-4080-9179-e09f07ef459c" providerId="ADAL" clId="{32FA300B-EAF0-42AE-B363-F9AB5E2314C1}" dt="2022-05-03T22:29:04.834" v="8075" actId="1076"/>
          <ac:picMkLst>
            <pc:docMk/>
            <pc:sldMk cId="3245361369" sldId="5144"/>
            <ac:picMk id="11" creationId="{7260CE4B-805A-4C4F-B6B4-5EF5FC083871}"/>
          </ac:picMkLst>
        </pc:picChg>
        <pc:picChg chg="mod">
          <ac:chgData name="Gunnar Orn Thorsteinsson" userId="6ff5e4af-0863-4080-9179-e09f07ef459c" providerId="ADAL" clId="{32FA300B-EAF0-42AE-B363-F9AB5E2314C1}" dt="2022-05-03T22:29:04.834" v="8075" actId="1076"/>
          <ac:picMkLst>
            <pc:docMk/>
            <pc:sldMk cId="3245361369" sldId="5144"/>
            <ac:picMk id="13" creationId="{08CC140D-403F-D549-B86C-B10CC9F01EA4}"/>
          </ac:picMkLst>
        </pc:picChg>
        <pc:picChg chg="mod">
          <ac:chgData name="Gunnar Orn Thorsteinsson" userId="6ff5e4af-0863-4080-9179-e09f07ef459c" providerId="ADAL" clId="{32FA300B-EAF0-42AE-B363-F9AB5E2314C1}" dt="2022-05-03T22:29:04.834" v="8075" actId="1076"/>
          <ac:picMkLst>
            <pc:docMk/>
            <pc:sldMk cId="3245361369" sldId="5144"/>
            <ac:picMk id="17" creationId="{A878B4F3-6DF1-894E-A963-D1A23EBED42C}"/>
          </ac:picMkLst>
        </pc:picChg>
        <pc:picChg chg="mod">
          <ac:chgData name="Gunnar Orn Thorsteinsson" userId="6ff5e4af-0863-4080-9179-e09f07ef459c" providerId="ADAL" clId="{32FA300B-EAF0-42AE-B363-F9AB5E2314C1}" dt="2022-05-03T22:29:04.834" v="8075" actId="1076"/>
          <ac:picMkLst>
            <pc:docMk/>
            <pc:sldMk cId="3245361369" sldId="5144"/>
            <ac:picMk id="19" creationId="{5606F02E-CAA8-AE46-B87F-589255D9C09F}"/>
          </ac:picMkLst>
        </pc:picChg>
        <pc:picChg chg="mod">
          <ac:chgData name="Gunnar Orn Thorsteinsson" userId="6ff5e4af-0863-4080-9179-e09f07ef459c" providerId="ADAL" clId="{32FA300B-EAF0-42AE-B363-F9AB5E2314C1}" dt="2022-05-03T22:28:14.933" v="8068" actId="1076"/>
          <ac:picMkLst>
            <pc:docMk/>
            <pc:sldMk cId="3245361369" sldId="5144"/>
            <ac:picMk id="33" creationId="{9E8D230E-2F23-3147-8C3A-059F0D24EE07}"/>
          </ac:picMkLst>
        </pc:picChg>
        <pc:picChg chg="mod">
          <ac:chgData name="Gunnar Orn Thorsteinsson" userId="6ff5e4af-0863-4080-9179-e09f07ef459c" providerId="ADAL" clId="{32FA300B-EAF0-42AE-B363-F9AB5E2314C1}" dt="2022-05-03T22:28:14.933" v="8068" actId="1076"/>
          <ac:picMkLst>
            <pc:docMk/>
            <pc:sldMk cId="3245361369" sldId="5144"/>
            <ac:picMk id="35" creationId="{478C05B2-C214-DB42-B99B-B50F35C6C4FA}"/>
          </ac:picMkLst>
        </pc:picChg>
        <pc:picChg chg="mod">
          <ac:chgData name="Gunnar Orn Thorsteinsson" userId="6ff5e4af-0863-4080-9179-e09f07ef459c" providerId="ADAL" clId="{32FA300B-EAF0-42AE-B363-F9AB5E2314C1}" dt="2022-05-03T22:28:14.933" v="8068" actId="1076"/>
          <ac:picMkLst>
            <pc:docMk/>
            <pc:sldMk cId="3245361369" sldId="5144"/>
            <ac:picMk id="37" creationId="{033F259B-FFE9-BE4D-8032-BC9BB54F2051}"/>
          </ac:picMkLst>
        </pc:picChg>
      </pc:sldChg>
      <pc:sldChg chg="modSp mod">
        <pc:chgData name="Gunnar Orn Thorsteinsson" userId="6ff5e4af-0863-4080-9179-e09f07ef459c" providerId="ADAL" clId="{32FA300B-EAF0-42AE-B363-F9AB5E2314C1}" dt="2022-05-04T06:27:28.951" v="9326" actId="20577"/>
        <pc:sldMkLst>
          <pc:docMk/>
          <pc:sldMk cId="56649913" sldId="5146"/>
        </pc:sldMkLst>
        <pc:spChg chg="mod">
          <ac:chgData name="Gunnar Orn Thorsteinsson" userId="6ff5e4af-0863-4080-9179-e09f07ef459c" providerId="ADAL" clId="{32FA300B-EAF0-42AE-B363-F9AB5E2314C1}" dt="2022-05-04T06:27:28.951" v="9326" actId="20577"/>
          <ac:spMkLst>
            <pc:docMk/>
            <pc:sldMk cId="56649913" sldId="5146"/>
            <ac:spMk id="4" creationId="{48A34DAF-171A-470C-8CDC-1E55F9C05A19}"/>
          </ac:spMkLst>
        </pc:spChg>
      </pc:sldChg>
      <pc:sldChg chg="modNotesTx">
        <pc:chgData name="Gunnar Orn Thorsteinsson" userId="6ff5e4af-0863-4080-9179-e09f07ef459c" providerId="ADAL" clId="{32FA300B-EAF0-42AE-B363-F9AB5E2314C1}" dt="2022-05-04T06:28:07.395" v="9328"/>
        <pc:sldMkLst>
          <pc:docMk/>
          <pc:sldMk cId="1109486916" sldId="5147"/>
        </pc:sldMkLst>
      </pc:sldChg>
      <pc:sldChg chg="modSp mod modNotesTx">
        <pc:chgData name="Gunnar Orn Thorsteinsson" userId="6ff5e4af-0863-4080-9179-e09f07ef459c" providerId="ADAL" clId="{32FA300B-EAF0-42AE-B363-F9AB5E2314C1}" dt="2022-05-04T06:29:08.096" v="9334"/>
        <pc:sldMkLst>
          <pc:docMk/>
          <pc:sldMk cId="2106612339" sldId="5148"/>
        </pc:sldMkLst>
        <pc:spChg chg="mod">
          <ac:chgData name="Gunnar Orn Thorsteinsson" userId="6ff5e4af-0863-4080-9179-e09f07ef459c" providerId="ADAL" clId="{32FA300B-EAF0-42AE-B363-F9AB5E2314C1}" dt="2022-05-03T22:42:54.672" v="8186" actId="20577"/>
          <ac:spMkLst>
            <pc:docMk/>
            <pc:sldMk cId="2106612339" sldId="5148"/>
            <ac:spMk id="13" creationId="{506FAC5E-39A7-4222-8A2D-FF078046E72E}"/>
          </ac:spMkLst>
        </pc:spChg>
      </pc:sldChg>
      <pc:sldChg chg="modSp mod">
        <pc:chgData name="Gunnar Orn Thorsteinsson" userId="6ff5e4af-0863-4080-9179-e09f07ef459c" providerId="ADAL" clId="{32FA300B-EAF0-42AE-B363-F9AB5E2314C1}" dt="2022-05-03T22:40:45.086" v="8164" actId="6549"/>
        <pc:sldMkLst>
          <pc:docMk/>
          <pc:sldMk cId="3993974761" sldId="5149"/>
        </pc:sldMkLst>
        <pc:spChg chg="mod">
          <ac:chgData name="Gunnar Orn Thorsteinsson" userId="6ff5e4af-0863-4080-9179-e09f07ef459c" providerId="ADAL" clId="{32FA300B-EAF0-42AE-B363-F9AB5E2314C1}" dt="2022-05-03T22:40:45.086" v="8164" actId="6549"/>
          <ac:spMkLst>
            <pc:docMk/>
            <pc:sldMk cId="3993974761" sldId="5149"/>
            <ac:spMk id="21" creationId="{86A4E7FC-FC8B-4689-9D9E-9286E6F7C6C0}"/>
          </ac:spMkLst>
        </pc:spChg>
      </pc:sldChg>
      <pc:sldChg chg="addSp delSp modSp mod">
        <pc:chgData name="Gunnar Orn Thorsteinsson" userId="6ff5e4af-0863-4080-9179-e09f07ef459c" providerId="ADAL" clId="{32FA300B-EAF0-42AE-B363-F9AB5E2314C1}" dt="2022-05-04T18:50:24.101" v="10665" actId="478"/>
        <pc:sldMkLst>
          <pc:docMk/>
          <pc:sldMk cId="3579208541" sldId="5151"/>
        </pc:sldMkLst>
        <pc:spChg chg="add del mod">
          <ac:chgData name="Gunnar Orn Thorsteinsson" userId="6ff5e4af-0863-4080-9179-e09f07ef459c" providerId="ADAL" clId="{32FA300B-EAF0-42AE-B363-F9AB5E2314C1}" dt="2022-05-04T18:25:45.590" v="10632" actId="22"/>
          <ac:spMkLst>
            <pc:docMk/>
            <pc:sldMk cId="3579208541" sldId="5151"/>
            <ac:spMk id="4" creationId="{4BD38056-4070-223B-A32F-E8299846D34C}"/>
          </ac:spMkLst>
        </pc:spChg>
        <pc:spChg chg="add del mod">
          <ac:chgData name="Gunnar Orn Thorsteinsson" userId="6ff5e4af-0863-4080-9179-e09f07ef459c" providerId="ADAL" clId="{32FA300B-EAF0-42AE-B363-F9AB5E2314C1}" dt="2022-05-04T18:50:21.978" v="10664" actId="21"/>
          <ac:spMkLst>
            <pc:docMk/>
            <pc:sldMk cId="3579208541" sldId="5151"/>
            <ac:spMk id="5" creationId="{6016B85F-4FCD-9EBC-7C3A-0C5E4224B381}"/>
          </ac:spMkLst>
        </pc:spChg>
        <pc:picChg chg="add del mod">
          <ac:chgData name="Gunnar Orn Thorsteinsson" userId="6ff5e4af-0863-4080-9179-e09f07ef459c" providerId="ADAL" clId="{32FA300B-EAF0-42AE-B363-F9AB5E2314C1}" dt="2022-05-04T18:50:24.101" v="10665" actId="478"/>
          <ac:picMkLst>
            <pc:docMk/>
            <pc:sldMk cId="3579208541" sldId="5151"/>
            <ac:picMk id="4" creationId="{7258FA61-0B53-BEC8-1AFE-85F4D964B409}"/>
          </ac:picMkLst>
        </pc:picChg>
        <pc:picChg chg="del">
          <ac:chgData name="Gunnar Orn Thorsteinsson" userId="6ff5e4af-0863-4080-9179-e09f07ef459c" providerId="ADAL" clId="{32FA300B-EAF0-42AE-B363-F9AB5E2314C1}" dt="2022-05-04T18:25:41.767" v="10631" actId="478"/>
          <ac:picMkLst>
            <pc:docMk/>
            <pc:sldMk cId="3579208541" sldId="5151"/>
            <ac:picMk id="5" creationId="{2FDBB893-663B-4ADB-A6B6-465035A4C6D0}"/>
          </ac:picMkLst>
        </pc:picChg>
        <pc:picChg chg="add del mod ord modCrop">
          <ac:chgData name="Gunnar Orn Thorsteinsson" userId="6ff5e4af-0863-4080-9179-e09f07ef459c" providerId="ADAL" clId="{32FA300B-EAF0-42AE-B363-F9AB5E2314C1}" dt="2022-05-04T18:50:21.978" v="10664" actId="21"/>
          <ac:picMkLst>
            <pc:docMk/>
            <pc:sldMk cId="3579208541" sldId="5151"/>
            <ac:picMk id="7" creationId="{D5319C5D-23AB-6192-6094-A4792E0072A6}"/>
          </ac:picMkLst>
        </pc:picChg>
      </pc:sldChg>
      <pc:sldChg chg="addSp delSp modSp mod modShow modNotesTx">
        <pc:chgData name="Gunnar Orn Thorsteinsson" userId="6ff5e4af-0863-4080-9179-e09f07ef459c" providerId="ADAL" clId="{32FA300B-EAF0-42AE-B363-F9AB5E2314C1}" dt="2022-05-04T19:11:52.257" v="11046" actId="20577"/>
        <pc:sldMkLst>
          <pc:docMk/>
          <pc:sldMk cId="2339818316" sldId="5161"/>
        </pc:sldMkLst>
        <pc:spChg chg="add del mod">
          <ac:chgData name="Gunnar Orn Thorsteinsson" userId="6ff5e4af-0863-4080-9179-e09f07ef459c" providerId="ADAL" clId="{32FA300B-EAF0-42AE-B363-F9AB5E2314C1}" dt="2022-05-04T18:44:06.774" v="10648" actId="22"/>
          <ac:spMkLst>
            <pc:docMk/>
            <pc:sldMk cId="2339818316" sldId="5161"/>
            <ac:spMk id="4" creationId="{F5CA0EAD-84C7-E6C1-C2F1-F8847623E00E}"/>
          </ac:spMkLst>
        </pc:spChg>
        <pc:spChg chg="add del mod">
          <ac:chgData name="Gunnar Orn Thorsteinsson" userId="6ff5e4af-0863-4080-9179-e09f07ef459c" providerId="ADAL" clId="{32FA300B-EAF0-42AE-B363-F9AB5E2314C1}" dt="2022-05-04T18:45:28.750" v="10650" actId="478"/>
          <ac:spMkLst>
            <pc:docMk/>
            <pc:sldMk cId="2339818316" sldId="5161"/>
            <ac:spMk id="8" creationId="{AE7FD467-6E57-FD3B-EDF3-1DBD3EE525AE}"/>
          </ac:spMkLst>
        </pc:spChg>
        <pc:picChg chg="add del mod ord modCrop">
          <ac:chgData name="Gunnar Orn Thorsteinsson" userId="6ff5e4af-0863-4080-9179-e09f07ef459c" providerId="ADAL" clId="{32FA300B-EAF0-42AE-B363-F9AB5E2314C1}" dt="2022-05-04T18:45:26.349" v="10649" actId="478"/>
          <ac:picMkLst>
            <pc:docMk/>
            <pc:sldMk cId="2339818316" sldId="5161"/>
            <ac:picMk id="6" creationId="{DEFB51BB-69D9-3088-1D5F-FFDE383E496C}"/>
          </ac:picMkLst>
        </pc:picChg>
        <pc:picChg chg="add mod">
          <ac:chgData name="Gunnar Orn Thorsteinsson" userId="6ff5e4af-0863-4080-9179-e09f07ef459c" providerId="ADAL" clId="{32FA300B-EAF0-42AE-B363-F9AB5E2314C1}" dt="2022-05-04T18:45:39.201" v="10653" actId="1076"/>
          <ac:picMkLst>
            <pc:docMk/>
            <pc:sldMk cId="2339818316" sldId="5161"/>
            <ac:picMk id="10" creationId="{51B1EE9E-4BC7-A230-5DE3-52B7F193AD06}"/>
          </ac:picMkLst>
        </pc:picChg>
        <pc:picChg chg="del">
          <ac:chgData name="Gunnar Orn Thorsteinsson" userId="6ff5e4af-0863-4080-9179-e09f07ef459c" providerId="ADAL" clId="{32FA300B-EAF0-42AE-B363-F9AB5E2314C1}" dt="2022-05-04T18:44:01.050" v="10647" actId="478"/>
          <ac:picMkLst>
            <pc:docMk/>
            <pc:sldMk cId="2339818316" sldId="5161"/>
            <ac:picMk id="14" creationId="{DD35AA3B-97C9-4684-8CAB-99FF9EB8C156}"/>
          </ac:picMkLst>
        </pc:picChg>
      </pc:sldChg>
      <pc:sldChg chg="mod modShow">
        <pc:chgData name="Gunnar Orn Thorsteinsson" userId="6ff5e4af-0863-4080-9179-e09f07ef459c" providerId="ADAL" clId="{32FA300B-EAF0-42AE-B363-F9AB5E2314C1}" dt="2022-05-04T06:28:34.841" v="9333" actId="729"/>
        <pc:sldMkLst>
          <pc:docMk/>
          <pc:sldMk cId="3592173814" sldId="5162"/>
        </pc:sldMkLst>
      </pc:sldChg>
      <pc:sldChg chg="del">
        <pc:chgData name="Gunnar Orn Thorsteinsson" userId="6ff5e4af-0863-4080-9179-e09f07ef459c" providerId="ADAL" clId="{32FA300B-EAF0-42AE-B363-F9AB5E2314C1}" dt="2022-05-03T22:27:26.086" v="8034" actId="47"/>
        <pc:sldMkLst>
          <pc:docMk/>
          <pc:sldMk cId="3123117123" sldId="5166"/>
        </pc:sldMkLst>
      </pc:sldChg>
      <pc:sldChg chg="del">
        <pc:chgData name="Gunnar Orn Thorsteinsson" userId="6ff5e4af-0863-4080-9179-e09f07ef459c" providerId="ADAL" clId="{32FA300B-EAF0-42AE-B363-F9AB5E2314C1}" dt="2022-05-03T22:27:30.615" v="8036" actId="47"/>
        <pc:sldMkLst>
          <pc:docMk/>
          <pc:sldMk cId="1102534246" sldId="5167"/>
        </pc:sldMkLst>
      </pc:sldChg>
      <pc:sldChg chg="del">
        <pc:chgData name="Gunnar Orn Thorsteinsson" userId="6ff5e4af-0863-4080-9179-e09f07ef459c" providerId="ADAL" clId="{32FA300B-EAF0-42AE-B363-F9AB5E2314C1}" dt="2022-05-03T22:27:27.997" v="8035" actId="47"/>
        <pc:sldMkLst>
          <pc:docMk/>
          <pc:sldMk cId="1027311414" sldId="5168"/>
        </pc:sldMkLst>
      </pc:sldChg>
      <pc:sldChg chg="del">
        <pc:chgData name="Gunnar Orn Thorsteinsson" userId="6ff5e4af-0863-4080-9179-e09f07ef459c" providerId="ADAL" clId="{32FA300B-EAF0-42AE-B363-F9AB5E2314C1}" dt="2022-05-03T23:06:50.729" v="8191"/>
        <pc:sldMkLst>
          <pc:docMk/>
          <pc:sldMk cId="879766432" sldId="5169"/>
        </pc:sldMkLst>
      </pc:sldChg>
      <pc:sldChg chg="addSp delSp modSp add del mod ord modShow chgLayout modNotesTx">
        <pc:chgData name="Gunnar Orn Thorsteinsson" userId="6ff5e4af-0863-4080-9179-e09f07ef459c" providerId="ADAL" clId="{32FA300B-EAF0-42AE-B363-F9AB5E2314C1}" dt="2022-05-04T18:15:22.279" v="10629" actId="1076"/>
        <pc:sldMkLst>
          <pc:docMk/>
          <pc:sldMk cId="1832993096" sldId="5169"/>
        </pc:sldMkLst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2" creationId="{6D254CB1-8D62-7488-9DB0-25247FEC1416}"/>
          </ac:spMkLst>
        </pc:spChg>
        <pc:spChg chg="mod">
          <ac:chgData name="Gunnar Orn Thorsteinsson" userId="6ff5e4af-0863-4080-9179-e09f07ef459c" providerId="ADAL" clId="{32FA300B-EAF0-42AE-B363-F9AB5E2314C1}" dt="2022-05-03T23:18:57.699" v="8619" actId="20577"/>
          <ac:spMkLst>
            <pc:docMk/>
            <pc:sldMk cId="1832993096" sldId="5169"/>
            <ac:spMk id="4" creationId="{0147AF1B-8837-49BF-A53A-561032423558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5" creationId="{2F3968BD-0B4A-F394-815F-2E16F3C516B9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6" creationId="{E26D94D1-5B8C-FF69-88FB-BDEFE3A27558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7" creationId="{365EF823-E606-D5FB-C3AA-8596A40CCDE3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8" creationId="{BB5EEA16-353E-D680-E0E6-6589E9B9CBF0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9" creationId="{D615E960-F2C1-278E-BA07-03CBD6FFFB12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0" creationId="{00F26548-FDD7-CE34-3CF6-7BD9FA24B3B8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1" creationId="{8A61E4BC-E1C9-E1F4-DF19-1AE13319E99D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3" creationId="{D2BA8A4F-2C5F-3248-004D-99F76B9DA547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4" creationId="{36F98A0E-0407-4D4E-F818-54E31A81C7D7}"/>
          </ac:spMkLst>
        </pc:spChg>
        <pc:spChg chg="add del mod">
          <ac:chgData name="Gunnar Orn Thorsteinsson" userId="6ff5e4af-0863-4080-9179-e09f07ef459c" providerId="ADAL" clId="{32FA300B-EAF0-42AE-B363-F9AB5E2314C1}" dt="2022-05-04T17:55:04.397" v="10350" actId="478"/>
          <ac:spMkLst>
            <pc:docMk/>
            <pc:sldMk cId="1832993096" sldId="5169"/>
            <ac:spMk id="15" creationId="{1228BCD5-7B66-23AB-F719-EB057C0D54FB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6" creationId="{EAAF8EFF-B3CD-F187-32CE-6F6CF123D972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7" creationId="{422F62A0-C3C0-0C4D-087E-A45260F20E92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8" creationId="{C727128D-46DD-2471-FAEE-5FA6E48A935B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19" creationId="{F8522AB7-2705-5EEF-E542-77716F9EDED6}"/>
          </ac:spMkLst>
        </pc:spChg>
        <pc:spChg chg="add mod">
          <ac:chgData name="Gunnar Orn Thorsteinsson" userId="6ff5e4af-0863-4080-9179-e09f07ef459c" providerId="ADAL" clId="{32FA300B-EAF0-42AE-B363-F9AB5E2314C1}" dt="2022-05-04T18:15:05.336" v="10625" actId="164"/>
          <ac:spMkLst>
            <pc:docMk/>
            <pc:sldMk cId="1832993096" sldId="5169"/>
            <ac:spMk id="20" creationId="{A7458779-F633-2242-090B-ACA0583B6093}"/>
          </ac:spMkLst>
        </pc:spChg>
        <pc:grpChg chg="add mod">
          <ac:chgData name="Gunnar Orn Thorsteinsson" userId="6ff5e4af-0863-4080-9179-e09f07ef459c" providerId="ADAL" clId="{32FA300B-EAF0-42AE-B363-F9AB5E2314C1}" dt="2022-05-04T18:15:05.336" v="10625" actId="164"/>
          <ac:grpSpMkLst>
            <pc:docMk/>
            <pc:sldMk cId="1832993096" sldId="5169"/>
            <ac:grpSpMk id="63" creationId="{753334E9-974F-7F77-E283-29B7D14A3ED2}"/>
          </ac:grpSpMkLst>
        </pc:grpChg>
        <pc:picChg chg="del">
          <ac:chgData name="Gunnar Orn Thorsteinsson" userId="6ff5e4af-0863-4080-9179-e09f07ef459c" providerId="ADAL" clId="{32FA300B-EAF0-42AE-B363-F9AB5E2314C1}" dt="2022-05-04T17:46:31.279" v="9933" actId="478"/>
          <ac:picMkLst>
            <pc:docMk/>
            <pc:sldMk cId="1832993096" sldId="5169"/>
            <ac:picMk id="3" creationId="{522EF215-1B6A-9E44-90C6-507509BEAEC8}"/>
          </ac:picMkLst>
        </pc:picChg>
        <pc:picChg chg="mod ord">
          <ac:chgData name="Gunnar Orn Thorsteinsson" userId="6ff5e4af-0863-4080-9179-e09f07ef459c" providerId="ADAL" clId="{32FA300B-EAF0-42AE-B363-F9AB5E2314C1}" dt="2022-05-04T18:15:22.279" v="10629" actId="1076"/>
          <ac:picMkLst>
            <pc:docMk/>
            <pc:sldMk cId="1832993096" sldId="5169"/>
            <ac:picMk id="33" creationId="{85AFF86C-2549-FC4A-9DDE-E33C59A2B22B}"/>
          </ac:picMkLst>
        </pc:picChg>
        <pc:picChg chg="add del mod">
          <ac:chgData name="Gunnar Orn Thorsteinsson" userId="6ff5e4af-0863-4080-9179-e09f07ef459c" providerId="ADAL" clId="{32FA300B-EAF0-42AE-B363-F9AB5E2314C1}" dt="2022-05-04T18:14:50.817" v="10624" actId="478"/>
          <ac:picMkLst>
            <pc:docMk/>
            <pc:sldMk cId="1832993096" sldId="5169"/>
            <ac:picMk id="62" creationId="{7CE7F98B-0B88-8844-3F1A-1ACCC8A74EFC}"/>
          </ac:picMkLst>
        </pc:pic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21" creationId="{B0C00C3D-201E-4081-7A08-3C14CBE54374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23" creationId="{20F88B31-AF6C-7E3F-11E0-85885A7F1312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25" creationId="{6269375B-50C9-EA1E-19D8-D0EDB66E42A3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27" creationId="{19C56D91-3BCC-28E5-660D-42816CE61ECE}"/>
          </ac:cxnSpMkLst>
        </pc:cxnChg>
        <pc:cxnChg chg="add del mod">
          <ac:chgData name="Gunnar Orn Thorsteinsson" userId="6ff5e4af-0863-4080-9179-e09f07ef459c" providerId="ADAL" clId="{32FA300B-EAF0-42AE-B363-F9AB5E2314C1}" dt="2022-05-04T18:08:59.025" v="10567" actId="478"/>
          <ac:cxnSpMkLst>
            <pc:docMk/>
            <pc:sldMk cId="1832993096" sldId="5169"/>
            <ac:cxnSpMk id="29" creationId="{45C8F118-112E-B1F2-D137-7E3DC659861B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34" creationId="{FB9B4DD7-6AF8-FF00-A9A4-DB705F912C04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36" creationId="{BF37BA60-374D-9F7E-6C2E-E29DC7914511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38" creationId="{1E144754-68D0-F3D4-AF63-B55C65163054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40" creationId="{E91421B5-43DC-EF7D-381E-7A42AB06096E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42" creationId="{F5281BDC-3395-27EC-0493-AD50E70563BB}"/>
          </ac:cxnSpMkLst>
        </pc:cxnChg>
        <pc:cxnChg chg="add mod">
          <ac:chgData name="Gunnar Orn Thorsteinsson" userId="6ff5e4af-0863-4080-9179-e09f07ef459c" providerId="ADAL" clId="{32FA300B-EAF0-42AE-B363-F9AB5E2314C1}" dt="2022-05-04T18:15:05.336" v="10625" actId="164"/>
          <ac:cxnSpMkLst>
            <pc:docMk/>
            <pc:sldMk cId="1832993096" sldId="5169"/>
            <ac:cxnSpMk id="56" creationId="{20BF5425-788A-331C-1109-D2A77D25CA0C}"/>
          </ac:cxnSpMkLst>
        </pc:cxnChg>
      </pc:sldChg>
      <pc:sldChg chg="add del">
        <pc:chgData name="Gunnar Orn Thorsteinsson" userId="6ff5e4af-0863-4080-9179-e09f07ef459c" providerId="ADAL" clId="{32FA300B-EAF0-42AE-B363-F9AB5E2314C1}" dt="2022-05-03T23:06:42.931" v="8190"/>
        <pc:sldMkLst>
          <pc:docMk/>
          <pc:sldMk cId="2484864006" sldId="5169"/>
        </pc:sldMkLst>
      </pc:sldChg>
      <pc:sldChg chg="addSp delSp modSp new mod modClrScheme chgLayout modNotesTx">
        <pc:chgData name="Gunnar Orn Thorsteinsson" userId="6ff5e4af-0863-4080-9179-e09f07ef459c" providerId="ADAL" clId="{32FA300B-EAF0-42AE-B363-F9AB5E2314C1}" dt="2022-05-04T19:59:03.953" v="13403" actId="20577"/>
        <pc:sldMkLst>
          <pc:docMk/>
          <pc:sldMk cId="328110425" sldId="5170"/>
        </pc:sldMkLst>
        <pc:spChg chg="del mod ord">
          <ac:chgData name="Gunnar Orn Thorsteinsson" userId="6ff5e4af-0863-4080-9179-e09f07ef459c" providerId="ADAL" clId="{32FA300B-EAF0-42AE-B363-F9AB5E2314C1}" dt="2022-05-04T06:30:38.187" v="9337" actId="700"/>
          <ac:spMkLst>
            <pc:docMk/>
            <pc:sldMk cId="328110425" sldId="5170"/>
            <ac:spMk id="2" creationId="{5BD59218-7CEF-1A4C-91B0-2353530FCDA6}"/>
          </ac:spMkLst>
        </pc:spChg>
        <pc:spChg chg="del mod ord">
          <ac:chgData name="Gunnar Orn Thorsteinsson" userId="6ff5e4af-0863-4080-9179-e09f07ef459c" providerId="ADAL" clId="{32FA300B-EAF0-42AE-B363-F9AB5E2314C1}" dt="2022-05-04T06:30:38.187" v="9337" actId="700"/>
          <ac:spMkLst>
            <pc:docMk/>
            <pc:sldMk cId="328110425" sldId="5170"/>
            <ac:spMk id="3" creationId="{68930E8A-08A0-04AC-CDE0-226E65B9C0A6}"/>
          </ac:spMkLst>
        </pc:spChg>
        <pc:spChg chg="del">
          <ac:chgData name="Gunnar Orn Thorsteinsson" userId="6ff5e4af-0863-4080-9179-e09f07ef459c" providerId="ADAL" clId="{32FA300B-EAF0-42AE-B363-F9AB5E2314C1}" dt="2022-05-04T06:30:38.187" v="9337" actId="700"/>
          <ac:spMkLst>
            <pc:docMk/>
            <pc:sldMk cId="328110425" sldId="5170"/>
            <ac:spMk id="4" creationId="{CF131DE6-715A-4CF1-833B-55FF445DED08}"/>
          </ac:spMkLst>
        </pc:spChg>
        <pc:spChg chg="add mod ord">
          <ac:chgData name="Gunnar Orn Thorsteinsson" userId="6ff5e4af-0863-4080-9179-e09f07ef459c" providerId="ADAL" clId="{32FA300B-EAF0-42AE-B363-F9AB5E2314C1}" dt="2022-05-04T06:30:48.689" v="9356" actId="20577"/>
          <ac:spMkLst>
            <pc:docMk/>
            <pc:sldMk cId="328110425" sldId="5170"/>
            <ac:spMk id="5" creationId="{C7D28196-85A6-2EC4-8DFC-B243B37CFFE3}"/>
          </ac:spMkLst>
        </pc:spChg>
        <pc:spChg chg="add del mod ord">
          <ac:chgData name="Gunnar Orn Thorsteinsson" userId="6ff5e4af-0863-4080-9179-e09f07ef459c" providerId="ADAL" clId="{32FA300B-EAF0-42AE-B363-F9AB5E2314C1}" dt="2022-05-04T19:20:52.691" v="11050" actId="478"/>
          <ac:spMkLst>
            <pc:docMk/>
            <pc:sldMk cId="328110425" sldId="5170"/>
            <ac:spMk id="6" creationId="{363A79F8-6296-9552-31D6-2929D2B1FF55}"/>
          </ac:spMkLst>
        </pc:spChg>
        <pc:spChg chg="add del mod">
          <ac:chgData name="Gunnar Orn Thorsteinsson" userId="6ff5e4af-0863-4080-9179-e09f07ef459c" providerId="ADAL" clId="{32FA300B-EAF0-42AE-B363-F9AB5E2314C1}" dt="2022-05-04T19:26:37.414" v="11178" actId="478"/>
          <ac:spMkLst>
            <pc:docMk/>
            <pc:sldMk cId="328110425" sldId="5170"/>
            <ac:spMk id="8" creationId="{825AC8E1-F668-2DCC-ADCD-E5E8F7FB5004}"/>
          </ac:spMkLst>
        </pc:spChg>
        <pc:spChg chg="add del mod">
          <ac:chgData name="Gunnar Orn Thorsteinsson" userId="6ff5e4af-0863-4080-9179-e09f07ef459c" providerId="ADAL" clId="{32FA300B-EAF0-42AE-B363-F9AB5E2314C1}" dt="2022-05-04T19:26:43.734" v="11180" actId="478"/>
          <ac:spMkLst>
            <pc:docMk/>
            <pc:sldMk cId="328110425" sldId="5170"/>
            <ac:spMk id="9" creationId="{97318C87-A8F8-3CDA-7B01-67E342608497}"/>
          </ac:spMkLst>
        </pc:spChg>
        <pc:spChg chg="add del mod">
          <ac:chgData name="Gunnar Orn Thorsteinsson" userId="6ff5e4af-0863-4080-9179-e09f07ef459c" providerId="ADAL" clId="{32FA300B-EAF0-42AE-B363-F9AB5E2314C1}" dt="2022-05-04T19:26:27.171" v="11176"/>
          <ac:spMkLst>
            <pc:docMk/>
            <pc:sldMk cId="328110425" sldId="5170"/>
            <ac:spMk id="12" creationId="{D1FC4236-6158-F706-61D2-A7944A83C775}"/>
          </ac:spMkLst>
        </pc:spChg>
        <pc:picChg chg="add del mod">
          <ac:chgData name="Gunnar Orn Thorsteinsson" userId="6ff5e4af-0863-4080-9179-e09f07ef459c" providerId="ADAL" clId="{32FA300B-EAF0-42AE-B363-F9AB5E2314C1}" dt="2022-05-04T19:20:49.482" v="11049"/>
          <ac:picMkLst>
            <pc:docMk/>
            <pc:sldMk cId="328110425" sldId="5170"/>
            <ac:picMk id="3" creationId="{DC16688A-8CDD-ED37-95B2-62467846B13A}"/>
          </ac:picMkLst>
        </pc:picChg>
        <pc:picChg chg="add mod">
          <ac:chgData name="Gunnar Orn Thorsteinsson" userId="6ff5e4af-0863-4080-9179-e09f07ef459c" providerId="ADAL" clId="{32FA300B-EAF0-42AE-B363-F9AB5E2314C1}" dt="2022-05-04T19:58:52.890" v="13401" actId="1076"/>
          <ac:picMkLst>
            <pc:docMk/>
            <pc:sldMk cId="328110425" sldId="5170"/>
            <ac:picMk id="7" creationId="{A51388B6-5610-68F9-A73F-0062E9E64B11}"/>
          </ac:picMkLst>
        </pc:picChg>
        <pc:picChg chg="add mod">
          <ac:chgData name="Gunnar Orn Thorsteinsson" userId="6ff5e4af-0863-4080-9179-e09f07ef459c" providerId="ADAL" clId="{32FA300B-EAF0-42AE-B363-F9AB5E2314C1}" dt="2022-05-04T19:58:46.706" v="13400" actId="1076"/>
          <ac:picMkLst>
            <pc:docMk/>
            <pc:sldMk cId="328110425" sldId="5170"/>
            <ac:picMk id="11" creationId="{6083581B-C9AA-B119-49AF-DC91B33881D9}"/>
          </ac:picMkLst>
        </pc:picChg>
      </pc:sldChg>
      <pc:sldChg chg="add del">
        <pc:chgData name="Gunnar Orn Thorsteinsson" userId="6ff5e4af-0863-4080-9179-e09f07ef459c" providerId="ADAL" clId="{32FA300B-EAF0-42AE-B363-F9AB5E2314C1}" dt="2022-05-04T18:15:38.088" v="10630" actId="47"/>
        <pc:sldMkLst>
          <pc:docMk/>
          <pc:sldMk cId="208293085" sldId="5171"/>
        </pc:sldMkLst>
      </pc:sldChg>
      <pc:sldChg chg="delSp add mod modNotesTx">
        <pc:chgData name="Gunnar Orn Thorsteinsson" userId="6ff5e4af-0863-4080-9179-e09f07ef459c" providerId="ADAL" clId="{32FA300B-EAF0-42AE-B363-F9AB5E2314C1}" dt="2022-05-04T20:00:19.183" v="13551" actId="20577"/>
        <pc:sldMkLst>
          <pc:docMk/>
          <pc:sldMk cId="2392162089" sldId="5171"/>
        </pc:sldMkLst>
        <pc:spChg chg="del">
          <ac:chgData name="Gunnar Orn Thorsteinsson" userId="6ff5e4af-0863-4080-9179-e09f07ef459c" providerId="ADAL" clId="{32FA300B-EAF0-42AE-B363-F9AB5E2314C1}" dt="2022-05-04T19:59:26.465" v="13404" actId="478"/>
          <ac:spMkLst>
            <pc:docMk/>
            <pc:sldMk cId="2392162089" sldId="5171"/>
            <ac:spMk id="8" creationId="{825AC8E1-F668-2DCC-ADCD-E5E8F7FB5004}"/>
          </ac:spMkLst>
        </pc:spChg>
        <pc:spChg chg="del">
          <ac:chgData name="Gunnar Orn Thorsteinsson" userId="6ff5e4af-0863-4080-9179-e09f07ef459c" providerId="ADAL" clId="{32FA300B-EAF0-42AE-B363-F9AB5E2314C1}" dt="2022-05-04T19:59:30.395" v="13406" actId="478"/>
          <ac:spMkLst>
            <pc:docMk/>
            <pc:sldMk cId="2392162089" sldId="5171"/>
            <ac:spMk id="9" creationId="{97318C87-A8F8-3CDA-7B01-67E342608497}"/>
          </ac:spMkLst>
        </pc:spChg>
        <pc:picChg chg="del">
          <ac:chgData name="Gunnar Orn Thorsteinsson" userId="6ff5e4af-0863-4080-9179-e09f07ef459c" providerId="ADAL" clId="{32FA300B-EAF0-42AE-B363-F9AB5E2314C1}" dt="2022-05-04T19:59:27.163" v="13405" actId="478"/>
          <ac:picMkLst>
            <pc:docMk/>
            <pc:sldMk cId="2392162089" sldId="5171"/>
            <ac:picMk id="7" creationId="{A51388B6-5610-68F9-A73F-0062E9E64B11}"/>
          </ac:picMkLst>
        </pc:picChg>
        <pc:picChg chg="del">
          <ac:chgData name="Gunnar Orn Thorsteinsson" userId="6ff5e4af-0863-4080-9179-e09f07ef459c" providerId="ADAL" clId="{32FA300B-EAF0-42AE-B363-F9AB5E2314C1}" dt="2022-05-04T19:59:30.943" v="13407" actId="478"/>
          <ac:picMkLst>
            <pc:docMk/>
            <pc:sldMk cId="2392162089" sldId="5171"/>
            <ac:picMk id="11" creationId="{6083581B-C9AA-B119-49AF-DC91B33881D9}"/>
          </ac:picMkLst>
        </pc:picChg>
      </pc:sldChg>
      <pc:sldChg chg="delSp add mod modNotesTx">
        <pc:chgData name="Gunnar Orn Thorsteinsson" userId="6ff5e4af-0863-4080-9179-e09f07ef459c" providerId="ADAL" clId="{32FA300B-EAF0-42AE-B363-F9AB5E2314C1}" dt="2022-05-04T19:43:36.088" v="12755" actId="6549"/>
        <pc:sldMkLst>
          <pc:docMk/>
          <pc:sldMk cId="4270120644" sldId="5172"/>
        </pc:sldMkLst>
        <pc:picChg chg="del">
          <ac:chgData name="Gunnar Orn Thorsteinsson" userId="6ff5e4af-0863-4080-9179-e09f07ef459c" providerId="ADAL" clId="{32FA300B-EAF0-42AE-B363-F9AB5E2314C1}" dt="2022-05-04T19:38:07.369" v="11713" actId="478"/>
          <ac:picMkLst>
            <pc:docMk/>
            <pc:sldMk cId="4270120644" sldId="5172"/>
            <ac:picMk id="7" creationId="{A51388B6-5610-68F9-A73F-0062E9E64B11}"/>
          </ac:picMkLst>
        </pc:picChg>
        <pc:picChg chg="del">
          <ac:chgData name="Gunnar Orn Thorsteinsson" userId="6ff5e4af-0863-4080-9179-e09f07ef459c" providerId="ADAL" clId="{32FA300B-EAF0-42AE-B363-F9AB5E2314C1}" dt="2022-05-04T19:38:09.625" v="11714" actId="478"/>
          <ac:picMkLst>
            <pc:docMk/>
            <pc:sldMk cId="4270120644" sldId="5172"/>
            <ac:picMk id="11" creationId="{6083581B-C9AA-B119-49AF-DC91B33881D9}"/>
          </ac:picMkLst>
        </pc:picChg>
      </pc:sldChg>
      <pc:sldChg chg="add modNotesTx">
        <pc:chgData name="Gunnar Orn Thorsteinsson" userId="6ff5e4af-0863-4080-9179-e09f07ef459c" providerId="ADAL" clId="{32FA300B-EAF0-42AE-B363-F9AB5E2314C1}" dt="2022-05-04T19:45:24.747" v="13005" actId="20577"/>
        <pc:sldMkLst>
          <pc:docMk/>
          <pc:sldMk cId="1677821131" sldId="5173"/>
        </pc:sldMkLst>
      </pc:sldChg>
      <pc:sldMasterChg chg="delSldLayout">
        <pc:chgData name="Gunnar Orn Thorsteinsson" userId="6ff5e4af-0863-4080-9179-e09f07ef459c" providerId="ADAL" clId="{32FA300B-EAF0-42AE-B363-F9AB5E2314C1}" dt="2022-05-04T18:49:23.192" v="10657" actId="47"/>
        <pc:sldMasterMkLst>
          <pc:docMk/>
          <pc:sldMasterMk cId="1025738492" sldId="2147483744"/>
        </pc:sldMasterMkLst>
        <pc:sldLayoutChg chg="del">
          <pc:chgData name="Gunnar Orn Thorsteinsson" userId="6ff5e4af-0863-4080-9179-e09f07ef459c" providerId="ADAL" clId="{32FA300B-EAF0-42AE-B363-F9AB5E2314C1}" dt="2022-05-04T18:49:23.192" v="10657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  <pc:sldMasterChg chg="delSldLayout">
        <pc:chgData name="Gunnar Orn Thorsteinsson" userId="6ff5e4af-0863-4080-9179-e09f07ef459c" providerId="ADAL" clId="{32FA300B-EAF0-42AE-B363-F9AB5E2314C1}" dt="2022-05-03T22:27:30.615" v="8036" actId="47"/>
        <pc:sldMasterMkLst>
          <pc:docMk/>
          <pc:sldMasterMk cId="2420147936" sldId="2147483800"/>
        </pc:sldMasterMkLst>
        <pc:sldLayoutChg chg="del">
          <pc:chgData name="Gunnar Orn Thorsteinsson" userId="6ff5e4af-0863-4080-9179-e09f07ef459c" providerId="ADAL" clId="{32FA300B-EAF0-42AE-B363-F9AB5E2314C1}" dt="2022-05-03T22:27:30.615" v="8036" actId="47"/>
          <pc:sldLayoutMkLst>
            <pc:docMk/>
            <pc:sldMasterMk cId="2420147936" sldId="2147483800"/>
            <pc:sldLayoutMk cId="4289608120" sldId="2147483830"/>
          </pc:sldLayoutMkLst>
        </pc:sldLayoutChg>
        <pc:sldLayoutChg chg="del">
          <pc:chgData name="Gunnar Orn Thorsteinsson" userId="6ff5e4af-0863-4080-9179-e09f07ef459c" providerId="ADAL" clId="{32FA300B-EAF0-42AE-B363-F9AB5E2314C1}" dt="2022-05-03T22:27:27.997" v="8035" actId="47"/>
          <pc:sldLayoutMkLst>
            <pc:docMk/>
            <pc:sldMasterMk cId="2420147936" sldId="2147483800"/>
            <pc:sldLayoutMk cId="1892168138" sldId="2147483831"/>
          </pc:sldLayoutMkLst>
        </pc:sldLayoutChg>
      </pc:sldMasterChg>
    </pc:docChg>
  </pc:docChgLst>
  <pc:docChgLst>
    <pc:chgData name="Gunnar Orn Thorsteinsson" userId="6ff5e4af-0863-4080-9179-e09f07ef459c" providerId="ADAL" clId="{480340B2-B694-41F3-AFD8-F1CCE439C415}"/>
    <pc:docChg chg="undo custSel addSld delSld modSld sldOrd modSection">
      <pc:chgData name="Gunnar Orn Thorsteinsson" userId="6ff5e4af-0863-4080-9179-e09f07ef459c" providerId="ADAL" clId="{480340B2-B694-41F3-AFD8-F1CCE439C415}" dt="2022-05-15T12:00:27.497" v="1793" actId="20577"/>
      <pc:docMkLst>
        <pc:docMk/>
      </pc:docMkLst>
      <pc:sldChg chg="modSp mod modNotesTx">
        <pc:chgData name="Gunnar Orn Thorsteinsson" userId="6ff5e4af-0863-4080-9179-e09f07ef459c" providerId="ADAL" clId="{480340B2-B694-41F3-AFD8-F1CCE439C415}" dt="2022-05-04T23:09:30.771" v="920" actId="6549"/>
        <pc:sldMkLst>
          <pc:docMk/>
          <pc:sldMk cId="1628953340" sldId="389"/>
        </pc:sldMkLst>
        <pc:spChg chg="mod">
          <ac:chgData name="Gunnar Orn Thorsteinsson" userId="6ff5e4af-0863-4080-9179-e09f07ef459c" providerId="ADAL" clId="{480340B2-B694-41F3-AFD8-F1CCE439C415}" dt="2022-05-04T23:05:39.137" v="914" actId="20578"/>
          <ac:spMkLst>
            <pc:docMk/>
            <pc:sldMk cId="1628953340" sldId="389"/>
            <ac:spMk id="2" creationId="{CBCD8103-E0AA-4425-BCBA-144D674D82D8}"/>
          </ac:spMkLst>
        </pc:spChg>
      </pc:sldChg>
      <pc:sldChg chg="modSp mod modNotesTx">
        <pc:chgData name="Gunnar Orn Thorsteinsson" userId="6ff5e4af-0863-4080-9179-e09f07ef459c" providerId="ADAL" clId="{480340B2-B694-41F3-AFD8-F1CCE439C415}" dt="2022-05-04T23:23:06.326" v="1403" actId="20577"/>
        <pc:sldMkLst>
          <pc:docMk/>
          <pc:sldMk cId="4047644050" sldId="394"/>
        </pc:sldMkLst>
        <pc:spChg chg="mod">
          <ac:chgData name="Gunnar Orn Thorsteinsson" userId="6ff5e4af-0863-4080-9179-e09f07ef459c" providerId="ADAL" clId="{480340B2-B694-41F3-AFD8-F1CCE439C415}" dt="2022-05-04T20:12:19.614" v="16" actId="403"/>
          <ac:spMkLst>
            <pc:docMk/>
            <pc:sldMk cId="4047644050" sldId="394"/>
            <ac:spMk id="2" creationId="{CBCD8103-E0AA-4425-BCBA-144D674D82D8}"/>
          </ac:spMkLst>
        </pc:spChg>
      </pc:sldChg>
      <pc:sldChg chg="modSp mod modNotesTx">
        <pc:chgData name="Gunnar Orn Thorsteinsson" userId="6ff5e4af-0863-4080-9179-e09f07ef459c" providerId="ADAL" clId="{480340B2-B694-41F3-AFD8-F1CCE439C415}" dt="2022-05-04T20:13:53.889" v="156" actId="20577"/>
        <pc:sldMkLst>
          <pc:docMk/>
          <pc:sldMk cId="4072071197" sldId="395"/>
        </pc:sldMkLst>
        <pc:spChg chg="mod">
          <ac:chgData name="Gunnar Orn Thorsteinsson" userId="6ff5e4af-0863-4080-9179-e09f07ef459c" providerId="ADAL" clId="{480340B2-B694-41F3-AFD8-F1CCE439C415}" dt="2022-05-04T20:12:43.441" v="24" actId="403"/>
          <ac:spMkLst>
            <pc:docMk/>
            <pc:sldMk cId="4072071197" sldId="395"/>
            <ac:spMk id="2" creationId="{CBCD8103-E0AA-4425-BCBA-144D674D82D8}"/>
          </ac:spMkLst>
        </pc:spChg>
      </pc:sldChg>
      <pc:sldChg chg="modNotesTx">
        <pc:chgData name="Gunnar Orn Thorsteinsson" userId="6ff5e4af-0863-4080-9179-e09f07ef459c" providerId="ADAL" clId="{480340B2-B694-41F3-AFD8-F1CCE439C415}" dt="2022-05-05T08:14:46.691" v="1535" actId="20577"/>
        <pc:sldMkLst>
          <pc:docMk/>
          <pc:sldMk cId="3245361369" sldId="5144"/>
        </pc:sldMkLst>
      </pc:sldChg>
      <pc:sldChg chg="modSp mod">
        <pc:chgData name="Gunnar Orn Thorsteinsson" userId="6ff5e4af-0863-4080-9179-e09f07ef459c" providerId="ADAL" clId="{480340B2-B694-41F3-AFD8-F1CCE439C415}" dt="2022-05-05T08:57:27.672" v="1758" actId="6549"/>
        <pc:sldMkLst>
          <pc:docMk/>
          <pc:sldMk cId="56649913" sldId="5146"/>
        </pc:sldMkLst>
        <pc:spChg chg="mod">
          <ac:chgData name="Gunnar Orn Thorsteinsson" userId="6ff5e4af-0863-4080-9179-e09f07ef459c" providerId="ADAL" clId="{480340B2-B694-41F3-AFD8-F1CCE439C415}" dt="2022-05-05T08:57:27.672" v="1758" actId="6549"/>
          <ac:spMkLst>
            <pc:docMk/>
            <pc:sldMk cId="56649913" sldId="5146"/>
            <ac:spMk id="4" creationId="{48A34DAF-171A-470C-8CDC-1E55F9C05A19}"/>
          </ac:spMkLst>
        </pc:spChg>
      </pc:sldChg>
      <pc:sldChg chg="modSp mod">
        <pc:chgData name="Gunnar Orn Thorsteinsson" userId="6ff5e4af-0863-4080-9179-e09f07ef459c" providerId="ADAL" clId="{480340B2-B694-41F3-AFD8-F1CCE439C415}" dt="2022-05-15T12:00:27.497" v="1793" actId="20577"/>
        <pc:sldMkLst>
          <pc:docMk/>
          <pc:sldMk cId="3993974761" sldId="5149"/>
        </pc:sldMkLst>
        <pc:spChg chg="mod">
          <ac:chgData name="Gunnar Orn Thorsteinsson" userId="6ff5e4af-0863-4080-9179-e09f07ef459c" providerId="ADAL" clId="{480340B2-B694-41F3-AFD8-F1CCE439C415}" dt="2022-05-15T12:00:27.497" v="1793" actId="20577"/>
          <ac:spMkLst>
            <pc:docMk/>
            <pc:sldMk cId="3993974761" sldId="5149"/>
            <ac:spMk id="3" creationId="{EDD3BE44-A67F-45D2-A309-99B8581CCC46}"/>
          </ac:spMkLst>
        </pc:spChg>
        <pc:spChg chg="mod">
          <ac:chgData name="Gunnar Orn Thorsteinsson" userId="6ff5e4af-0863-4080-9179-e09f07ef459c" providerId="ADAL" clId="{480340B2-B694-41F3-AFD8-F1CCE439C415}" dt="2022-05-15T11:59:54.074" v="1772" actId="20577"/>
          <ac:spMkLst>
            <pc:docMk/>
            <pc:sldMk cId="3993974761" sldId="5149"/>
            <ac:spMk id="21" creationId="{86A4E7FC-FC8B-4689-9D9E-9286E6F7C6C0}"/>
          </ac:spMkLst>
        </pc:spChg>
      </pc:sldChg>
      <pc:sldChg chg="addSp delSp modSp mod">
        <pc:chgData name="Gunnar Orn Thorsteinsson" userId="6ff5e4af-0863-4080-9179-e09f07ef459c" providerId="ADAL" clId="{480340B2-B694-41F3-AFD8-F1CCE439C415}" dt="2022-05-05T08:58:41.733" v="1759" actId="21"/>
        <pc:sldMkLst>
          <pc:docMk/>
          <pc:sldMk cId="4011573019" sldId="5163"/>
        </pc:sldMkLst>
        <pc:picChg chg="add del mod">
          <ac:chgData name="Gunnar Orn Thorsteinsson" userId="6ff5e4af-0863-4080-9179-e09f07ef459c" providerId="ADAL" clId="{480340B2-B694-41F3-AFD8-F1CCE439C415}" dt="2022-05-05T08:58:41.733" v="1759" actId="21"/>
          <ac:picMkLst>
            <pc:docMk/>
            <pc:sldMk cId="4011573019" sldId="5163"/>
            <ac:picMk id="4" creationId="{85853CB9-331C-B5E9-86BA-F42A608C93D0}"/>
          </ac:picMkLst>
        </pc:picChg>
      </pc:sldChg>
      <pc:sldChg chg="addSp delSp modSp mod ord modNotesTx">
        <pc:chgData name="Gunnar Orn Thorsteinsson" userId="6ff5e4af-0863-4080-9179-e09f07ef459c" providerId="ADAL" clId="{480340B2-B694-41F3-AFD8-F1CCE439C415}" dt="2022-05-09T10:20:49.809" v="1770" actId="164"/>
        <pc:sldMkLst>
          <pc:docMk/>
          <pc:sldMk cId="1832993096" sldId="5169"/>
        </pc:sldMkLst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2" creationId="{6D254CB1-8D62-7488-9DB0-25247FEC1416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5" creationId="{2F3968BD-0B4A-F394-815F-2E16F3C516B9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6" creationId="{E26D94D1-5B8C-FF69-88FB-BDEFE3A27558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7" creationId="{365EF823-E606-D5FB-C3AA-8596A40CCDE3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8" creationId="{BB5EEA16-353E-D680-E0E6-6589E9B9CBF0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9" creationId="{D615E960-F2C1-278E-BA07-03CBD6FFFB12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0" creationId="{00F26548-FDD7-CE34-3CF6-7BD9FA24B3B8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1" creationId="{8A61E4BC-E1C9-E1F4-DF19-1AE13319E99D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3" creationId="{D2BA8A4F-2C5F-3248-004D-99F76B9DA547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4" creationId="{36F98A0E-0407-4D4E-F818-54E31A81C7D7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6" creationId="{EAAF8EFF-B3CD-F187-32CE-6F6CF123D972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7" creationId="{422F62A0-C3C0-0C4D-087E-A45260F20E92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8" creationId="{C727128D-46DD-2471-FAEE-5FA6E48A935B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19" creationId="{F8522AB7-2705-5EEF-E542-77716F9EDED6}"/>
          </ac:spMkLst>
        </pc:spChg>
        <pc:spChg chg="mod topLvl">
          <ac:chgData name="Gunnar Orn Thorsteinsson" userId="6ff5e4af-0863-4080-9179-e09f07ef459c" providerId="ADAL" clId="{480340B2-B694-41F3-AFD8-F1CCE439C415}" dt="2022-05-09T10:20:49.809" v="1770" actId="164"/>
          <ac:spMkLst>
            <pc:docMk/>
            <pc:sldMk cId="1832993096" sldId="5169"/>
            <ac:spMk id="20" creationId="{A7458779-F633-2242-090B-ACA0583B6093}"/>
          </ac:spMkLst>
        </pc:spChg>
        <pc:grpChg chg="add mod">
          <ac:chgData name="Gunnar Orn Thorsteinsson" userId="6ff5e4af-0863-4080-9179-e09f07ef459c" providerId="ADAL" clId="{480340B2-B694-41F3-AFD8-F1CCE439C415}" dt="2022-05-09T10:20:49.809" v="1770" actId="164"/>
          <ac:grpSpMkLst>
            <pc:docMk/>
            <pc:sldMk cId="1832993096" sldId="5169"/>
            <ac:grpSpMk id="3" creationId="{9A636E09-3AC2-9841-F52A-7A2FC2837505}"/>
          </ac:grpSpMkLst>
        </pc:grpChg>
        <pc:grpChg chg="del">
          <ac:chgData name="Gunnar Orn Thorsteinsson" userId="6ff5e4af-0863-4080-9179-e09f07ef459c" providerId="ADAL" clId="{480340B2-B694-41F3-AFD8-F1CCE439C415}" dt="2022-05-09T10:20:24.308" v="1768" actId="165"/>
          <ac:grpSpMkLst>
            <pc:docMk/>
            <pc:sldMk cId="1832993096" sldId="5169"/>
            <ac:grpSpMk id="63" creationId="{753334E9-974F-7F77-E283-29B7D14A3ED2}"/>
          </ac:grpSpMkLst>
        </pc:grp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21" creationId="{B0C00C3D-201E-4081-7A08-3C14CBE54374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23" creationId="{20F88B31-AF6C-7E3F-11E0-85885A7F1312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25" creationId="{6269375B-50C9-EA1E-19D8-D0EDB66E42A3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27" creationId="{19C56D91-3BCC-28E5-660D-42816CE61ECE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34" creationId="{FB9B4DD7-6AF8-FF00-A9A4-DB705F912C04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36" creationId="{BF37BA60-374D-9F7E-6C2E-E29DC7914511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38" creationId="{1E144754-68D0-F3D4-AF63-B55C65163054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40" creationId="{E91421B5-43DC-EF7D-381E-7A42AB06096E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42" creationId="{F5281BDC-3395-27EC-0493-AD50E70563BB}"/>
          </ac:cxnSpMkLst>
        </pc:cxnChg>
        <pc:cxnChg chg="mod topLvl">
          <ac:chgData name="Gunnar Orn Thorsteinsson" userId="6ff5e4af-0863-4080-9179-e09f07ef459c" providerId="ADAL" clId="{480340B2-B694-41F3-AFD8-F1CCE439C415}" dt="2022-05-09T10:20:49.809" v="1770" actId="164"/>
          <ac:cxnSpMkLst>
            <pc:docMk/>
            <pc:sldMk cId="1832993096" sldId="5169"/>
            <ac:cxnSpMk id="56" creationId="{20BF5425-788A-331C-1109-D2A77D25CA0C}"/>
          </ac:cxnSpMkLst>
        </pc:cxnChg>
      </pc:sldChg>
      <pc:sldChg chg="addSp delSp modSp mod">
        <pc:chgData name="Gunnar Orn Thorsteinsson" userId="6ff5e4af-0863-4080-9179-e09f07ef459c" providerId="ADAL" clId="{480340B2-B694-41F3-AFD8-F1CCE439C415}" dt="2022-05-09T10:09:14.895" v="1767" actId="14100"/>
        <pc:sldMkLst>
          <pc:docMk/>
          <pc:sldMk cId="328110425" sldId="5170"/>
        </pc:sldMkLst>
        <pc:picChg chg="add mod">
          <ac:chgData name="Gunnar Orn Thorsteinsson" userId="6ff5e4af-0863-4080-9179-e09f07ef459c" providerId="ADAL" clId="{480340B2-B694-41F3-AFD8-F1CCE439C415}" dt="2022-05-05T07:42:14.493" v="1432" actId="1076"/>
          <ac:picMkLst>
            <pc:docMk/>
            <pc:sldMk cId="328110425" sldId="5170"/>
            <ac:picMk id="6" creationId="{430F8ABB-F7B5-2222-60A9-3C3A96681065}"/>
          </ac:picMkLst>
        </pc:picChg>
        <pc:picChg chg="mod">
          <ac:chgData name="Gunnar Orn Thorsteinsson" userId="6ff5e4af-0863-4080-9179-e09f07ef459c" providerId="ADAL" clId="{480340B2-B694-41F3-AFD8-F1CCE439C415}" dt="2022-05-05T07:41:16.372" v="1420" actId="1076"/>
          <ac:picMkLst>
            <pc:docMk/>
            <pc:sldMk cId="328110425" sldId="5170"/>
            <ac:picMk id="7" creationId="{A51388B6-5610-68F9-A73F-0062E9E64B11}"/>
          </ac:picMkLst>
        </pc:picChg>
        <pc:picChg chg="add mod">
          <ac:chgData name="Gunnar Orn Thorsteinsson" userId="6ff5e4af-0863-4080-9179-e09f07ef459c" providerId="ADAL" clId="{480340B2-B694-41F3-AFD8-F1CCE439C415}" dt="2022-05-05T07:42:05.007" v="1429" actId="14100"/>
          <ac:picMkLst>
            <pc:docMk/>
            <pc:sldMk cId="328110425" sldId="5170"/>
            <ac:picMk id="10" creationId="{71AD6739-D2E0-696F-99D5-C310AD73B2C2}"/>
          </ac:picMkLst>
        </pc:picChg>
        <pc:picChg chg="mod">
          <ac:chgData name="Gunnar Orn Thorsteinsson" userId="6ff5e4af-0863-4080-9179-e09f07ef459c" providerId="ADAL" clId="{480340B2-B694-41F3-AFD8-F1CCE439C415}" dt="2022-05-05T07:41:12.693" v="1418" actId="1076"/>
          <ac:picMkLst>
            <pc:docMk/>
            <pc:sldMk cId="328110425" sldId="5170"/>
            <ac:picMk id="11" creationId="{6083581B-C9AA-B119-49AF-DC91B33881D9}"/>
          </ac:picMkLst>
        </pc:picChg>
        <pc:cxnChg chg="add del mod">
          <ac:chgData name="Gunnar Orn Thorsteinsson" userId="6ff5e4af-0863-4080-9179-e09f07ef459c" providerId="ADAL" clId="{480340B2-B694-41F3-AFD8-F1CCE439C415}" dt="2022-05-05T07:36:31.596" v="1409" actId="478"/>
          <ac:cxnSpMkLst>
            <pc:docMk/>
            <pc:sldMk cId="328110425" sldId="5170"/>
            <ac:cxnSpMk id="3" creationId="{8DB4D6E4-A241-E92A-5456-104221AB5D76}"/>
          </ac:cxnSpMkLst>
        </pc:cxnChg>
        <pc:cxnChg chg="add mod">
          <ac:chgData name="Gunnar Orn Thorsteinsson" userId="6ff5e4af-0863-4080-9179-e09f07ef459c" providerId="ADAL" clId="{480340B2-B694-41F3-AFD8-F1CCE439C415}" dt="2022-05-05T07:42:46.805" v="1435" actId="1582"/>
          <ac:cxnSpMkLst>
            <pc:docMk/>
            <pc:sldMk cId="328110425" sldId="5170"/>
            <ac:cxnSpMk id="13" creationId="{8C99FE8A-E10C-2CFD-CF0E-E19A0B7964D2}"/>
          </ac:cxnSpMkLst>
        </pc:cxnChg>
        <pc:cxnChg chg="add mod">
          <ac:chgData name="Gunnar Orn Thorsteinsson" userId="6ff5e4af-0863-4080-9179-e09f07ef459c" providerId="ADAL" clId="{480340B2-B694-41F3-AFD8-F1CCE439C415}" dt="2022-05-09T10:09:14.895" v="1767" actId="14100"/>
          <ac:cxnSpMkLst>
            <pc:docMk/>
            <pc:sldMk cId="328110425" sldId="5170"/>
            <ac:cxnSpMk id="15" creationId="{04FCF289-A163-1783-5661-D4868C3918FE}"/>
          </ac:cxnSpMkLst>
        </pc:cxnChg>
        <pc:cxnChg chg="add mod">
          <ac:chgData name="Gunnar Orn Thorsteinsson" userId="6ff5e4af-0863-4080-9179-e09f07ef459c" providerId="ADAL" clId="{480340B2-B694-41F3-AFD8-F1CCE439C415}" dt="2022-05-05T07:42:51.523" v="1437" actId="1582"/>
          <ac:cxnSpMkLst>
            <pc:docMk/>
            <pc:sldMk cId="328110425" sldId="5170"/>
            <ac:cxnSpMk id="19" creationId="{D8C117F7-58B0-5586-AF2C-4E3BE44C3DE4}"/>
          </ac:cxnSpMkLst>
        </pc:cxnChg>
      </pc:sldChg>
      <pc:sldChg chg="addSp delSp modSp mod">
        <pc:chgData name="Gunnar Orn Thorsteinsson" userId="6ff5e4af-0863-4080-9179-e09f07ef459c" providerId="ADAL" clId="{480340B2-B694-41F3-AFD8-F1CCE439C415}" dt="2022-05-05T08:27:53.932" v="1752" actId="1037"/>
        <pc:sldMkLst>
          <pc:docMk/>
          <pc:sldMk cId="2392162089" sldId="5171"/>
        </pc:sldMkLst>
        <pc:spChg chg="add del">
          <ac:chgData name="Gunnar Orn Thorsteinsson" userId="6ff5e4af-0863-4080-9179-e09f07ef459c" providerId="ADAL" clId="{480340B2-B694-41F3-AFD8-F1CCE439C415}" dt="2022-05-05T08:12:54.907" v="1492" actId="478"/>
          <ac:spMkLst>
            <pc:docMk/>
            <pc:sldMk cId="2392162089" sldId="5171"/>
            <ac:spMk id="7" creationId="{3C8C4F46-E6F8-6998-A81D-9C452CB65755}"/>
          </ac:spMkLst>
        </pc:spChg>
        <pc:spChg chg="add mod">
          <ac:chgData name="Gunnar Orn Thorsteinsson" userId="6ff5e4af-0863-4080-9179-e09f07ef459c" providerId="ADAL" clId="{480340B2-B694-41F3-AFD8-F1CCE439C415}" dt="2022-05-05T08:13:08.512" v="1505" actId="1076"/>
          <ac:spMkLst>
            <pc:docMk/>
            <pc:sldMk cId="2392162089" sldId="5171"/>
            <ac:spMk id="8" creationId="{75AF1018-EBED-BEB6-8488-2927DF340DAA}"/>
          </ac:spMkLst>
        </pc:spChg>
        <pc:spChg chg="add mod">
          <ac:chgData name="Gunnar Orn Thorsteinsson" userId="6ff5e4af-0863-4080-9179-e09f07ef459c" providerId="ADAL" clId="{480340B2-B694-41F3-AFD8-F1CCE439C415}" dt="2022-05-05T08:13:18.237" v="1510" actId="20577"/>
          <ac:spMkLst>
            <pc:docMk/>
            <pc:sldMk cId="2392162089" sldId="5171"/>
            <ac:spMk id="9" creationId="{C205A0DC-0D2F-FCB0-0451-0B036C2B766C}"/>
          </ac:spMkLst>
        </pc:spChg>
        <pc:spChg chg="add mod">
          <ac:chgData name="Gunnar Orn Thorsteinsson" userId="6ff5e4af-0863-4080-9179-e09f07ef459c" providerId="ADAL" clId="{480340B2-B694-41F3-AFD8-F1CCE439C415}" dt="2022-05-05T08:27:05.168" v="1709" actId="21"/>
          <ac:spMkLst>
            <pc:docMk/>
            <pc:sldMk cId="2392162089" sldId="5171"/>
            <ac:spMk id="10" creationId="{C0DCD53C-55B4-58A8-FB49-D57A6607994E}"/>
          </ac:spMkLst>
        </pc:spChg>
        <pc:spChg chg="add del mod">
          <ac:chgData name="Gunnar Orn Thorsteinsson" userId="6ff5e4af-0863-4080-9179-e09f07ef459c" providerId="ADAL" clId="{480340B2-B694-41F3-AFD8-F1CCE439C415}" dt="2022-05-05T08:26:25.370" v="1695" actId="478"/>
          <ac:spMkLst>
            <pc:docMk/>
            <pc:sldMk cId="2392162089" sldId="5171"/>
            <ac:spMk id="13" creationId="{891E0EA8-6E39-2E97-3459-4E76090BC406}"/>
          </ac:spMkLst>
        </pc:spChg>
        <pc:spChg chg="add mod">
          <ac:chgData name="Gunnar Orn Thorsteinsson" userId="6ff5e4af-0863-4080-9179-e09f07ef459c" providerId="ADAL" clId="{480340B2-B694-41F3-AFD8-F1CCE439C415}" dt="2022-05-05T08:27:53.932" v="1752" actId="1037"/>
          <ac:spMkLst>
            <pc:docMk/>
            <pc:sldMk cId="2392162089" sldId="5171"/>
            <ac:spMk id="15" creationId="{CF36ADA0-35AE-ABBF-3DA5-564102E920F2}"/>
          </ac:spMkLst>
        </pc:spChg>
        <pc:picChg chg="add mod">
          <ac:chgData name="Gunnar Orn Thorsteinsson" userId="6ff5e4af-0863-4080-9179-e09f07ef459c" providerId="ADAL" clId="{480340B2-B694-41F3-AFD8-F1CCE439C415}" dt="2022-05-05T08:12:20.099" v="1490" actId="1076"/>
          <ac:picMkLst>
            <pc:docMk/>
            <pc:sldMk cId="2392162089" sldId="5171"/>
            <ac:picMk id="3" creationId="{6D1B5F88-E547-C1EC-D4E8-E5AEA50E00B9}"/>
          </ac:picMkLst>
        </pc:picChg>
        <pc:picChg chg="add mod">
          <ac:chgData name="Gunnar Orn Thorsteinsson" userId="6ff5e4af-0863-4080-9179-e09f07ef459c" providerId="ADAL" clId="{480340B2-B694-41F3-AFD8-F1CCE439C415}" dt="2022-05-05T08:12:16.680" v="1489" actId="1076"/>
          <ac:picMkLst>
            <pc:docMk/>
            <pc:sldMk cId="2392162089" sldId="5171"/>
            <ac:picMk id="6" creationId="{994DDE22-9575-C9D2-2573-2EE521473BF4}"/>
          </ac:picMkLst>
        </pc:picChg>
        <pc:picChg chg="add del mod">
          <ac:chgData name="Gunnar Orn Thorsteinsson" userId="6ff5e4af-0863-4080-9179-e09f07ef459c" providerId="ADAL" clId="{480340B2-B694-41F3-AFD8-F1CCE439C415}" dt="2022-05-05T08:26:25.370" v="1695" actId="478"/>
          <ac:picMkLst>
            <pc:docMk/>
            <pc:sldMk cId="2392162089" sldId="5171"/>
            <ac:picMk id="12" creationId="{D0EB7B30-932E-7117-58DD-7B5FACECFD6F}"/>
          </ac:picMkLst>
        </pc:picChg>
      </pc:sldChg>
      <pc:sldChg chg="addSp modSp mod">
        <pc:chgData name="Gunnar Orn Thorsteinsson" userId="6ff5e4af-0863-4080-9179-e09f07ef459c" providerId="ADAL" clId="{480340B2-B694-41F3-AFD8-F1CCE439C415}" dt="2022-05-05T08:02:19.670" v="1467" actId="1076"/>
        <pc:sldMkLst>
          <pc:docMk/>
          <pc:sldMk cId="4270120644" sldId="5172"/>
        </pc:sldMkLst>
        <pc:picChg chg="mod">
          <ac:chgData name="Gunnar Orn Thorsteinsson" userId="6ff5e4af-0863-4080-9179-e09f07ef459c" providerId="ADAL" clId="{480340B2-B694-41F3-AFD8-F1CCE439C415}" dt="2022-05-05T08:02:19.670" v="1467" actId="1076"/>
          <ac:picMkLst>
            <pc:docMk/>
            <pc:sldMk cId="4270120644" sldId="5172"/>
            <ac:picMk id="2" creationId="{42A8B1AB-7703-CCFA-39FA-02CCDDA836B5}"/>
          </ac:picMkLst>
        </pc:picChg>
        <pc:picChg chg="add mod">
          <ac:chgData name="Gunnar Orn Thorsteinsson" userId="6ff5e4af-0863-4080-9179-e09f07ef459c" providerId="ADAL" clId="{480340B2-B694-41F3-AFD8-F1CCE439C415}" dt="2022-05-05T08:01:31.889" v="1458" actId="1076"/>
          <ac:picMkLst>
            <pc:docMk/>
            <pc:sldMk cId="4270120644" sldId="5172"/>
            <ac:picMk id="4" creationId="{C1A50A42-3043-59C7-7300-3ACCDA298D2F}"/>
          </ac:picMkLst>
        </pc:picChg>
        <pc:picChg chg="add mod">
          <ac:chgData name="Gunnar Orn Thorsteinsson" userId="6ff5e4af-0863-4080-9179-e09f07ef459c" providerId="ADAL" clId="{480340B2-B694-41F3-AFD8-F1CCE439C415}" dt="2022-05-05T07:59:16.896" v="1447" actId="1076"/>
          <ac:picMkLst>
            <pc:docMk/>
            <pc:sldMk cId="4270120644" sldId="5172"/>
            <ac:picMk id="6" creationId="{34D8632E-C9C1-E0D5-7CF9-13347812C0D5}"/>
          </ac:picMkLst>
        </pc:picChg>
        <pc:picChg chg="add mod">
          <ac:chgData name="Gunnar Orn Thorsteinsson" userId="6ff5e4af-0863-4080-9179-e09f07ef459c" providerId="ADAL" clId="{480340B2-B694-41F3-AFD8-F1CCE439C415}" dt="2022-05-05T08:01:56.497" v="1462" actId="1076"/>
          <ac:picMkLst>
            <pc:docMk/>
            <pc:sldMk cId="4270120644" sldId="5172"/>
            <ac:picMk id="8" creationId="{53825663-C826-CF40-FD7B-B17F608AF558}"/>
          </ac:picMkLst>
        </pc:picChg>
        <pc:cxnChg chg="add mod">
          <ac:chgData name="Gunnar Orn Thorsteinsson" userId="6ff5e4af-0863-4080-9179-e09f07ef459c" providerId="ADAL" clId="{480340B2-B694-41F3-AFD8-F1CCE439C415}" dt="2022-05-05T08:02:19.670" v="1467" actId="1076"/>
          <ac:cxnSpMkLst>
            <pc:docMk/>
            <pc:sldMk cId="4270120644" sldId="5172"/>
            <ac:cxnSpMk id="10" creationId="{683FFFDD-8DCB-D3F7-C968-0F5373C2025E}"/>
          </ac:cxnSpMkLst>
        </pc:cxnChg>
        <pc:cxnChg chg="add mod">
          <ac:chgData name="Gunnar Orn Thorsteinsson" userId="6ff5e4af-0863-4080-9179-e09f07ef459c" providerId="ADAL" clId="{480340B2-B694-41F3-AFD8-F1CCE439C415}" dt="2022-05-05T08:02:13.910" v="1465" actId="108"/>
          <ac:cxnSpMkLst>
            <pc:docMk/>
            <pc:sldMk cId="4270120644" sldId="5172"/>
            <ac:cxnSpMk id="12" creationId="{62D0EC2A-E4C0-A31A-5135-9A62B76C20C7}"/>
          </ac:cxnSpMkLst>
        </pc:cxnChg>
        <pc:cxnChg chg="add mod">
          <ac:chgData name="Gunnar Orn Thorsteinsson" userId="6ff5e4af-0863-4080-9179-e09f07ef459c" providerId="ADAL" clId="{480340B2-B694-41F3-AFD8-F1CCE439C415}" dt="2022-05-05T08:02:10.105" v="1464" actId="108"/>
          <ac:cxnSpMkLst>
            <pc:docMk/>
            <pc:sldMk cId="4270120644" sldId="5172"/>
            <ac:cxnSpMk id="14" creationId="{19DDDFFD-96DE-0CE6-E5FB-385564FAF868}"/>
          </ac:cxnSpMkLst>
        </pc:cxnChg>
      </pc:sldChg>
      <pc:sldChg chg="addSp modSp mod">
        <pc:chgData name="Gunnar Orn Thorsteinsson" userId="6ff5e4af-0863-4080-9179-e09f07ef459c" providerId="ADAL" clId="{480340B2-B694-41F3-AFD8-F1CCE439C415}" dt="2022-05-05T08:25:05.876" v="1691" actId="14100"/>
        <pc:sldMkLst>
          <pc:docMk/>
          <pc:sldMk cId="1677821131" sldId="5173"/>
        </pc:sldMkLst>
        <pc:picChg chg="add mod">
          <ac:chgData name="Gunnar Orn Thorsteinsson" userId="6ff5e4af-0863-4080-9179-e09f07ef459c" providerId="ADAL" clId="{480340B2-B694-41F3-AFD8-F1CCE439C415}" dt="2022-05-05T08:07:39.611" v="1472" actId="14100"/>
          <ac:picMkLst>
            <pc:docMk/>
            <pc:sldMk cId="1677821131" sldId="5173"/>
            <ac:picMk id="3" creationId="{7F4FE299-59D1-BE7C-1BA3-99758D9DF2F1}"/>
          </ac:picMkLst>
        </pc:picChg>
        <pc:picChg chg="add mod">
          <ac:chgData name="Gunnar Orn Thorsteinsson" userId="6ff5e4af-0863-4080-9179-e09f07ef459c" providerId="ADAL" clId="{480340B2-B694-41F3-AFD8-F1CCE439C415}" dt="2022-05-05T08:07:55.456" v="1474" actId="1076"/>
          <ac:picMkLst>
            <pc:docMk/>
            <pc:sldMk cId="1677821131" sldId="5173"/>
            <ac:picMk id="6" creationId="{07E11CE3-E8ED-8400-FCB5-9ACAFB7B182A}"/>
          </ac:picMkLst>
        </pc:picChg>
        <pc:picChg chg="add mod">
          <ac:chgData name="Gunnar Orn Thorsteinsson" userId="6ff5e4af-0863-4080-9179-e09f07ef459c" providerId="ADAL" clId="{480340B2-B694-41F3-AFD8-F1CCE439C415}" dt="2022-05-05T08:09:34.452" v="1477" actId="1076"/>
          <ac:picMkLst>
            <pc:docMk/>
            <pc:sldMk cId="1677821131" sldId="5173"/>
            <ac:picMk id="8" creationId="{BEFEA99B-6185-D5AE-95AC-A01E3E52E570}"/>
          </ac:picMkLst>
        </pc:picChg>
        <pc:picChg chg="add mod">
          <ac:chgData name="Gunnar Orn Thorsteinsson" userId="6ff5e4af-0863-4080-9179-e09f07ef459c" providerId="ADAL" clId="{480340B2-B694-41F3-AFD8-F1CCE439C415}" dt="2022-05-05T08:10:38.510" v="1480" actId="1076"/>
          <ac:picMkLst>
            <pc:docMk/>
            <pc:sldMk cId="1677821131" sldId="5173"/>
            <ac:picMk id="10" creationId="{ECA04D21-03D9-89A0-F19A-7B49D28D5759}"/>
          </ac:picMkLst>
        </pc:picChg>
        <pc:cxnChg chg="add mod">
          <ac:chgData name="Gunnar Orn Thorsteinsson" userId="6ff5e4af-0863-4080-9179-e09f07ef459c" providerId="ADAL" clId="{480340B2-B694-41F3-AFD8-F1CCE439C415}" dt="2022-05-05T08:24:20.087" v="1687" actId="14100"/>
          <ac:cxnSpMkLst>
            <pc:docMk/>
            <pc:sldMk cId="1677821131" sldId="5173"/>
            <ac:cxnSpMk id="12" creationId="{B39CDC5D-31BB-5E35-1C27-EEAC892DC7BD}"/>
          </ac:cxnSpMkLst>
        </pc:cxnChg>
        <pc:cxnChg chg="add mod">
          <ac:chgData name="Gunnar Orn Thorsteinsson" userId="6ff5e4af-0863-4080-9179-e09f07ef459c" providerId="ADAL" clId="{480340B2-B694-41F3-AFD8-F1CCE439C415}" dt="2022-05-05T08:24:10.406" v="1685" actId="1582"/>
          <ac:cxnSpMkLst>
            <pc:docMk/>
            <pc:sldMk cId="1677821131" sldId="5173"/>
            <ac:cxnSpMk id="14" creationId="{490DD92B-B37F-8E6D-0D00-9679480B6D39}"/>
          </ac:cxnSpMkLst>
        </pc:cxnChg>
        <pc:cxnChg chg="add mod">
          <ac:chgData name="Gunnar Orn Thorsteinsson" userId="6ff5e4af-0863-4080-9179-e09f07ef459c" providerId="ADAL" clId="{480340B2-B694-41F3-AFD8-F1CCE439C415}" dt="2022-05-05T08:25:05.876" v="1691" actId="14100"/>
          <ac:cxnSpMkLst>
            <pc:docMk/>
            <pc:sldMk cId="1677821131" sldId="5173"/>
            <ac:cxnSpMk id="17" creationId="{4C013F04-866C-CDB6-B3DF-E3DA7A1637E2}"/>
          </ac:cxnSpMkLst>
        </pc:cxnChg>
      </pc:sldChg>
      <pc:sldChg chg="addSp delSp modSp add mod ord modNotesTx">
        <pc:chgData name="Gunnar Orn Thorsteinsson" userId="6ff5e4af-0863-4080-9179-e09f07ef459c" providerId="ADAL" clId="{480340B2-B694-41F3-AFD8-F1CCE439C415}" dt="2022-05-05T08:23:14.788" v="1679" actId="6549"/>
        <pc:sldMkLst>
          <pc:docMk/>
          <pc:sldMk cId="797439763" sldId="5174"/>
        </pc:sldMkLst>
        <pc:spChg chg="mod">
          <ac:chgData name="Gunnar Orn Thorsteinsson" userId="6ff5e4af-0863-4080-9179-e09f07ef459c" providerId="ADAL" clId="{480340B2-B694-41F3-AFD8-F1CCE439C415}" dt="2022-05-05T08:22:50.012" v="1674" actId="20577"/>
          <ac:spMkLst>
            <pc:docMk/>
            <pc:sldMk cId="797439763" sldId="5174"/>
            <ac:spMk id="3" creationId="{DBFC5983-7FBA-4A39-9B83-9649E711B194}"/>
          </ac:spMkLst>
        </pc:spChg>
        <pc:picChg chg="add mod">
          <ac:chgData name="Gunnar Orn Thorsteinsson" userId="6ff5e4af-0863-4080-9179-e09f07ef459c" providerId="ADAL" clId="{480340B2-B694-41F3-AFD8-F1CCE439C415}" dt="2022-05-05T08:22:59.111" v="1678" actId="1076"/>
          <ac:picMkLst>
            <pc:docMk/>
            <pc:sldMk cId="797439763" sldId="5174"/>
            <ac:picMk id="4" creationId="{18A4EE11-FF4E-1004-1C91-4EE1E9E3622D}"/>
          </ac:picMkLst>
        </pc:picChg>
        <pc:picChg chg="del">
          <ac:chgData name="Gunnar Orn Thorsteinsson" userId="6ff5e4af-0863-4080-9179-e09f07ef459c" providerId="ADAL" clId="{480340B2-B694-41F3-AFD8-F1CCE439C415}" dt="2022-05-05T08:22:51.883" v="1675" actId="478"/>
          <ac:picMkLst>
            <pc:docMk/>
            <pc:sldMk cId="797439763" sldId="5174"/>
            <ac:picMk id="10" creationId="{51B1EE9E-4BC7-A230-5DE3-52B7F193AD06}"/>
          </ac:picMkLst>
        </pc:picChg>
      </pc:sldChg>
      <pc:sldChg chg="new del">
        <pc:chgData name="Gunnar Orn Thorsteinsson" userId="6ff5e4af-0863-4080-9179-e09f07ef459c" providerId="ADAL" clId="{480340B2-B694-41F3-AFD8-F1CCE439C415}" dt="2022-05-04T23:15:03.791" v="941" actId="680"/>
        <pc:sldMkLst>
          <pc:docMk/>
          <pc:sldMk cId="3456581878" sldId="517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1B6091"/>
        </a:solidFill>
      </dgm:spPr>
      <dgm:t>
        <a:bodyPr/>
        <a:lstStyle/>
        <a:p>
          <a:r>
            <a:rPr lang="en-US" sz="1600" dirty="0">
              <a:latin typeface="+mj-lt"/>
            </a:rPr>
            <a:t>Hospitality</a:t>
          </a:r>
          <a:endParaRPr lang="en-US" sz="1600" dirty="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/>
      <dgm:t>
        <a:bodyPr/>
        <a:lstStyle/>
        <a:p>
          <a:r>
            <a:rPr lang="en-US" sz="1400" dirty="0"/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6FA4179E-4862-477A-9A20-53203E1763F3}">
      <dgm:prSet custT="1"/>
      <dgm:spPr/>
      <dgm:t>
        <a:bodyPr/>
        <a:lstStyle/>
        <a:p>
          <a:r>
            <a:rPr lang="en-US" sz="1400" dirty="0"/>
            <a:t>KDS</a:t>
          </a:r>
        </a:p>
      </dgm:t>
    </dgm:pt>
    <dgm:pt modelId="{B8872E9E-E69B-458D-99B4-57B399BDD947}" type="parTrans" cxnId="{CAD90C08-EDD2-4303-8A70-FE082C49D3FC}">
      <dgm:prSet/>
      <dgm:spPr/>
      <dgm:t>
        <a:bodyPr/>
        <a:lstStyle/>
        <a:p>
          <a:endParaRPr lang="en-US"/>
        </a:p>
      </dgm:t>
    </dgm:pt>
    <dgm:pt modelId="{F897052F-3FF5-419A-8A61-8B4906177170}" type="sibTrans" cxnId="{CAD90C08-EDD2-4303-8A70-FE082C49D3FC}">
      <dgm:prSet/>
      <dgm:spPr/>
      <dgm:t>
        <a:bodyPr/>
        <a:lstStyle/>
        <a:p>
          <a:endParaRPr lang="en-US"/>
        </a:p>
      </dgm:t>
    </dgm:pt>
    <dgm:pt modelId="{A38173D9-A795-449A-B3DC-9342E9ACCD30}">
      <dgm:prSet custT="1"/>
      <dgm:spPr/>
      <dgm:t>
        <a:bodyPr/>
        <a:lstStyle/>
        <a:p>
          <a:r>
            <a:rPr lang="en-US" sz="1400" dirty="0"/>
            <a:t>Staff </a:t>
          </a:r>
          <a:r>
            <a:rPr lang="en-US" sz="1400" dirty="0" err="1"/>
            <a:t>Mgmt</a:t>
          </a:r>
          <a:endParaRPr lang="en-US" sz="1400" dirty="0"/>
        </a:p>
      </dgm:t>
    </dgm:pt>
    <dgm:pt modelId="{90E478D3-5572-4777-8BD3-59A7B7FF4B71}" type="parTrans" cxnId="{C0E52EF0-DB0B-4F3C-B7AA-8367C9F5BC17}">
      <dgm:prSet/>
      <dgm:spPr/>
      <dgm:t>
        <a:bodyPr/>
        <a:lstStyle/>
        <a:p>
          <a:endParaRPr lang="en-US"/>
        </a:p>
      </dgm:t>
    </dgm:pt>
    <dgm:pt modelId="{77E37EBF-876F-4820-90A3-782240C3D354}" type="sibTrans" cxnId="{C0E52EF0-DB0B-4F3C-B7AA-8367C9F5BC17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/>
      <dgm:t>
        <a:bodyPr/>
        <a:lstStyle/>
        <a:p>
          <a:r>
            <a:rPr lang="en-US" sz="1400" dirty="0"/>
            <a:t>Activity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/>
      <dgm:t>
        <a:bodyPr/>
        <a:lstStyle/>
        <a:p>
          <a:r>
            <a:rPr lang="en-US" sz="1400" dirty="0"/>
            <a:t>Hotels</a:t>
          </a: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9488F5-F1D7-4E6F-94E5-F64EB6042597}" type="pres">
      <dgm:prSet presAssocID="{955433C6-1BFB-47BA-9B29-41D7786B9455}" presName="centerShape" presStyleLbl="node0" presStyleIdx="0" presStyleCnt="1"/>
      <dgm:spPr/>
      <dgm:t>
        <a:bodyPr/>
        <a:lstStyle/>
        <a:p>
          <a:endParaRPr lang="en-US"/>
        </a:p>
      </dgm:t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7CE0DDB-7F78-493A-87B0-4C8925144A57}" type="pres">
      <dgm:prSet presAssocID="{6FA4179E-4862-477A-9A20-53203E1763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D403B-4638-44D0-AD5A-3658AC8C6681}" type="pres">
      <dgm:prSet presAssocID="{6FA4179E-4862-477A-9A20-53203E1763F3}" presName="dummy" presStyleCnt="0"/>
      <dgm:spPr/>
    </dgm:pt>
    <dgm:pt modelId="{C90B3BE5-8B7F-43B9-80B9-314C92A5D9FF}" type="pres">
      <dgm:prSet presAssocID="{F897052F-3FF5-419A-8A61-8B490617717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344ABDA7-E784-4DBF-B606-7D129BBD05B7}" type="pres">
      <dgm:prSet presAssocID="{A38173D9-A795-449A-B3DC-9342E9ACCD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C3AFB-2265-476F-B0F3-F8E3B52A64D6}" type="pres">
      <dgm:prSet presAssocID="{A38173D9-A795-449A-B3DC-9342E9ACCD30}" presName="dummy" presStyleCnt="0"/>
      <dgm:spPr/>
    </dgm:pt>
    <dgm:pt modelId="{393FF42F-6EA4-4D0C-9942-3A06C4E06E19}" type="pres">
      <dgm:prSet presAssocID="{77E37EBF-876F-4820-90A3-782240C3D35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11984DE-A85A-4D77-B73C-9E21ACD4F6D6}" type="pres">
      <dgm:prSet presAssocID="{DB846AF8-66F4-4963-ADA5-98C030AEAB2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EF3C074-8452-4FF3-BA16-816C66B943FE}" type="pres">
      <dgm:prSet presAssocID="{7AF233D2-D392-456C-9B81-B0A2CE62A88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3007B78-2F1D-44CA-A50A-0EA42211ADE0}" type="presOf" srcId="{A38173D9-A795-449A-B3DC-9342E9ACCD30}" destId="{344ABDA7-E784-4DBF-B606-7D129BBD05B7}" srcOrd="0" destOrd="0" presId="urn:microsoft.com/office/officeart/2005/8/layout/radial6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9EB25EE2-1D96-4E74-B9B0-22C6EA148591}" srcId="{955433C6-1BFB-47BA-9B29-41D7786B9455}" destId="{DB846AF8-66F4-4963-ADA5-98C030AEAB23}" srcOrd="3" destOrd="0" parTransId="{26A3E750-0ECB-4396-81AF-3A2C30617F82}" sibTransId="{8B524952-4621-4C2A-8FE3-18F614E5FD3D}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18228282-DEF5-446C-A447-7671EF50B65D}" srcId="{955433C6-1BFB-47BA-9B29-41D7786B9455}" destId="{7AF233D2-D392-456C-9B81-B0A2CE62A886}" srcOrd="4" destOrd="0" parTransId="{B7477AA7-CA57-4CAA-A4BC-5302E39FF133}" sibTransId="{A45180C0-FB50-44F6-8F42-30BF3DFFB9AB}"/>
    <dgm:cxn modelId="{CAD90C08-EDD2-4303-8A70-FE082C49D3FC}" srcId="{955433C6-1BFB-47BA-9B29-41D7786B9455}" destId="{6FA4179E-4862-477A-9A20-53203E1763F3}" srcOrd="1" destOrd="0" parTransId="{B8872E9E-E69B-458D-99B4-57B399BDD947}" sibTransId="{F897052F-3FF5-419A-8A61-8B4906177170}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23E6FFBD-9277-4A21-BFB5-C7347A30C063}" type="presOf" srcId="{6FA4179E-4862-477A-9A20-53203E1763F3}" destId="{37CE0DDB-7F78-493A-87B0-4C8925144A57}" srcOrd="0" destOrd="0" presId="urn:microsoft.com/office/officeart/2005/8/layout/radial6"/>
    <dgm:cxn modelId="{902FA9D3-7439-4D7A-9932-9B636AA5AB98}" type="presOf" srcId="{F897052F-3FF5-419A-8A61-8B4906177170}" destId="{C90B3BE5-8B7F-43B9-80B9-314C92A5D9FF}" srcOrd="0" destOrd="0" presId="urn:microsoft.com/office/officeart/2005/8/layout/radial6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2B821279-3399-4AA4-85D9-93C8E06907DD}" type="presOf" srcId="{77E37EBF-876F-4820-90A3-782240C3D354}" destId="{393FF42F-6EA4-4D0C-9942-3A06C4E06E19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C0E52EF0-DB0B-4F3C-B7AA-8367C9F5BC17}" srcId="{955433C6-1BFB-47BA-9B29-41D7786B9455}" destId="{A38173D9-A795-449A-B3DC-9342E9ACCD30}" srcOrd="2" destOrd="0" parTransId="{90E478D3-5572-4777-8BD3-59A7B7FF4B71}" sibTransId="{77E37EBF-876F-4820-90A3-782240C3D354}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AFD7B19D-4855-4599-B892-55B5F7386398}" type="presParOf" srcId="{59497913-FD82-4EE2-8CFB-4DB9961F8638}" destId="{37CE0DDB-7F78-493A-87B0-4C8925144A57}" srcOrd="4" destOrd="0" presId="urn:microsoft.com/office/officeart/2005/8/layout/radial6"/>
    <dgm:cxn modelId="{ADB7F1C5-27B6-4E5B-97F7-ED3D70572B41}" type="presParOf" srcId="{59497913-FD82-4EE2-8CFB-4DB9961F8638}" destId="{2BFD403B-4638-44D0-AD5A-3658AC8C6681}" srcOrd="5" destOrd="0" presId="urn:microsoft.com/office/officeart/2005/8/layout/radial6"/>
    <dgm:cxn modelId="{364B0C45-11C2-4B3C-B29C-63468198030B}" type="presParOf" srcId="{59497913-FD82-4EE2-8CFB-4DB9961F8638}" destId="{C90B3BE5-8B7F-43B9-80B9-314C92A5D9FF}" srcOrd="6" destOrd="0" presId="urn:microsoft.com/office/officeart/2005/8/layout/radial6"/>
    <dgm:cxn modelId="{2B5839A1-BEE2-4558-AC29-40159FB6241F}" type="presParOf" srcId="{59497913-FD82-4EE2-8CFB-4DB9961F8638}" destId="{344ABDA7-E784-4DBF-B606-7D129BBD05B7}" srcOrd="7" destOrd="0" presId="urn:microsoft.com/office/officeart/2005/8/layout/radial6"/>
    <dgm:cxn modelId="{ACFBF151-5C45-4198-AAB1-28C90D4D30C7}" type="presParOf" srcId="{59497913-FD82-4EE2-8CFB-4DB9961F8638}" destId="{DBAC3AFB-2265-476F-B0F3-F8E3B52A64D6}" srcOrd="8" destOrd="0" presId="urn:microsoft.com/office/officeart/2005/8/layout/radial6"/>
    <dgm:cxn modelId="{0FAC0580-7879-4253-864E-3B6F2CFFD2DB}" type="presParOf" srcId="{59497913-FD82-4EE2-8CFB-4DB9961F8638}" destId="{393FF42F-6EA4-4D0C-9942-3A06C4E06E19}" srcOrd="9" destOrd="0" presId="urn:microsoft.com/office/officeart/2005/8/layout/radial6"/>
    <dgm:cxn modelId="{D984C9BF-71AD-42C8-AC12-84CA405DE317}" type="presParOf" srcId="{59497913-FD82-4EE2-8CFB-4DB9961F8638}" destId="{711984DE-A85A-4D77-B73C-9E21ACD4F6D6}" srcOrd="10" destOrd="0" presId="urn:microsoft.com/office/officeart/2005/8/layout/radial6"/>
    <dgm:cxn modelId="{E9F0D1EB-59FF-46BF-A605-07D57CBD7C82}" type="presParOf" srcId="{59497913-FD82-4EE2-8CFB-4DB9961F8638}" destId="{21082B4D-1910-4BBC-91C2-B881C89A063D}" srcOrd="11" destOrd="0" presId="urn:microsoft.com/office/officeart/2005/8/layout/radial6"/>
    <dgm:cxn modelId="{75578B49-105C-4EE0-977F-78786A402B25}" type="presParOf" srcId="{59497913-FD82-4EE2-8CFB-4DB9961F8638}" destId="{9758C118-260F-4F77-B0A7-23CB99D836ED}" srcOrd="12" destOrd="0" presId="urn:microsoft.com/office/officeart/2005/8/layout/radial6"/>
    <dgm:cxn modelId="{678B780B-C717-4E1A-960D-6CA1D84A1AA8}" type="presParOf" srcId="{59497913-FD82-4EE2-8CFB-4DB9961F8638}" destId="{1EF3C074-8452-4FF3-BA16-816C66B943FE}" srcOrd="13" destOrd="0" presId="urn:microsoft.com/office/officeart/2005/8/layout/radial6"/>
    <dgm:cxn modelId="{90DCE767-FF0C-4C28-9588-AB5507EFEEA9}" type="presParOf" srcId="{59497913-FD82-4EE2-8CFB-4DB9961F8638}" destId="{1712CA94-5D2E-4375-8FF2-0EE99675502B}" srcOrd="14" destOrd="0" presId="urn:microsoft.com/office/officeart/2005/8/layout/radial6"/>
    <dgm:cxn modelId="{2EA354DC-760E-41A0-B3C0-50FAB83EC2AF}" type="presParOf" srcId="{59497913-FD82-4EE2-8CFB-4DB9961F8638}" destId="{AF294F8A-5BED-4F70-9B4B-C9912CE54C3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FF42F-6EA4-4D0C-9942-3A06C4E06E19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B3BE5-8B7F-43B9-80B9-314C92A5D9F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1B609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+mj-lt"/>
            </a:rPr>
            <a:t>Hospitality</a:t>
          </a:r>
          <a:endParaRPr lang="en-US" sz="1600" kern="1200" dirty="0"/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Food &amp; Beverage</a:t>
          </a:r>
        </a:p>
      </dsp:txBody>
      <dsp:txXfrm>
        <a:off x="2262918" y="167755"/>
        <a:ext cx="800739" cy="800739"/>
      </dsp:txXfrm>
    </dsp:sp>
    <dsp:sp modelId="{37CE0DDB-7F78-493A-87B0-4C8925144A57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KDS</a:t>
          </a:r>
        </a:p>
      </dsp:txBody>
      <dsp:txXfrm>
        <a:off x="3895124" y="1353622"/>
        <a:ext cx="800739" cy="800739"/>
      </dsp:txXfrm>
    </dsp:sp>
    <dsp:sp modelId="{344ABDA7-E784-4DBF-B606-7D129BBD05B7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Staff </a:t>
          </a:r>
          <a:r>
            <a:rPr lang="en-US" sz="1400" kern="1200" dirty="0" err="1"/>
            <a:t>Mgmt</a:t>
          </a:r>
          <a:endParaRPr lang="en-US" sz="1400" kern="1200" dirty="0"/>
        </a:p>
      </dsp:txBody>
      <dsp:txXfrm>
        <a:off x="3271677" y="327239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Activity</a:t>
          </a:r>
        </a:p>
      </dsp:txBody>
      <dsp:txXfrm>
        <a:off x="1254159" y="3272395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Hotels</a:t>
          </a:r>
        </a:p>
      </dsp:txBody>
      <dsp:txXfrm>
        <a:off x="630712" y="1353622"/>
        <a:ext cx="800739" cy="800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6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55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91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9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1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8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73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8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75325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3763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5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image" Target="../media/image15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image" Target="../media/image1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2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svg"/><Relationship Id="rId5" Type="http://schemas.openxmlformats.org/officeDocument/2006/relationships/image" Target="../media/image50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svg"/><Relationship Id="rId5" Type="http://schemas.openxmlformats.org/officeDocument/2006/relationships/image" Target="../media/image50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unifi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dictionary.cambridge.org/dictionary/english/experience?q=Experienc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experience?q=Experienc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7.svg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39" Type="http://schemas.openxmlformats.org/officeDocument/2006/relationships/image" Target="../media/image62.png"/><Relationship Id="rId3" Type="http://schemas.openxmlformats.org/officeDocument/2006/relationships/diagramData" Target="../diagrams/data1.xml"/><Relationship Id="rId21" Type="http://schemas.openxmlformats.org/officeDocument/2006/relationships/image" Target="../media/image65.svg"/><Relationship Id="rId34" Type="http://schemas.openxmlformats.org/officeDocument/2006/relationships/image" Target="../media/image59.png"/><Relationship Id="rId7" Type="http://schemas.microsoft.com/office/2007/relationships/diagramDrawing" Target="../diagrams/drawing1.xml"/><Relationship Id="rId12" Type="http://schemas.openxmlformats.org/officeDocument/2006/relationships/image" Target="../media/image48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33" Type="http://schemas.openxmlformats.org/officeDocument/2006/relationships/image" Target="../media/image77.svg"/><Relationship Id="rId38" Type="http://schemas.openxmlformats.org/officeDocument/2006/relationships/image" Target="../media/image8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73.sv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5.sv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image" Target="../media/image61.png"/><Relationship Id="rId40" Type="http://schemas.openxmlformats.org/officeDocument/2006/relationships/image" Target="../media/image63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28" Type="http://schemas.openxmlformats.org/officeDocument/2006/relationships/image" Target="../media/image56.png"/><Relationship Id="rId36" Type="http://schemas.openxmlformats.org/officeDocument/2006/relationships/image" Target="../media/image80.svg"/><Relationship Id="rId10" Type="http://schemas.openxmlformats.org/officeDocument/2006/relationships/image" Target="../media/image47.png"/><Relationship Id="rId19" Type="http://schemas.openxmlformats.org/officeDocument/2006/relationships/image" Target="../media/image63.svg"/><Relationship Id="rId31" Type="http://schemas.openxmlformats.org/officeDocument/2006/relationships/image" Target="../media/image7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sv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71.svg"/><Relationship Id="rId30" Type="http://schemas.openxmlformats.org/officeDocument/2006/relationships/image" Target="../media/image57.png"/><Relationship Id="rId35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67F048-84AD-5145-B2FB-D1CF213A6B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/>
              <a:t>Unified experiences</a:t>
            </a:r>
            <a:endParaRPr lang="en-IS" sz="4000" dirty="0"/>
          </a:p>
          <a:p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92620-4865-5C41-8499-D47C6AFB5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within hospitality with LS Central</a:t>
            </a:r>
            <a:endParaRPr lang="en-IS" dirty="0"/>
          </a:p>
          <a:p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A94E6-BBD8-FB4D-8476-D7B042350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24649" y="3778454"/>
            <a:ext cx="3923102" cy="348214"/>
          </a:xfrm>
        </p:spPr>
        <p:txBody>
          <a:bodyPr/>
          <a:lstStyle/>
          <a:p>
            <a:r>
              <a:rPr lang="en-US" sz="2400" dirty="0"/>
              <a:t>Gunnar </a:t>
            </a:r>
            <a:r>
              <a:rPr lang="en-US" sz="2400" dirty="0" err="1"/>
              <a:t>Örn</a:t>
            </a:r>
            <a:r>
              <a:rPr lang="en-US" sz="2400" dirty="0"/>
              <a:t> </a:t>
            </a:r>
            <a:r>
              <a:rPr lang="en-US" sz="2400" dirty="0" err="1"/>
              <a:t>Þorsteinsson</a:t>
            </a:r>
            <a:endParaRPr lang="en-IS" sz="2400" dirty="0"/>
          </a:p>
          <a:p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44862-F483-4E44-AFDA-F798861F46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1198" y="4142434"/>
            <a:ext cx="3190004" cy="348214"/>
          </a:xfrm>
        </p:spPr>
        <p:txBody>
          <a:bodyPr/>
          <a:lstStyle/>
          <a:p>
            <a:r>
              <a:rPr lang="en-US" dirty="0"/>
              <a:t>Product Director – LS Hospitality</a:t>
            </a:r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7945834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F1F7ED34-31C6-9180-792E-8A66ADE667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39" b="563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D90E71-F91C-231F-3D32-DB1CEEC4AB6A}"/>
              </a:ext>
            </a:extLst>
          </p:cNvPr>
          <p:cNvSpPr txBox="1">
            <a:spLocks/>
          </p:cNvSpPr>
          <p:nvPr/>
        </p:nvSpPr>
        <p:spPr>
          <a:xfrm>
            <a:off x="0" y="5949951"/>
            <a:ext cx="12192000" cy="90805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rgbClr val="113156"/>
              </a:gs>
            </a:gsLst>
            <a:lin ang="21594000" scaled="0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en-US" sz="2400" kern="1200" dirty="0">
              <a:solidFill>
                <a:schemeClr val="bg1"/>
              </a:solidFill>
              <a:latin typeface="Segoe UI 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BA5BD0-D4D2-1F8F-4ED5-3736AF98C8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755" y="6118977"/>
            <a:ext cx="9388797" cy="569997"/>
          </a:xfrm>
        </p:spPr>
        <p:txBody>
          <a:bodyPr/>
          <a:lstStyle/>
          <a:p>
            <a:r>
              <a:rPr lang="is-IS" dirty="0" err="1">
                <a:solidFill>
                  <a:schemeClr val="bg1"/>
                </a:solidFill>
              </a:rPr>
              <a:t>Kitchen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Displays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34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9473F042-2DBF-4200-8222-F5F697B2D8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20907" r="-2" b="20905"/>
          <a:stretch/>
        </p:blipFill>
        <p:spPr>
          <a:xfrm>
            <a:off x="318516" y="1987033"/>
            <a:ext cx="5282184" cy="460450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BE44-A67F-45D2-A309-99B8581CC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9569" y="266459"/>
            <a:ext cx="9388797" cy="569997"/>
          </a:xfrm>
        </p:spPr>
        <p:txBody>
          <a:bodyPr>
            <a:normAutofit/>
          </a:bodyPr>
          <a:lstStyle/>
          <a:p>
            <a:r>
              <a:rPr lang="en-US" sz="3400"/>
              <a:t>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34DAF-171A-470C-8CDC-1E55F9C05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9216" y="1060315"/>
            <a:ext cx="6138900" cy="506481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types of Activities in a single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Reservations and appointments, Groups, Classes, Courses, Ticketing, Rentals, Memberships,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Table reservations for F&amp;B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bookings with 3</a:t>
            </a:r>
            <a:r>
              <a:rPr lang="en-US" baseline="30000" dirty="0"/>
              <a:t>rd</a:t>
            </a:r>
            <a:r>
              <a:rPr lang="en-US" dirty="0"/>
              <a:t> party operators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resources like staff, rooms,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 processes allow for quick sales, charges and self checkout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Powerful API’s expose availability and take reservations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86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9C3D0D1-77D0-4196-B4F0-73D5E57814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17992" r="-17992"/>
          <a:stretch/>
        </p:blipFill>
        <p:spPr>
          <a:xfrm>
            <a:off x="1189110" y="658798"/>
            <a:ext cx="9685516" cy="4451588"/>
          </a:xfr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54209FD-AB45-8AFC-18FD-873C60441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70" y="-128186"/>
            <a:ext cx="10148274" cy="72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3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06FAC5E-39A7-4222-8A2D-FF078046E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5610877" cy="4990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Manage employees, shifts and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Role budgets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Roster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Time registration on 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Export to salary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Employee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Works well with LS Activity and LS Hotels to manage availability of human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Picture Placeholder 7" descr="Calendar&#10;&#10;Description automatically generated">
            <a:extLst>
              <a:ext uri="{FF2B5EF4-FFF2-40B4-BE49-F238E27FC236}">
                <a16:creationId xmlns:a16="http://schemas.microsoft.com/office/drawing/2014/main" id="{4F75F2F1-D0E5-486A-B4E5-4A6AF582E0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8675" r="1" b="7866"/>
          <a:stretch/>
        </p:blipFill>
        <p:spPr>
          <a:xfrm>
            <a:off x="6272784" y="1060315"/>
            <a:ext cx="5919216" cy="5797685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BE44-A67F-45D2-A309-99B8581CC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340" y="266458"/>
            <a:ext cx="10060027" cy="569997"/>
          </a:xfrm>
        </p:spPr>
        <p:txBody>
          <a:bodyPr>
            <a:normAutofit/>
          </a:bodyPr>
          <a:lstStyle/>
          <a:p>
            <a:r>
              <a:rPr lang="en-US" sz="3400"/>
              <a:t>Staff Management</a:t>
            </a:r>
          </a:p>
        </p:txBody>
      </p:sp>
    </p:spTree>
    <p:extLst>
      <p:ext uri="{BB962C8B-B14F-4D97-AF65-F5344CB8AC3E}">
        <p14:creationId xmlns:p14="http://schemas.microsoft.com/office/powerpoint/2010/main" val="21066123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5983-7FBA-4A39-9B83-9649E711B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Time registration on POS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B1EE9E-4BC7-A230-5DE3-52B7F193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4" y="988590"/>
            <a:ext cx="9610725" cy="531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831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BE44-A67F-45D2-A309-99B8581CC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9569" y="266459"/>
            <a:ext cx="9388797" cy="569997"/>
          </a:xfrm>
        </p:spPr>
        <p:txBody>
          <a:bodyPr>
            <a:normAutofit/>
          </a:bodyPr>
          <a:lstStyle/>
          <a:p>
            <a:r>
              <a:rPr lang="en-US" sz="3400" dirty="0"/>
              <a:t>LS </a:t>
            </a:r>
            <a:r>
              <a:rPr lang="en-US" sz="3400"/>
              <a:t>Central for Hotels</a:t>
            </a:r>
            <a:endParaRPr lang="en-US" sz="340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6A4E7FC-FC8B-4689-9D9E-9286E6F7C6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9216" y="1060315"/>
            <a:ext cx="5895391" cy="5064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Property Management in ERP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Rate management with items, activities and/or packages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the guest journey with powerful Reservation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Calendar view to manage room allocations and get better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Invoice Management in POS or in 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Hotel Front Desk Role Center and POS to speed up customer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Housekeeping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Channel Management (SynXis + SiteMinder)</a:t>
            </a:r>
          </a:p>
        </p:txBody>
      </p:sp>
      <p:pic>
        <p:nvPicPr>
          <p:cNvPr id="5" name="Picture 5" descr="A picture containing floor, indoor, wall, window&#10;&#10;Description automatically generated">
            <a:extLst>
              <a:ext uri="{FF2B5EF4-FFF2-40B4-BE49-F238E27FC236}">
                <a16:creationId xmlns:a16="http://schemas.microsoft.com/office/drawing/2014/main" id="{52B51D28-E0CF-F9EE-1C10-A2D3C0CDD1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759" r="11759"/>
          <a:stretch/>
        </p:blipFill>
        <p:spPr/>
      </p:pic>
    </p:spTree>
    <p:extLst>
      <p:ext uri="{BB962C8B-B14F-4D97-AF65-F5344CB8AC3E}">
        <p14:creationId xmlns:p14="http://schemas.microsoft.com/office/powerpoint/2010/main" val="399397476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5983-7FBA-4A39-9B83-9649E711B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Hotel Front Desk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4EE11-FF4E-1004-1C91-4EE1E9E36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032133"/>
            <a:ext cx="8965425" cy="53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397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28196-85A6-2EC4-8DFC-B243B37CF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Unified Experiences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51388B6-5610-68F9-A73F-0062E9E64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531" y="1174644"/>
            <a:ext cx="1115759" cy="1115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3581B-C9AA-B119-49AF-DC91B3388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17" y="2974055"/>
            <a:ext cx="4285114" cy="29146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30F8ABB-F7B5-2222-60A9-3C3A96681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03586" y="936125"/>
            <a:ext cx="2141423" cy="1592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D6739-D2E0-696F-99D5-C310AD73B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910" y="2974055"/>
            <a:ext cx="5138777" cy="2914650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C99FE8A-E10C-2CFD-CF0E-E19A0B7964D2}"/>
              </a:ext>
            </a:extLst>
          </p:cNvPr>
          <p:cNvCxnSpPr>
            <a:stCxn id="7" idx="2"/>
          </p:cNvCxnSpPr>
          <p:nvPr/>
        </p:nvCxnSpPr>
        <p:spPr>
          <a:xfrm rot="5400000">
            <a:off x="2804585" y="2632229"/>
            <a:ext cx="683652" cy="1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4FCF289-A163-1783-5661-D4868C3918FE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4988931" y="1732523"/>
            <a:ext cx="2914655" cy="2698857"/>
          </a:xfrm>
          <a:prstGeom prst="curvedConnector3">
            <a:avLst>
              <a:gd name="adj1" fmla="val 33306"/>
            </a:avLst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8C117F7-58B0-5586-AF2C-4E3BE44C3DE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8751731" y="2751486"/>
            <a:ext cx="445135" cy="1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1042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Timeline, treemap chart&#10;&#10;Description automatically generated">
            <a:extLst>
              <a:ext uri="{FF2B5EF4-FFF2-40B4-BE49-F238E27FC236}">
                <a16:creationId xmlns:a16="http://schemas.microsoft.com/office/drawing/2014/main" id="{E88FF936-6B61-6283-BC64-4DE39A2D86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50620" r="399"/>
          <a:stretch/>
        </p:blipFill>
        <p:spPr>
          <a:xfrm>
            <a:off x="8162520" y="1207609"/>
            <a:ext cx="3280719" cy="418623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28196-85A6-2EC4-8DFC-B243B37CF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Unified Experiences</a:t>
            </a:r>
          </a:p>
        </p:txBody>
      </p:sp>
      <p:pic>
        <p:nvPicPr>
          <p:cNvPr id="2" name="Picture 2" descr="A picture containing text, screenshot, parking&#10;&#10;Description automatically generated">
            <a:extLst>
              <a:ext uri="{FF2B5EF4-FFF2-40B4-BE49-F238E27FC236}">
                <a16:creationId xmlns:a16="http://schemas.microsoft.com/office/drawing/2014/main" id="{42A8B1AB-7703-CCFA-39FA-02CCDDA8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8" y="1178358"/>
            <a:ext cx="3633323" cy="32683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1A50A42-3043-59C7-7300-3ACCDA298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02720" y="2563675"/>
            <a:ext cx="1986559" cy="1477607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4D8632E-C9C1-E0D5-7CF9-13347812C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90" y="4186238"/>
            <a:ext cx="3368571" cy="1985962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83FFFDD-8DCB-D3F7-C968-0F5373C2025E}"/>
              </a:ext>
            </a:extLst>
          </p:cNvPr>
          <p:cNvCxnSpPr>
            <a:stCxn id="2" idx="3"/>
            <a:endCxn id="4" idx="1"/>
          </p:cNvCxnSpPr>
          <p:nvPr/>
        </p:nvCxnSpPr>
        <p:spPr>
          <a:xfrm>
            <a:off x="4168161" y="2812557"/>
            <a:ext cx="934559" cy="489922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2D0EC2A-E4C0-A31A-5135-9A62B76C20C7}"/>
              </a:ext>
            </a:extLst>
          </p:cNvPr>
          <p:cNvCxnSpPr>
            <a:stCxn id="6" idx="3"/>
            <a:endCxn id="4" idx="1"/>
          </p:cNvCxnSpPr>
          <p:nvPr/>
        </p:nvCxnSpPr>
        <p:spPr>
          <a:xfrm flipV="1">
            <a:off x="4168161" y="3302479"/>
            <a:ext cx="934559" cy="1876740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19DDDFFD-96DE-0CE6-E5FB-385564FAF86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089279" y="3302479"/>
            <a:ext cx="103229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1206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FE299-59D1-BE7C-1BA3-99758D9D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9" y="942975"/>
            <a:ext cx="5125743" cy="3063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E11CE3-E8ED-8400-FCB5-9ACAFB7B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35" y="3311174"/>
            <a:ext cx="5885714" cy="305714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28196-85A6-2EC4-8DFC-B243B37CF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Unified Experiences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EA99B-6185-D5AE-95AC-A01E3E52E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470" y="942975"/>
            <a:ext cx="5390004" cy="30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04D21-03D9-89A0-F19A-7B49D28D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470" y="4212833"/>
            <a:ext cx="5390004" cy="2231836"/>
          </a:xfrm>
          <a:prstGeom prst="rect">
            <a:avLst/>
          </a:prstGeom>
        </p:spPr>
      </p:pic>
      <p:cxnSp>
        <p:nvCxnSpPr>
          <p:cNvPr id="17" name="Connector: Elbow 13">
            <a:extLst>
              <a:ext uri="{FF2B5EF4-FFF2-40B4-BE49-F238E27FC236}">
                <a16:creationId xmlns:a16="http://schemas.microsoft.com/office/drawing/2014/main" id="{4C013F04-866C-CDB6-B3DF-E3DA7A1637E2}"/>
              </a:ext>
            </a:extLst>
          </p:cNvPr>
          <p:cNvCxnSpPr>
            <a:cxnSpLocks/>
          </p:cNvCxnSpPr>
          <p:nvPr/>
        </p:nvCxnSpPr>
        <p:spPr>
          <a:xfrm flipH="1">
            <a:off x="7913406" y="3514725"/>
            <a:ext cx="411444" cy="69810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61CBB3-625F-9DCF-BABF-A0160B9C58AF}"/>
              </a:ext>
            </a:extLst>
          </p:cNvPr>
          <p:cNvGrpSpPr/>
          <p:nvPr/>
        </p:nvGrpSpPr>
        <p:grpSpPr>
          <a:xfrm rot="20926269">
            <a:off x="1164983" y="2143169"/>
            <a:ext cx="1782641" cy="896502"/>
            <a:chOff x="979569" y="2280718"/>
            <a:chExt cx="1782641" cy="8965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39CDC5D-31BB-5E35-1C27-EEAC892DC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39ACB7E-22BA-559C-3742-E4E82C0F2959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9190F2-115F-6DFB-A3F4-5A8F67FB01ED}"/>
              </a:ext>
            </a:extLst>
          </p:cNvPr>
          <p:cNvGrpSpPr/>
          <p:nvPr/>
        </p:nvGrpSpPr>
        <p:grpSpPr>
          <a:xfrm rot="14611716">
            <a:off x="4011465" y="2190012"/>
            <a:ext cx="1782641" cy="896502"/>
            <a:chOff x="979569" y="2280718"/>
            <a:chExt cx="1782641" cy="89650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CB2CF6-DC29-C5EC-238F-D6B9577CEE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F5F46E-3E69-C2FC-E4CC-4A4975D39407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05321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CD8103-E0AA-4425-BCBA-144D674D82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3200" b="1" dirty="0"/>
          </a:p>
          <a:p>
            <a:r>
              <a:rPr lang="en-US" sz="3200" b="1" dirty="0"/>
              <a:t>Unified: </a:t>
            </a:r>
            <a:r>
              <a:rPr lang="en-US" sz="1800" dirty="0">
                <a:hlinkClick r:id="rId3"/>
              </a:rPr>
              <a:t>Cambridge dictionary</a:t>
            </a:r>
            <a:endParaRPr lang="en-US" sz="1800" dirty="0"/>
          </a:p>
          <a:p>
            <a:pPr indent="0"/>
            <a:endParaRPr lang="en-US" sz="3200" dirty="0"/>
          </a:p>
          <a:p>
            <a:pPr lvl="1" indent="0">
              <a:buNone/>
            </a:pPr>
            <a:r>
              <a:rPr lang="en-US" sz="3600" dirty="0">
                <a:latin typeface="Bell MT" panose="02020503060305020303" pitchFamily="18" charset="0"/>
              </a:rPr>
              <a:t>brought together,</a:t>
            </a:r>
            <a:br>
              <a:rPr lang="en-US" sz="3600" dirty="0">
                <a:latin typeface="Bell MT" panose="02020503060305020303" pitchFamily="18" charset="0"/>
              </a:rPr>
            </a:br>
            <a:r>
              <a:rPr lang="en-US" sz="3600" dirty="0">
                <a:latin typeface="Bell MT" panose="02020503060305020303" pitchFamily="18" charset="0"/>
              </a:rPr>
              <a:t>combined, or united</a:t>
            </a:r>
          </a:p>
          <a:p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11146-8D7F-4CE5-A8BC-52EB9F1DC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Unified Experience</a:t>
            </a:r>
          </a:p>
        </p:txBody>
      </p:sp>
      <p:pic>
        <p:nvPicPr>
          <p:cNvPr id="13" name="Picture Placeholder 12" descr="Close-up of people shaking hands&#10;&#10;Description automatically generated">
            <a:extLst>
              <a:ext uri="{FF2B5EF4-FFF2-40B4-BE49-F238E27FC236}">
                <a16:creationId xmlns:a16="http://schemas.microsoft.com/office/drawing/2014/main" id="{9210372C-BAAE-B208-A308-B34F84570D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7355" b="173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895334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28196-85A6-2EC4-8DFC-B243B37CF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Unified Experiences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B5F88-E547-C1EC-D4E8-E5AEA50E0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12" y="1528280"/>
            <a:ext cx="5583709" cy="3167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DDE22-9575-C9D2-2573-2EE52147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40" y="1528280"/>
            <a:ext cx="5308360" cy="3173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F1018-EBED-BEB6-8488-2927DF340DAA}"/>
              </a:ext>
            </a:extLst>
          </p:cNvPr>
          <p:cNvSpPr txBox="1"/>
          <p:nvPr/>
        </p:nvSpPr>
        <p:spPr>
          <a:xfrm>
            <a:off x="787640" y="1158948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Hotel Host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5A0DC-0D2F-FCB0-0451-0B036C2B766C}"/>
              </a:ext>
            </a:extLst>
          </p:cNvPr>
          <p:cNvSpPr txBox="1"/>
          <p:nvPr/>
        </p:nvSpPr>
        <p:spPr>
          <a:xfrm>
            <a:off x="6348012" y="1158948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QSR Host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CD53C-55B4-58A8-FB49-D57A6607994E}"/>
              </a:ext>
            </a:extLst>
          </p:cNvPr>
          <p:cNvSpPr txBox="1"/>
          <p:nvPr/>
        </p:nvSpPr>
        <p:spPr>
          <a:xfrm>
            <a:off x="4816715" y="5583882"/>
            <a:ext cx="38700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/>
              <a:t>Activity Host (in progress)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6ADA0-35AE-ABBF-3DA5-564102E920F2}"/>
              </a:ext>
            </a:extLst>
          </p:cNvPr>
          <p:cNvSpPr txBox="1"/>
          <p:nvPr/>
        </p:nvSpPr>
        <p:spPr>
          <a:xfrm>
            <a:off x="4775680" y="5260716"/>
            <a:ext cx="70485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600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921620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70D78-B821-F34A-9A77-D28F87E75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71862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7DEFC286-DCA2-14ED-E135-88D95A05C9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8304" r="4933"/>
          <a:stretch/>
        </p:blipFill>
        <p:spPr>
          <a:xfrm>
            <a:off x="20" y="10"/>
            <a:ext cx="3971753" cy="685799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11146-8D7F-4CE5-A8BC-52EB9F1DC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154454" cy="428425"/>
          </a:xfrm>
        </p:spPr>
        <p:txBody>
          <a:bodyPr>
            <a:noAutofit/>
          </a:bodyPr>
          <a:lstStyle/>
          <a:p>
            <a:r>
              <a:rPr lang="en-US" sz="4000" dirty="0"/>
              <a:t>Unified Experience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CD8103-E0AA-4425-BCBA-144D674D82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609279" cy="5471569"/>
          </a:xfrm>
        </p:spPr>
        <p:txBody>
          <a:bodyPr>
            <a:normAutofit/>
          </a:bodyPr>
          <a:lstStyle/>
          <a:p>
            <a:r>
              <a:rPr lang="en-US" sz="3200" b="1" dirty="0"/>
              <a:t>Experience:</a:t>
            </a:r>
            <a:r>
              <a:rPr lang="en-US" sz="2800" b="1" dirty="0"/>
              <a:t> </a:t>
            </a:r>
            <a:r>
              <a:rPr lang="en-US" sz="1800" dirty="0">
                <a:hlinkClick r:id="rId4"/>
              </a:rPr>
              <a:t>Cambridge dictionary</a:t>
            </a:r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  <a:p>
            <a:pPr lvl="1" indent="0"/>
            <a:r>
              <a:rPr lang="en-US" sz="3600" dirty="0">
                <a:latin typeface="Bell MT" panose="02020503060305020303" pitchFamily="18" charset="0"/>
              </a:rPr>
              <a:t>something that happens to you that affects how you feel</a:t>
            </a:r>
          </a:p>
        </p:txBody>
      </p:sp>
    </p:spTree>
    <p:extLst>
      <p:ext uri="{BB962C8B-B14F-4D97-AF65-F5344CB8AC3E}">
        <p14:creationId xmlns:p14="http://schemas.microsoft.com/office/powerpoint/2010/main" val="404764405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CD8103-E0AA-4425-BCBA-144D674D82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5610877" cy="4990288"/>
          </a:xfrm>
        </p:spPr>
        <p:txBody>
          <a:bodyPr>
            <a:normAutofit/>
          </a:bodyPr>
          <a:lstStyle/>
          <a:p>
            <a:r>
              <a:rPr lang="en-US" sz="3200" b="1" dirty="0"/>
              <a:t>Experience:</a:t>
            </a:r>
            <a:r>
              <a:rPr lang="en-US" b="1" dirty="0"/>
              <a:t> </a:t>
            </a:r>
            <a:r>
              <a:rPr lang="en-US" sz="1800" dirty="0">
                <a:hlinkClick r:id="rId3"/>
              </a:rPr>
              <a:t>Cambridge </a:t>
            </a:r>
            <a:r>
              <a:rPr lang="en-US" sz="1800" dirty="0" err="1">
                <a:hlinkClick r:id="rId3"/>
              </a:rPr>
              <a:t>dicionary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endParaRPr lang="en-US" dirty="0"/>
          </a:p>
          <a:p>
            <a:pPr lvl="1" indent="0">
              <a:buNone/>
            </a:pPr>
            <a:r>
              <a:rPr lang="en-US" sz="3200" dirty="0">
                <a:latin typeface="Bell MT" panose="02020503060305020303" pitchFamily="18" charset="0"/>
              </a:rPr>
              <a:t>(the process of getting) knowledge or skill from doing, seeing, or feeling things</a:t>
            </a:r>
          </a:p>
        </p:txBody>
      </p:sp>
      <p:pic>
        <p:nvPicPr>
          <p:cNvPr id="7" name="Picture Placeholder 6" descr="A picture containing outdoor, bench, ground, person&#10;&#10;Description automatically generated">
            <a:extLst>
              <a:ext uri="{FF2B5EF4-FFF2-40B4-BE49-F238E27FC236}">
                <a16:creationId xmlns:a16="http://schemas.microsoft.com/office/drawing/2014/main" id="{8660B9D1-7755-F43F-B056-94FF51D57C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9859" r="2" b="11785"/>
          <a:stretch/>
        </p:blipFill>
        <p:spPr>
          <a:xfrm>
            <a:off x="6272784" y="1060315"/>
            <a:ext cx="5919216" cy="5797685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11146-8D7F-4CE5-A8BC-52EB9F1DC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340" y="266458"/>
            <a:ext cx="10060027" cy="569997"/>
          </a:xfrm>
        </p:spPr>
        <p:txBody>
          <a:bodyPr>
            <a:noAutofit/>
          </a:bodyPr>
          <a:lstStyle/>
          <a:p>
            <a:r>
              <a:rPr lang="en-US" dirty="0"/>
              <a:t>Unified Experience</a:t>
            </a:r>
          </a:p>
        </p:txBody>
      </p:sp>
    </p:spTree>
    <p:extLst>
      <p:ext uri="{BB962C8B-B14F-4D97-AF65-F5344CB8AC3E}">
        <p14:creationId xmlns:p14="http://schemas.microsoft.com/office/powerpoint/2010/main" val="407207119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2C26CE0A-3302-475C-9D6C-E2E12C1E8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799731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8">
            <a:extLst>
              <a:ext uri="{FF2B5EF4-FFF2-40B4-BE49-F238E27FC236}">
                <a16:creationId xmlns:a16="http://schemas.microsoft.com/office/drawing/2014/main" id="{F3ED4270-2E26-4B66-8BC9-DF4535BE42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6196911"/>
            <a:ext cx="2739513" cy="6610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712EA-6D2E-3965-39D7-3201538198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LS Hospitality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EC7236-A16A-E551-48BE-7BC834EFC448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8E3EED-11A0-435B-51DC-8EFC48948AAF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67383E87-48BF-15A5-0888-009409727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52C0D529-2CEB-CC51-60F6-4ECC268CF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65E70B8-434D-03E1-486E-45735479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8F1035F-9B52-50BA-7DDD-8B8F5890F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FD58258-C40F-421D-9393-40798C77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CD7E3-B6F2-E6F2-0E1D-774F1CD25D71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955AB6F2-E3FC-1E2A-8191-6ED609A90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6803610A-F84E-9F0B-E556-18F7456B8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4855690-9D58-AB0A-3CBE-A41287BC0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30FEF387-FCB0-7E81-5011-4DD83529B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788BA8-8792-2A89-1F4A-48CB831EE5D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AB43098-34A7-719F-B8CC-F12D4378B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FE41764B-093A-9D4C-CCE8-19DAA6D32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9D41371E-A856-9127-3DA7-92F2D9F6B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BC140BE9-4FD4-C09B-243E-F9D87E00C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46840E5-6641-99A9-770C-26B8289E6C97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41" name="Graphic 40">
                  <a:extLst>
                    <a:ext uri="{FF2B5EF4-FFF2-40B4-BE49-F238E27FC236}">
                      <a16:creationId xmlns:a16="http://schemas.microsoft.com/office/drawing/2014/main" id="{F5CE6494-ABE4-3C52-B7A8-E3D69C85B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88080760-BEC5-5738-FD7D-5D86A0A7A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65B93406-237F-D55D-8269-4467F8D2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4" name="Picture 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5565CCB-81BE-D04F-77C4-CBC225DD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7242D0FF-1109-C021-5224-3826D9FFB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031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147AF1B-8837-49BF-A53A-561032423558}"/>
              </a:ext>
            </a:extLst>
          </p:cNvPr>
          <p:cNvSpPr txBox="1">
            <a:spLocks/>
          </p:cNvSpPr>
          <p:nvPr/>
        </p:nvSpPr>
        <p:spPr>
          <a:xfrm>
            <a:off x="330198" y="41197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Experience with LS Hospitality</a:t>
            </a:r>
            <a:endParaRPr lang="en-IS" sz="5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636E09-3AC2-9841-F52A-7A2FC2837505}"/>
              </a:ext>
            </a:extLst>
          </p:cNvPr>
          <p:cNvGrpSpPr/>
          <p:nvPr/>
        </p:nvGrpSpPr>
        <p:grpSpPr>
          <a:xfrm>
            <a:off x="1739891" y="1176937"/>
            <a:ext cx="9797583" cy="4845180"/>
            <a:chOff x="1739891" y="1176937"/>
            <a:chExt cx="9797583" cy="48451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4224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F05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Web Integration</a:t>
              </a:r>
            </a:p>
            <a:p>
              <a:pPr algn="ctr"/>
              <a:r>
                <a:rPr lang="en-US" sz="1400"/>
                <a:t>3</a:t>
              </a:r>
              <a:r>
                <a:rPr lang="en-US" sz="1400" baseline="30000"/>
                <a:t>rd</a:t>
              </a:r>
              <a:r>
                <a:rPr lang="en-US" sz="1400"/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F2A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/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4279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32000 w 1800000"/>
                <a:gd name="connsiteY1" fmla="*/ 0 h 707886"/>
                <a:gd name="connsiteX2" fmla="*/ 918000 w 1800000"/>
                <a:gd name="connsiteY2" fmla="*/ 0 h 707886"/>
                <a:gd name="connsiteX3" fmla="*/ 1314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8101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846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28722" y="-7261"/>
                    <a:pt x="338742" y="49841"/>
                    <a:pt x="432000" y="0"/>
                  </a:cubicBezTo>
                  <a:cubicBezTo>
                    <a:pt x="525258" y="-49841"/>
                    <a:pt x="811243" y="41546"/>
                    <a:pt x="918000" y="0"/>
                  </a:cubicBezTo>
                  <a:cubicBezTo>
                    <a:pt x="1024757" y="-41546"/>
                    <a:pt x="1201128" y="22839"/>
                    <a:pt x="1314000" y="0"/>
                  </a:cubicBezTo>
                  <a:cubicBezTo>
                    <a:pt x="1426872" y="-22839"/>
                    <a:pt x="1562204" y="12033"/>
                    <a:pt x="1800000" y="0"/>
                  </a:cubicBezTo>
                  <a:cubicBezTo>
                    <a:pt x="1818292" y="179707"/>
                    <a:pt x="1790148" y="187532"/>
                    <a:pt x="1800000" y="368101"/>
                  </a:cubicBezTo>
                  <a:cubicBezTo>
                    <a:pt x="1809852" y="548670"/>
                    <a:pt x="1783695" y="636152"/>
                    <a:pt x="1800000" y="707886"/>
                  </a:cubicBezTo>
                  <a:cubicBezTo>
                    <a:pt x="1689040" y="743012"/>
                    <a:pt x="1565130" y="706156"/>
                    <a:pt x="1332000" y="707886"/>
                  </a:cubicBezTo>
                  <a:cubicBezTo>
                    <a:pt x="1098870" y="709616"/>
                    <a:pt x="965124" y="671446"/>
                    <a:pt x="846000" y="707886"/>
                  </a:cubicBezTo>
                  <a:cubicBezTo>
                    <a:pt x="726876" y="744326"/>
                    <a:pt x="628280" y="665775"/>
                    <a:pt x="432000" y="707886"/>
                  </a:cubicBezTo>
                  <a:cubicBezTo>
                    <a:pt x="235720" y="749997"/>
                    <a:pt x="180260" y="687085"/>
                    <a:pt x="0" y="707886"/>
                  </a:cubicBezTo>
                  <a:cubicBezTo>
                    <a:pt x="-4412" y="618831"/>
                    <a:pt x="12401" y="495433"/>
                    <a:pt x="0" y="368101"/>
                  </a:cubicBezTo>
                  <a:cubicBezTo>
                    <a:pt x="-12401" y="240770"/>
                    <a:pt x="33508" y="10304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03027545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Staff Management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68000 w 1800000"/>
                <a:gd name="connsiteY1" fmla="*/ 0 h 707886"/>
                <a:gd name="connsiteX2" fmla="*/ 918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1022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918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53943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12159" y="-35055"/>
                    <a:pt x="284189" y="54697"/>
                    <a:pt x="468000" y="0"/>
                  </a:cubicBezTo>
                  <a:cubicBezTo>
                    <a:pt x="651811" y="-54697"/>
                    <a:pt x="816233" y="42874"/>
                    <a:pt x="918000" y="0"/>
                  </a:cubicBezTo>
                  <a:cubicBezTo>
                    <a:pt x="1019767" y="-42874"/>
                    <a:pt x="1198322" y="27394"/>
                    <a:pt x="1332000" y="0"/>
                  </a:cubicBezTo>
                  <a:cubicBezTo>
                    <a:pt x="1465678" y="-27394"/>
                    <a:pt x="1666740" y="34047"/>
                    <a:pt x="1800000" y="0"/>
                  </a:cubicBezTo>
                  <a:cubicBezTo>
                    <a:pt x="1819688" y="95784"/>
                    <a:pt x="1799062" y="201526"/>
                    <a:pt x="1800000" y="361022"/>
                  </a:cubicBezTo>
                  <a:cubicBezTo>
                    <a:pt x="1800938" y="520518"/>
                    <a:pt x="1790215" y="633154"/>
                    <a:pt x="1800000" y="707886"/>
                  </a:cubicBezTo>
                  <a:cubicBezTo>
                    <a:pt x="1600856" y="750818"/>
                    <a:pt x="1495404" y="698079"/>
                    <a:pt x="1332000" y="707886"/>
                  </a:cubicBezTo>
                  <a:cubicBezTo>
                    <a:pt x="1168596" y="717693"/>
                    <a:pt x="1093099" y="698430"/>
                    <a:pt x="918000" y="707886"/>
                  </a:cubicBezTo>
                  <a:cubicBezTo>
                    <a:pt x="742901" y="717342"/>
                    <a:pt x="546389" y="661697"/>
                    <a:pt x="432000" y="707886"/>
                  </a:cubicBezTo>
                  <a:cubicBezTo>
                    <a:pt x="317611" y="754075"/>
                    <a:pt x="206292" y="684200"/>
                    <a:pt x="0" y="707886"/>
                  </a:cubicBezTo>
                  <a:cubicBezTo>
                    <a:pt x="-12308" y="634323"/>
                    <a:pt x="36945" y="430573"/>
                    <a:pt x="0" y="353943"/>
                  </a:cubicBezTo>
                  <a:cubicBezTo>
                    <a:pt x="-36945" y="277313"/>
                    <a:pt x="19320" y="95763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0216423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Activity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Reservations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and bookings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53073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396000 w 1800000"/>
                <a:gd name="connsiteY1" fmla="*/ 0 h 707886"/>
                <a:gd name="connsiteX2" fmla="*/ 882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32706 h 707886"/>
                <a:gd name="connsiteX6" fmla="*/ 1800000 w 1800000"/>
                <a:gd name="connsiteY6" fmla="*/ 707886 h 707886"/>
                <a:gd name="connsiteX7" fmla="*/ 1404000 w 1800000"/>
                <a:gd name="connsiteY7" fmla="*/ 707886 h 707886"/>
                <a:gd name="connsiteX8" fmla="*/ 918000 w 1800000"/>
                <a:gd name="connsiteY8" fmla="*/ 707886 h 707886"/>
                <a:gd name="connsiteX9" fmla="*/ 52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73897" y="-5674"/>
                    <a:pt x="286228" y="26991"/>
                    <a:pt x="396000" y="0"/>
                  </a:cubicBezTo>
                  <a:cubicBezTo>
                    <a:pt x="505772" y="-26991"/>
                    <a:pt x="781208" y="10739"/>
                    <a:pt x="882000" y="0"/>
                  </a:cubicBezTo>
                  <a:cubicBezTo>
                    <a:pt x="982792" y="-10739"/>
                    <a:pt x="1123005" y="34735"/>
                    <a:pt x="1332000" y="0"/>
                  </a:cubicBezTo>
                  <a:cubicBezTo>
                    <a:pt x="1540995" y="-34735"/>
                    <a:pt x="1608741" y="15193"/>
                    <a:pt x="1800000" y="0"/>
                  </a:cubicBezTo>
                  <a:cubicBezTo>
                    <a:pt x="1818166" y="72226"/>
                    <a:pt x="1792612" y="195781"/>
                    <a:pt x="1800000" y="332706"/>
                  </a:cubicBezTo>
                  <a:cubicBezTo>
                    <a:pt x="1807388" y="469631"/>
                    <a:pt x="1784760" y="558085"/>
                    <a:pt x="1800000" y="707886"/>
                  </a:cubicBezTo>
                  <a:cubicBezTo>
                    <a:pt x="1649075" y="715347"/>
                    <a:pt x="1501834" y="681909"/>
                    <a:pt x="1404000" y="707886"/>
                  </a:cubicBezTo>
                  <a:cubicBezTo>
                    <a:pt x="1306166" y="733863"/>
                    <a:pt x="1150349" y="678330"/>
                    <a:pt x="918000" y="707886"/>
                  </a:cubicBezTo>
                  <a:cubicBezTo>
                    <a:pt x="685651" y="737442"/>
                    <a:pt x="665256" y="668659"/>
                    <a:pt x="522000" y="707886"/>
                  </a:cubicBezTo>
                  <a:cubicBezTo>
                    <a:pt x="378744" y="747113"/>
                    <a:pt x="232756" y="648642"/>
                    <a:pt x="0" y="707886"/>
                  </a:cubicBezTo>
                  <a:cubicBezTo>
                    <a:pt x="-989" y="580210"/>
                    <a:pt x="5930" y="525934"/>
                    <a:pt x="0" y="368101"/>
                  </a:cubicBezTo>
                  <a:cubicBezTo>
                    <a:pt x="-5930" y="210269"/>
                    <a:pt x="10803" y="180338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857560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Hotels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Property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 System and Channel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38890"/>
                  </a:solidFill>
                </a:rPr>
                <a:t>Loyalty</a:t>
              </a:r>
              <a:endParaRPr lang="en-US" sz="1400" b="1">
                <a:solidFill>
                  <a:srgbClr val="138890"/>
                </a:solidFill>
              </a:endParaRPr>
            </a:p>
            <a:p>
              <a:pPr algn="ctr"/>
              <a:r>
                <a:rPr lang="en-US" sz="1050">
                  <a:solidFill>
                    <a:srgbClr val="138890"/>
                  </a:solidFill>
                </a:rPr>
                <a:t>Member</a:t>
              </a:r>
            </a:p>
            <a:p>
              <a:pPr algn="ctr"/>
              <a:r>
                <a:rPr lang="en-US" sz="1050" err="1">
                  <a:solidFill>
                    <a:srgbClr val="138890"/>
                  </a:solidFill>
                </a:rPr>
                <a:t>Mgmt</a:t>
              </a:r>
              <a:endParaRPr lang="en-US" sz="1050">
                <a:solidFill>
                  <a:srgbClr val="13889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14000 w 1800000"/>
                <a:gd name="connsiteY1" fmla="*/ 0 h 523220"/>
                <a:gd name="connsiteX2" fmla="*/ 882000 w 1800000"/>
                <a:gd name="connsiteY2" fmla="*/ 0 h 523220"/>
                <a:gd name="connsiteX3" fmla="*/ 1314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00000 w 1800000"/>
                <a:gd name="connsiteY7" fmla="*/ 523220 h 523220"/>
                <a:gd name="connsiteX8" fmla="*/ 432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124400" y="-45735"/>
                    <a:pt x="289199" y="2946"/>
                    <a:pt x="414000" y="0"/>
                  </a:cubicBezTo>
                  <a:cubicBezTo>
                    <a:pt x="538801" y="-2946"/>
                    <a:pt x="739293" y="18460"/>
                    <a:pt x="882000" y="0"/>
                  </a:cubicBezTo>
                  <a:cubicBezTo>
                    <a:pt x="1024707" y="-18460"/>
                    <a:pt x="1223587" y="8132"/>
                    <a:pt x="1314000" y="0"/>
                  </a:cubicBezTo>
                  <a:cubicBezTo>
                    <a:pt x="1404413" y="-8132"/>
                    <a:pt x="1691784" y="5222"/>
                    <a:pt x="1800000" y="0"/>
                  </a:cubicBezTo>
                  <a:cubicBezTo>
                    <a:pt x="1840159" y="135243"/>
                    <a:pt x="1763851" y="369388"/>
                    <a:pt x="1800000" y="523220"/>
                  </a:cubicBezTo>
                  <a:cubicBezTo>
                    <a:pt x="1625973" y="536489"/>
                    <a:pt x="1531947" y="511068"/>
                    <a:pt x="1386000" y="523220"/>
                  </a:cubicBezTo>
                  <a:cubicBezTo>
                    <a:pt x="1240053" y="535372"/>
                    <a:pt x="1128856" y="476537"/>
                    <a:pt x="900000" y="523220"/>
                  </a:cubicBezTo>
                  <a:cubicBezTo>
                    <a:pt x="671144" y="569903"/>
                    <a:pt x="619129" y="484388"/>
                    <a:pt x="432000" y="523220"/>
                  </a:cubicBezTo>
                  <a:cubicBezTo>
                    <a:pt x="244871" y="562052"/>
                    <a:pt x="118598" y="484995"/>
                    <a:pt x="0" y="523220"/>
                  </a:cubicBezTo>
                  <a:cubicBezTo>
                    <a:pt x="-41299" y="365677"/>
                    <a:pt x="28688" y="141257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2331475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Restaurants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86000 w 1800000"/>
                <a:gd name="connsiteY1" fmla="*/ 0 h 523220"/>
                <a:gd name="connsiteX2" fmla="*/ 900000 w 1800000"/>
                <a:gd name="connsiteY2" fmla="*/ 0 h 523220"/>
                <a:gd name="connsiteX3" fmla="*/ 1386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54000 w 1800000"/>
                <a:gd name="connsiteY7" fmla="*/ 523220 h 523220"/>
                <a:gd name="connsiteX8" fmla="*/ 504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203516" y="-39624"/>
                    <a:pt x="246644" y="11102"/>
                    <a:pt x="486000" y="0"/>
                  </a:cubicBezTo>
                  <a:cubicBezTo>
                    <a:pt x="725356" y="-11102"/>
                    <a:pt x="758402" y="35795"/>
                    <a:pt x="900000" y="0"/>
                  </a:cubicBezTo>
                  <a:cubicBezTo>
                    <a:pt x="1041598" y="-35795"/>
                    <a:pt x="1255154" y="40026"/>
                    <a:pt x="1386000" y="0"/>
                  </a:cubicBezTo>
                  <a:cubicBezTo>
                    <a:pt x="1516846" y="-40026"/>
                    <a:pt x="1676025" y="6711"/>
                    <a:pt x="1800000" y="0"/>
                  </a:cubicBezTo>
                  <a:cubicBezTo>
                    <a:pt x="1816769" y="145213"/>
                    <a:pt x="1740467" y="324719"/>
                    <a:pt x="1800000" y="523220"/>
                  </a:cubicBezTo>
                  <a:cubicBezTo>
                    <a:pt x="1608023" y="548363"/>
                    <a:pt x="1574426" y="496060"/>
                    <a:pt x="1386000" y="523220"/>
                  </a:cubicBezTo>
                  <a:cubicBezTo>
                    <a:pt x="1197574" y="550380"/>
                    <a:pt x="1159788" y="485247"/>
                    <a:pt x="954000" y="523220"/>
                  </a:cubicBezTo>
                  <a:cubicBezTo>
                    <a:pt x="748212" y="561193"/>
                    <a:pt x="633327" y="509321"/>
                    <a:pt x="504000" y="523220"/>
                  </a:cubicBezTo>
                  <a:cubicBezTo>
                    <a:pt x="374673" y="537119"/>
                    <a:pt x="211572" y="488203"/>
                    <a:pt x="0" y="523220"/>
                  </a:cubicBezTo>
                  <a:cubicBezTo>
                    <a:pt x="-15147" y="307810"/>
                    <a:pt x="1899" y="208380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6955255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Retail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5302117"/>
              <a:ext cx="6480000" cy="720000"/>
            </a:xfrm>
            <a:prstGeom prst="rect">
              <a:avLst/>
            </a:prstGeom>
            <a:solidFill>
              <a:srgbClr val="113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5302117"/>
              <a:ext cx="1440000" cy="720000"/>
            </a:xfrm>
            <a:prstGeom prst="rect">
              <a:avLst/>
            </a:prstGeom>
            <a:solidFill>
              <a:srgbClr val="313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1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Insight</a:t>
              </a:r>
            </a:p>
            <a:p>
              <a:pPr algn="ctr"/>
              <a:r>
                <a:rPr lang="en-US" sz="1200"/>
                <a:t>Analytics and predictive abilities</a:t>
              </a:r>
              <a:endParaRPr lang="en-US" sz="2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1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Pay</a:t>
              </a:r>
            </a:p>
            <a:p>
              <a:pPr algn="ctr"/>
              <a:r>
                <a:rPr lang="en-US" sz="1200"/>
                <a:t>Integration to payment providers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1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KDS</a:t>
              </a:r>
            </a:p>
            <a:p>
              <a:pPr algn="ctr"/>
              <a:r>
                <a:rPr lang="en-US" sz="1200"/>
                <a:t>Kitchen management</a:t>
              </a:r>
              <a:endParaRPr lang="en-US" sz="2400"/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stCxn id="8" idx="2"/>
              <a:endCxn id="16" idx="0"/>
            </p:cNvCxnSpPr>
            <p:nvPr/>
          </p:nvCxnSpPr>
          <p:spPr>
            <a:xfrm>
              <a:off x="6606473" y="4914691"/>
              <a:ext cx="0" cy="38742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662117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622737" y="5107381"/>
              <a:ext cx="38947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9930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able, plate, food, person&#10;&#10;Description automatically generated">
            <a:extLst>
              <a:ext uri="{FF2B5EF4-FFF2-40B4-BE49-F238E27FC236}">
                <a16:creationId xmlns:a16="http://schemas.microsoft.com/office/drawing/2014/main" id="{1CB25864-ED88-4B28-907B-5EE016AF56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714" r="11711" b="-2"/>
          <a:stretch/>
        </p:blipFill>
        <p:spPr>
          <a:xfrm>
            <a:off x="318516" y="1987033"/>
            <a:ext cx="5282184" cy="460450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BE44-A67F-45D2-A309-99B8581CC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9569" y="266459"/>
            <a:ext cx="9388797" cy="569997"/>
          </a:xfrm>
        </p:spPr>
        <p:txBody>
          <a:bodyPr>
            <a:normAutofit/>
          </a:bodyPr>
          <a:lstStyle/>
          <a:p>
            <a:r>
              <a:rPr lang="en-US" sz="3400"/>
              <a:t>Food and Beverage (F&amp;B)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34DAF-171A-470C-8CDC-1E55F9C05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9216" y="1060315"/>
            <a:ext cx="5895391" cy="506481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Fine Dining, Casual Dining, Quick Service Restaurants, Coffee Shops, Pubs, 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Configurational Service Flows to support multiple types of restaurants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Recipes, Modifiers, Deals, Discounts, Allergens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Transfer orders, Split Bill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Quick Order taking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Kitchen communication on POS with Coursing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Table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Mobile 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Self-Service Kiosk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eCommerce with Takeout &amp;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303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0BDA67-665E-4B88-A58E-CC1595E1F7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F&amp;B – Reservation Desk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5319C5D-23AB-6192-6094-A4792E0072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tretch/>
        </p:blipFill>
        <p:spPr>
          <a:xfrm>
            <a:off x="1089498" y="860927"/>
            <a:ext cx="10164240" cy="5570913"/>
          </a:xfrm>
        </p:spPr>
      </p:pic>
    </p:spTree>
    <p:extLst>
      <p:ext uri="{BB962C8B-B14F-4D97-AF65-F5344CB8AC3E}">
        <p14:creationId xmlns:p14="http://schemas.microsoft.com/office/powerpoint/2010/main" val="35792085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34DAF-171A-470C-8CDC-1E55F9C05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5787660" cy="49902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Standalone product that works with LS Central and LS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Performance increase in 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Displays and/or printers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Bi-directional communication (Displays 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Routing logic on items, terminals or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Fully configurable on operations and UI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Kitchen workflows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device types: Preorders, Preparation, Expeditor, Customer Facing Preparation, Customer Facing 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AF66B836-8E6A-4CE0-A81A-107C97E4C6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260" r="25310" b="-2"/>
          <a:stretch/>
        </p:blipFill>
        <p:spPr>
          <a:xfrm>
            <a:off x="6272784" y="1060315"/>
            <a:ext cx="5919216" cy="5797685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3BE44-A67F-45D2-A309-99B8581CC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340" y="266458"/>
            <a:ext cx="10060027" cy="569997"/>
          </a:xfrm>
        </p:spPr>
        <p:txBody>
          <a:bodyPr>
            <a:normAutofit/>
          </a:bodyPr>
          <a:lstStyle/>
          <a:p>
            <a:r>
              <a:rPr lang="en-US" sz="3400"/>
              <a:t>Kitchen Display System (KDS)</a:t>
            </a:r>
          </a:p>
        </p:txBody>
      </p:sp>
    </p:spTree>
    <p:extLst>
      <p:ext uri="{BB962C8B-B14F-4D97-AF65-F5344CB8AC3E}">
        <p14:creationId xmlns:p14="http://schemas.microsoft.com/office/powerpoint/2010/main" val="56649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  -  Read-Only" id="{ACAE4ACF-0045-414D-A387-E13F8FBC1A49}" vid="{4E8500D1-2658-4FE8-A39F-A2E789E0CF09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  -  Read-Only" id="{ACAE4ACF-0045-414D-A387-E13F8FBC1A49}" vid="{59175244-AB63-4C70-A8EE-2143E2CF8FD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  -  Read-Only" id="{ACAE4ACF-0045-414D-A387-E13F8FBC1A49}" vid="{1B33058A-53CD-42C4-BE14-E32D53B1709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  -  Read-Only" id="{ACAE4ACF-0045-414D-A387-E13F8FBC1A49}" vid="{82A19DA3-F21C-4E4D-9B6B-C7F6132C028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ca9cd-c846-4cf0-bc3f-68bfcec8a069">
      <UserInfo>
        <DisplayName>Anna Kristin Jeppesen</DisplayName>
        <AccountId>56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70ed98d0-eded-4eb1-977d-5a790563bc08"/>
    <ds:schemaRef ds:uri="http://www.w3.org/XML/1998/namespace"/>
    <ds:schemaRef ds:uri="http://purl.org/dc/terms/"/>
    <ds:schemaRef ds:uri="http://schemas.microsoft.com/office/infopath/2007/PartnerControls"/>
    <ds:schemaRef ds:uri="533ca9cd-c846-4cf0-bc3f-68bfcec8a06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C480FAF-AE88-4EA6-8C1A-62B8B49D4D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483</Words>
  <Application>Microsoft Office PowerPoint</Application>
  <PresentationFormat>Widescreen</PresentationFormat>
  <Paragraphs>125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Bell MT</vt:lpstr>
      <vt:lpstr>Calibri</vt:lpstr>
      <vt:lpstr>Segoe UI</vt:lpstr>
      <vt:lpstr>Segoe UI </vt:lpstr>
      <vt:lpstr>cXiceland speaker slides</vt:lpstr>
      <vt:lpstr>end slide / questions slides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Johann Jonsson</dc:creator>
  <cp:lastModifiedBy>Bjorn Jonsson</cp:lastModifiedBy>
  <cp:revision>4</cp:revision>
  <dcterms:created xsi:type="dcterms:W3CDTF">2022-01-26T10:12:26Z</dcterms:created>
  <dcterms:modified xsi:type="dcterms:W3CDTF">2022-05-24T13:08:17Z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