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44" r:id="rId8"/>
    <p:sldMasterId id="2147483871" r:id="rId9"/>
    <p:sldMasterId id="2147483883" r:id="rId10"/>
    <p:sldMasterId id="2147483923" r:id="rId11"/>
  </p:sldMasterIdLst>
  <p:notesMasterIdLst>
    <p:notesMasterId r:id="rId36"/>
  </p:notesMasterIdLst>
  <p:handoutMasterIdLst>
    <p:handoutMasterId r:id="rId37"/>
  </p:handoutMasterIdLst>
  <p:sldIdLst>
    <p:sldId id="407" r:id="rId12"/>
    <p:sldId id="354" r:id="rId13"/>
    <p:sldId id="2146845646" r:id="rId14"/>
    <p:sldId id="355" r:id="rId15"/>
    <p:sldId id="357" r:id="rId16"/>
    <p:sldId id="2146845638" r:id="rId17"/>
    <p:sldId id="256" r:id="rId18"/>
    <p:sldId id="6072" r:id="rId19"/>
    <p:sldId id="2146845647" r:id="rId20"/>
    <p:sldId id="10659" r:id="rId21"/>
    <p:sldId id="2146845640" r:id="rId22"/>
    <p:sldId id="2146845642" r:id="rId23"/>
    <p:sldId id="2076137131" r:id="rId24"/>
    <p:sldId id="359" r:id="rId25"/>
    <p:sldId id="2146845643" r:id="rId26"/>
    <p:sldId id="343" r:id="rId27"/>
    <p:sldId id="2146845635" r:id="rId28"/>
    <p:sldId id="10658" r:id="rId29"/>
    <p:sldId id="344" r:id="rId30"/>
    <p:sldId id="2146845649" r:id="rId31"/>
    <p:sldId id="340" r:id="rId32"/>
    <p:sldId id="2146845641" r:id="rId33"/>
    <p:sldId id="2146845651" r:id="rId34"/>
    <p:sldId id="40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407"/>
          </p14:sldIdLst>
        </p14:section>
        <p14:section name="History" id="{32FA91BE-BA2E-4447-A573-64EFAD701C1C}">
          <p14:sldIdLst>
            <p14:sldId id="354"/>
            <p14:sldId id="2146845646"/>
            <p14:sldId id="355"/>
            <p14:sldId id="357"/>
            <p14:sldId id="2146845638"/>
          </p14:sldIdLst>
        </p14:section>
        <p14:section name="Plan" id="{C0B3AF98-847A-4F69-B952-6B38B08E847B}">
          <p14:sldIdLst>
            <p14:sldId id="256"/>
            <p14:sldId id="6072"/>
          </p14:sldIdLst>
        </p14:section>
        <p14:section name="Platform and customer" id="{C68B123C-C4AF-420D-931B-72FE319B222F}">
          <p14:sldIdLst>
            <p14:sldId id="2146845647"/>
            <p14:sldId id="10659"/>
            <p14:sldId id="2146845640"/>
          </p14:sldIdLst>
        </p14:section>
        <p14:section name="Our products" id="{6D957429-9385-475F-AF26-B1F778DC78D0}">
          <p14:sldIdLst>
            <p14:sldId id="2146845642"/>
            <p14:sldId id="2076137131"/>
            <p14:sldId id="359"/>
            <p14:sldId id="2146845643"/>
            <p14:sldId id="343"/>
            <p14:sldId id="2146845635"/>
            <p14:sldId id="10658"/>
            <p14:sldId id="344"/>
          </p14:sldIdLst>
        </p14:section>
        <p14:section name="Team" id="{7E0BA486-BA41-473B-A23C-DF8F77E2851E}">
          <p14:sldIdLst>
            <p14:sldId id="2146845649"/>
            <p14:sldId id="340"/>
            <p14:sldId id="2146845641"/>
          </p14:sldIdLst>
        </p14:section>
        <p14:section name="Roadmap" id="{F5C30A2B-CAE4-45DE-BFED-4CEF3CF7C136}">
          <p14:sldIdLst>
            <p14:sldId id="2146845651"/>
            <p14:sldId id="406"/>
          </p14:sldIdLst>
        </p14:section>
        <p14:section name="Speaker slide examples" id="{1E4BA1A2-C20E-F347-A1A0-DF740B7DE8DE}">
          <p14:sldIdLst/>
        </p14:section>
        <p14:section name="End slides / questions slides" id="{6CE0294C-E795-2941-A597-20B692ADCED8}">
          <p14:sldIdLst/>
        </p14:section>
        <p14:section name="Graphics" id="{99D94585-88D9-0447-BAF6-114DA5C518B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C66"/>
    <a:srgbClr val="F8C79F"/>
    <a:srgbClr val="F7F49D"/>
    <a:srgbClr val="F39702"/>
    <a:srgbClr val="004A87"/>
    <a:srgbClr val="BFECFF"/>
    <a:srgbClr val="EEA971"/>
    <a:srgbClr val="187399"/>
    <a:srgbClr val="2668AA"/>
    <a:srgbClr val="3FC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0A9232-CF89-45D9-BCE3-54B7DBEE060A}" v="15" dt="2022-05-05T10:01:54.337"/>
    <p1510:client id="{97ECA70B-1ED0-5F43-A4D9-59658872AAC5}" v="1" dt="2022-05-05T11:05:11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8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as Johann Jonsson" userId="b5c5b07b-0736-4128-9608-921222621f08" providerId="ADAL" clId="{97ECA70B-1ED0-5F43-A4D9-59658872AAC5}"/>
    <pc:docChg chg="undo redo custSel addSld delSld modSld sldOrd modSection">
      <pc:chgData name="Elias Johann Jonsson" userId="b5c5b07b-0736-4128-9608-921222621f08" providerId="ADAL" clId="{97ECA70B-1ED0-5F43-A4D9-59658872AAC5}" dt="2022-05-05T11:05:11.800" v="1223" actId="14826"/>
      <pc:docMkLst>
        <pc:docMk/>
      </pc:docMkLst>
      <pc:sldChg chg="addSp delSp modSp mod modNotesTx">
        <pc:chgData name="Elias Johann Jonsson" userId="b5c5b07b-0736-4128-9608-921222621f08" providerId="ADAL" clId="{97ECA70B-1ED0-5F43-A4D9-59658872AAC5}" dt="2022-04-13T12:53:28.382" v="1121"/>
        <pc:sldMkLst>
          <pc:docMk/>
          <pc:sldMk cId="567550965" sldId="256"/>
        </pc:sldMkLst>
        <pc:spChg chg="add mod">
          <ac:chgData name="Elias Johann Jonsson" userId="b5c5b07b-0736-4128-9608-921222621f08" providerId="ADAL" clId="{97ECA70B-1ED0-5F43-A4D9-59658872AAC5}" dt="2022-04-11T11:25:39.285" v="376" actId="14100"/>
          <ac:spMkLst>
            <pc:docMk/>
            <pc:sldMk cId="567550965" sldId="256"/>
            <ac:spMk id="6" creationId="{2AA365B1-BAB5-394D-A26F-EC57EB8C42F7}"/>
          </ac:spMkLst>
        </pc:spChg>
        <pc:spChg chg="add del mod">
          <ac:chgData name="Elias Johann Jonsson" userId="b5c5b07b-0736-4128-9608-921222621f08" providerId="ADAL" clId="{97ECA70B-1ED0-5F43-A4D9-59658872AAC5}" dt="2022-04-11T11:25:11.495" v="367" actId="21"/>
          <ac:spMkLst>
            <pc:docMk/>
            <pc:sldMk cId="567550965" sldId="256"/>
            <ac:spMk id="20" creationId="{0F5E7A84-4463-4082-A8A9-F9DDEE1C49A1}"/>
          </ac:spMkLst>
        </pc:spChg>
        <pc:spChg chg="add del mod">
          <ac:chgData name="Elias Johann Jonsson" userId="b5c5b07b-0736-4128-9608-921222621f08" providerId="ADAL" clId="{97ECA70B-1ED0-5F43-A4D9-59658872AAC5}" dt="2022-04-13T12:53:27.907" v="1120" actId="478"/>
          <ac:spMkLst>
            <pc:docMk/>
            <pc:sldMk cId="567550965" sldId="256"/>
            <ac:spMk id="21" creationId="{253BBFB2-4DB1-5848-A4A8-C49CA7BA2987}"/>
          </ac:spMkLst>
        </pc:spChg>
        <pc:spChg chg="del mod">
          <ac:chgData name="Elias Johann Jonsson" userId="b5c5b07b-0736-4128-9608-921222621f08" providerId="ADAL" clId="{97ECA70B-1ED0-5F43-A4D9-59658872AAC5}" dt="2022-04-13T12:53:27.907" v="1120" actId="478"/>
          <ac:spMkLst>
            <pc:docMk/>
            <pc:sldMk cId="567550965" sldId="256"/>
            <ac:spMk id="22" creationId="{FD9C3504-FE83-4ED9-B140-0F99125A6FB2}"/>
          </ac:spMkLst>
        </pc:spChg>
        <pc:spChg chg="add mod">
          <ac:chgData name="Elias Johann Jonsson" userId="b5c5b07b-0736-4128-9608-921222621f08" providerId="ADAL" clId="{97ECA70B-1ED0-5F43-A4D9-59658872AAC5}" dt="2022-04-13T12:53:28.382" v="1121"/>
          <ac:spMkLst>
            <pc:docMk/>
            <pc:sldMk cId="567550965" sldId="256"/>
            <ac:spMk id="23" creationId="{D9A34776-5CFF-1142-9092-A55CB1196F65}"/>
          </ac:spMkLst>
        </pc:spChg>
        <pc:spChg chg="add mod">
          <ac:chgData name="Elias Johann Jonsson" userId="b5c5b07b-0736-4128-9608-921222621f08" providerId="ADAL" clId="{97ECA70B-1ED0-5F43-A4D9-59658872AAC5}" dt="2022-04-13T12:53:28.382" v="1121"/>
          <ac:spMkLst>
            <pc:docMk/>
            <pc:sldMk cId="567550965" sldId="256"/>
            <ac:spMk id="24" creationId="{1C743B67-1899-5B48-ACFF-ED9135A0DD50}"/>
          </ac:spMkLst>
        </pc:spChg>
        <pc:picChg chg="add del mod">
          <ac:chgData name="Elias Johann Jonsson" userId="b5c5b07b-0736-4128-9608-921222621f08" providerId="ADAL" clId="{97ECA70B-1ED0-5F43-A4D9-59658872AAC5}" dt="2022-04-11T11:16:15.215" v="361"/>
          <ac:picMkLst>
            <pc:docMk/>
            <pc:sldMk cId="567550965" sldId="256"/>
            <ac:picMk id="2" creationId="{BC7C76E2-90A0-D04C-8544-ACBA5EE428B5}"/>
          </ac:picMkLst>
        </pc:picChg>
        <pc:picChg chg="add del">
          <ac:chgData name="Elias Johann Jonsson" userId="b5c5b07b-0736-4128-9608-921222621f08" providerId="ADAL" clId="{97ECA70B-1ED0-5F43-A4D9-59658872AAC5}" dt="2022-04-11T11:16:20.716" v="363"/>
          <ac:picMkLst>
            <pc:docMk/>
            <pc:sldMk cId="567550965" sldId="256"/>
            <ac:picMk id="4" creationId="{BCBE6085-DBEA-B345-9929-923DA59A129A}"/>
          </ac:picMkLst>
        </pc:picChg>
        <pc:picChg chg="add del mod">
          <ac:chgData name="Elias Johann Jonsson" userId="b5c5b07b-0736-4128-9608-921222621f08" providerId="ADAL" clId="{97ECA70B-1ED0-5F43-A4D9-59658872AAC5}" dt="2022-04-11T15:04:33.322" v="480" actId="478"/>
          <ac:picMkLst>
            <pc:docMk/>
            <pc:sldMk cId="567550965" sldId="256"/>
            <ac:picMk id="8" creationId="{3A9F0ADA-64DA-EA4F-9DD1-830E58CDA861}"/>
          </ac:picMkLst>
        </pc:picChg>
        <pc:picChg chg="add del mod">
          <ac:chgData name="Elias Johann Jonsson" userId="b5c5b07b-0736-4128-9608-921222621f08" providerId="ADAL" clId="{97ECA70B-1ED0-5F43-A4D9-59658872AAC5}" dt="2022-04-11T15:05:17.427" v="495" actId="478"/>
          <ac:picMkLst>
            <pc:docMk/>
            <pc:sldMk cId="567550965" sldId="256"/>
            <ac:picMk id="10" creationId="{A6E91ED4-8E84-EE46-8705-6533132E6079}"/>
          </ac:picMkLst>
        </pc:picChg>
        <pc:picChg chg="add mod">
          <ac:chgData name="Elias Johann Jonsson" userId="b5c5b07b-0736-4128-9608-921222621f08" providerId="ADAL" clId="{97ECA70B-1ED0-5F43-A4D9-59658872AAC5}" dt="2022-04-11T16:09:37.542" v="661" actId="14826"/>
          <ac:picMkLst>
            <pc:docMk/>
            <pc:sldMk cId="567550965" sldId="256"/>
            <ac:picMk id="12" creationId="{BD141DE8-4EFF-5843-8ECC-48227B66247C}"/>
          </ac:picMkLst>
        </pc:picChg>
        <pc:picChg chg="add del mod">
          <ac:chgData name="Elias Johann Jonsson" userId="b5c5b07b-0736-4128-9608-921222621f08" providerId="ADAL" clId="{97ECA70B-1ED0-5F43-A4D9-59658872AAC5}" dt="2022-04-11T15:05:54.211" v="510" actId="478"/>
          <ac:picMkLst>
            <pc:docMk/>
            <pc:sldMk cId="567550965" sldId="256"/>
            <ac:picMk id="13" creationId="{5CC85510-60D9-C64E-913E-FF8C98D6FB77}"/>
          </ac:picMkLst>
        </pc:picChg>
        <pc:picChg chg="add del mod">
          <ac:chgData name="Elias Johann Jonsson" userId="b5c5b07b-0736-4128-9608-921222621f08" providerId="ADAL" clId="{97ECA70B-1ED0-5F43-A4D9-59658872AAC5}" dt="2022-04-13T12:53:27.907" v="1120" actId="478"/>
          <ac:picMkLst>
            <pc:docMk/>
            <pc:sldMk cId="567550965" sldId="256"/>
            <ac:picMk id="14" creationId="{EC9AD3D6-6480-9940-A805-E7F037B81509}"/>
          </ac:picMkLst>
        </pc:picChg>
        <pc:picChg chg="add mod">
          <ac:chgData name="Elias Johann Jonsson" userId="b5c5b07b-0736-4128-9608-921222621f08" providerId="ADAL" clId="{97ECA70B-1ED0-5F43-A4D9-59658872AAC5}" dt="2022-04-08T14:58:39.687" v="140"/>
          <ac:picMkLst>
            <pc:docMk/>
            <pc:sldMk cId="567550965" sldId="256"/>
            <ac:picMk id="16" creationId="{AE1CAF35-AAA1-E640-A764-4504BB989E17}"/>
          </ac:picMkLst>
        </pc:picChg>
        <pc:picChg chg="del">
          <ac:chgData name="Elias Johann Jonsson" userId="b5c5b07b-0736-4128-9608-921222621f08" providerId="ADAL" clId="{97ECA70B-1ED0-5F43-A4D9-59658872AAC5}" dt="2022-04-08T14:58:41.704" v="141" actId="478"/>
          <ac:picMkLst>
            <pc:docMk/>
            <pc:sldMk cId="567550965" sldId="256"/>
            <ac:picMk id="24" creationId="{B04C1D70-5376-42A4-948E-81F3DD6F98CC}"/>
          </ac:picMkLst>
        </pc:picChg>
        <pc:picChg chg="add mod">
          <ac:chgData name="Elias Johann Jonsson" userId="b5c5b07b-0736-4128-9608-921222621f08" providerId="ADAL" clId="{97ECA70B-1ED0-5F43-A4D9-59658872AAC5}" dt="2022-04-13T12:53:28.382" v="1121"/>
          <ac:picMkLst>
            <pc:docMk/>
            <pc:sldMk cId="567550965" sldId="256"/>
            <ac:picMk id="25" creationId="{C5F1A5AE-5DF5-0349-A276-96F972858480}"/>
          </ac:picMkLst>
        </pc:picChg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1842499158" sldId="338"/>
        </pc:sldMkLst>
      </pc:sldChg>
      <pc:sldChg chg="addSp delSp modSp mod">
        <pc:chgData name="Elias Johann Jonsson" userId="b5c5b07b-0736-4128-9608-921222621f08" providerId="ADAL" clId="{97ECA70B-1ED0-5F43-A4D9-59658872AAC5}" dt="2022-04-11T16:27:43.310" v="857" actId="1076"/>
        <pc:sldMkLst>
          <pc:docMk/>
          <pc:sldMk cId="624522062" sldId="340"/>
        </pc:sldMkLst>
        <pc:spChg chg="mod">
          <ac:chgData name="Elias Johann Jonsson" userId="b5c5b07b-0736-4128-9608-921222621f08" providerId="ADAL" clId="{97ECA70B-1ED0-5F43-A4D9-59658872AAC5}" dt="2022-04-11T15:27:33.466" v="655" actId="1076"/>
          <ac:spMkLst>
            <pc:docMk/>
            <pc:sldMk cId="624522062" sldId="340"/>
            <ac:spMk id="3" creationId="{BF34992A-960F-4600-9F5C-6629D6255D67}"/>
          </ac:spMkLst>
        </pc:spChg>
        <pc:spChg chg="del">
          <ac:chgData name="Elias Johann Jonsson" userId="b5c5b07b-0736-4128-9608-921222621f08" providerId="ADAL" clId="{97ECA70B-1ED0-5F43-A4D9-59658872AAC5}" dt="2022-04-11T15:27:22.999" v="647" actId="478"/>
          <ac:spMkLst>
            <pc:docMk/>
            <pc:sldMk cId="624522062" sldId="340"/>
            <ac:spMk id="5" creationId="{24B8127B-3966-4B43-99BE-C5FC67676464}"/>
          </ac:spMkLst>
        </pc:spChg>
        <pc:spChg chg="add mod">
          <ac:chgData name="Elias Johann Jonsson" userId="b5c5b07b-0736-4128-9608-921222621f08" providerId="ADAL" clId="{97ECA70B-1ED0-5F43-A4D9-59658872AAC5}" dt="2022-04-11T16:23:07.069" v="784" actId="207"/>
          <ac:spMkLst>
            <pc:docMk/>
            <pc:sldMk cId="624522062" sldId="340"/>
            <ac:spMk id="8" creationId="{5A461DC6-DA65-E644-BB5D-373E6553CD60}"/>
          </ac:spMkLst>
        </pc:spChg>
        <pc:spChg chg="add mod">
          <ac:chgData name="Elias Johann Jonsson" userId="b5c5b07b-0736-4128-9608-921222621f08" providerId="ADAL" clId="{97ECA70B-1ED0-5F43-A4D9-59658872AAC5}" dt="2022-04-11T16:26:20.121" v="833" actId="20577"/>
          <ac:spMkLst>
            <pc:docMk/>
            <pc:sldMk cId="624522062" sldId="340"/>
            <ac:spMk id="11" creationId="{75B097D5-1F5D-124C-A56E-2692C9CC6BEA}"/>
          </ac:spMkLst>
        </pc:spChg>
        <pc:spChg chg="add mod">
          <ac:chgData name="Elias Johann Jonsson" userId="b5c5b07b-0736-4128-9608-921222621f08" providerId="ADAL" clId="{97ECA70B-1ED0-5F43-A4D9-59658872AAC5}" dt="2022-04-11T16:26:30.463" v="835" actId="20577"/>
          <ac:spMkLst>
            <pc:docMk/>
            <pc:sldMk cId="624522062" sldId="340"/>
            <ac:spMk id="13" creationId="{E5DA7E48-2D94-344B-98C3-C7A47D4CCFA4}"/>
          </ac:spMkLst>
        </pc:spChg>
        <pc:spChg chg="add del mod">
          <ac:chgData name="Elias Johann Jonsson" userId="b5c5b07b-0736-4128-9608-921222621f08" providerId="ADAL" clId="{97ECA70B-1ED0-5F43-A4D9-59658872AAC5}" dt="2022-04-11T16:25:25.965" v="824" actId="478"/>
          <ac:spMkLst>
            <pc:docMk/>
            <pc:sldMk cId="624522062" sldId="340"/>
            <ac:spMk id="15" creationId="{B2E0B813-F153-6B48-BDA6-55B17989E488}"/>
          </ac:spMkLst>
        </pc:spChg>
        <pc:spChg chg="add mod">
          <ac:chgData name="Elias Johann Jonsson" userId="b5c5b07b-0736-4128-9608-921222621f08" providerId="ADAL" clId="{97ECA70B-1ED0-5F43-A4D9-59658872AAC5}" dt="2022-04-11T16:26:58.481" v="845" actId="20577"/>
          <ac:spMkLst>
            <pc:docMk/>
            <pc:sldMk cId="624522062" sldId="340"/>
            <ac:spMk id="16" creationId="{5AFF3263-4E39-1C45-94CE-F556BA45E329}"/>
          </ac:spMkLst>
        </pc:spChg>
        <pc:spChg chg="add mod">
          <ac:chgData name="Elias Johann Jonsson" userId="b5c5b07b-0736-4128-9608-921222621f08" providerId="ADAL" clId="{97ECA70B-1ED0-5F43-A4D9-59658872AAC5}" dt="2022-04-11T16:27:43.310" v="857" actId="1076"/>
          <ac:spMkLst>
            <pc:docMk/>
            <pc:sldMk cId="624522062" sldId="340"/>
            <ac:spMk id="17" creationId="{918A02C1-2724-A846-A791-32978A640DE1}"/>
          </ac:spMkLst>
        </pc:spChg>
        <pc:spChg chg="add mod">
          <ac:chgData name="Elias Johann Jonsson" userId="b5c5b07b-0736-4128-9608-921222621f08" providerId="ADAL" clId="{97ECA70B-1ED0-5F43-A4D9-59658872AAC5}" dt="2022-04-11T16:23:28.524" v="790" actId="571"/>
          <ac:spMkLst>
            <pc:docMk/>
            <pc:sldMk cId="624522062" sldId="340"/>
            <ac:spMk id="18" creationId="{8E8227B0-DF29-4B4A-91F0-B903F906380C}"/>
          </ac:spMkLst>
        </pc:spChg>
        <pc:spChg chg="add mod">
          <ac:chgData name="Elias Johann Jonsson" userId="b5c5b07b-0736-4128-9608-921222621f08" providerId="ADAL" clId="{97ECA70B-1ED0-5F43-A4D9-59658872AAC5}" dt="2022-04-11T16:26:40.601" v="836" actId="20577"/>
          <ac:spMkLst>
            <pc:docMk/>
            <pc:sldMk cId="624522062" sldId="340"/>
            <ac:spMk id="21" creationId="{53B332B8-059B-7A4D-A8F1-22F28102FABF}"/>
          </ac:spMkLst>
        </pc:spChg>
        <pc:graphicFrameChg chg="del">
          <ac:chgData name="Elias Johann Jonsson" userId="b5c5b07b-0736-4128-9608-921222621f08" providerId="ADAL" clId="{97ECA70B-1ED0-5F43-A4D9-59658872AAC5}" dt="2022-04-11T15:27:35.246" v="656" actId="478"/>
          <ac:graphicFrameMkLst>
            <pc:docMk/>
            <pc:sldMk cId="624522062" sldId="340"/>
            <ac:graphicFrameMk id="6" creationId="{A6D86635-9870-4B60-85A7-8EA22A703B78}"/>
          </ac:graphicFrameMkLst>
        </pc:graphicFrameChg>
        <pc:graphicFrameChg chg="del mod">
          <ac:chgData name="Elias Johann Jonsson" userId="b5c5b07b-0736-4128-9608-921222621f08" providerId="ADAL" clId="{97ECA70B-1ED0-5F43-A4D9-59658872AAC5}" dt="2022-04-11T15:27:27.184" v="653" actId="478"/>
          <ac:graphicFrameMkLst>
            <pc:docMk/>
            <pc:sldMk cId="624522062" sldId="340"/>
            <ac:graphicFrameMk id="9" creationId="{15A34C49-A96A-412B-8CDA-3978D0A5397B}"/>
          </ac:graphicFrameMkLst>
        </pc:graphicFrameChg>
        <pc:picChg chg="add mod">
          <ac:chgData name="Elias Johann Jonsson" userId="b5c5b07b-0736-4128-9608-921222621f08" providerId="ADAL" clId="{97ECA70B-1ED0-5F43-A4D9-59658872AAC5}" dt="2022-04-11T16:18:48.363" v="667" actId="1076"/>
          <ac:picMkLst>
            <pc:docMk/>
            <pc:sldMk cId="624522062" sldId="340"/>
            <ac:picMk id="4" creationId="{0632C621-F815-7A40-B48B-E8743226ED2A}"/>
          </ac:picMkLst>
        </pc:picChg>
        <pc:picChg chg="add mod">
          <ac:chgData name="Elias Johann Jonsson" userId="b5c5b07b-0736-4128-9608-921222621f08" providerId="ADAL" clId="{97ECA70B-1ED0-5F43-A4D9-59658872AAC5}" dt="2022-04-11T16:24:49.156" v="813" actId="1076"/>
          <ac:picMkLst>
            <pc:docMk/>
            <pc:sldMk cId="624522062" sldId="340"/>
            <ac:picMk id="7" creationId="{410AE0D2-BB82-8349-A735-D280260BA861}"/>
          </ac:picMkLst>
        </pc:picChg>
        <pc:picChg chg="add mod">
          <ac:chgData name="Elias Johann Jonsson" userId="b5c5b07b-0736-4128-9608-921222621f08" providerId="ADAL" clId="{97ECA70B-1ED0-5F43-A4D9-59658872AAC5}" dt="2022-04-11T16:24:36.367" v="809" actId="1076"/>
          <ac:picMkLst>
            <pc:docMk/>
            <pc:sldMk cId="624522062" sldId="340"/>
            <ac:picMk id="10" creationId="{FC2EC845-863D-944D-99C9-5712EDF27A10}"/>
          </ac:picMkLst>
        </pc:picChg>
        <pc:picChg chg="add mod">
          <ac:chgData name="Elias Johann Jonsson" userId="b5c5b07b-0736-4128-9608-921222621f08" providerId="ADAL" clId="{97ECA70B-1ED0-5F43-A4D9-59658872AAC5}" dt="2022-04-11T16:20:15.472" v="699" actId="571"/>
          <ac:picMkLst>
            <pc:docMk/>
            <pc:sldMk cId="624522062" sldId="340"/>
            <ac:picMk id="12" creationId="{91B707E8-A99D-004F-A777-2FB6826ED0EF}"/>
          </ac:picMkLst>
        </pc:picChg>
        <pc:picChg chg="add del mod">
          <ac:chgData name="Elias Johann Jonsson" userId="b5c5b07b-0736-4128-9608-921222621f08" providerId="ADAL" clId="{97ECA70B-1ED0-5F43-A4D9-59658872AAC5}" dt="2022-04-11T16:25:25.965" v="824" actId="478"/>
          <ac:picMkLst>
            <pc:docMk/>
            <pc:sldMk cId="624522062" sldId="340"/>
            <ac:picMk id="14" creationId="{43F0C146-9A27-1749-BB12-1D568D3BE0DD}"/>
          </ac:picMkLst>
        </pc:picChg>
        <pc:picChg chg="add mod">
          <ac:chgData name="Elias Johann Jonsson" userId="b5c5b07b-0736-4128-9608-921222621f08" providerId="ADAL" clId="{97ECA70B-1ED0-5F43-A4D9-59658872AAC5}" dt="2022-04-11T16:27:34.572" v="855" actId="1076"/>
          <ac:picMkLst>
            <pc:docMk/>
            <pc:sldMk cId="624522062" sldId="340"/>
            <ac:picMk id="19" creationId="{FDA3D4C2-0023-6747-9110-80D75004FCD1}"/>
          </ac:picMkLst>
        </pc:picChg>
        <pc:picChg chg="add mod">
          <ac:chgData name="Elias Johann Jonsson" userId="b5c5b07b-0736-4128-9608-921222621f08" providerId="ADAL" clId="{97ECA70B-1ED0-5F43-A4D9-59658872AAC5}" dt="2022-04-11T16:25:58.981" v="830" actId="1076"/>
          <ac:picMkLst>
            <pc:docMk/>
            <pc:sldMk cId="624522062" sldId="340"/>
            <ac:picMk id="20" creationId="{766600D4-07FE-D14B-9D95-3DAD8DFC6215}"/>
          </ac:picMkLst>
        </pc:picChg>
      </pc:sldChg>
      <pc:sldChg chg="mod modShow">
        <pc:chgData name="Elias Johann Jonsson" userId="b5c5b07b-0736-4128-9608-921222621f08" providerId="ADAL" clId="{97ECA70B-1ED0-5F43-A4D9-59658872AAC5}" dt="2022-04-12T14:00:38.189" v="870" actId="729"/>
        <pc:sldMkLst>
          <pc:docMk/>
          <pc:sldMk cId="587483843" sldId="341"/>
        </pc:sldMkLst>
      </pc:sldChg>
      <pc:sldChg chg="addSp delSp modSp mod">
        <pc:chgData name="Elias Johann Jonsson" userId="b5c5b07b-0736-4128-9608-921222621f08" providerId="ADAL" clId="{97ECA70B-1ED0-5F43-A4D9-59658872AAC5}" dt="2022-05-05T11:05:11.800" v="1223" actId="14826"/>
        <pc:sldMkLst>
          <pc:docMk/>
          <pc:sldMk cId="1834849071" sldId="343"/>
        </pc:sldMkLst>
        <pc:spChg chg="mod">
          <ac:chgData name="Elias Johann Jonsson" userId="b5c5b07b-0736-4128-9608-921222621f08" providerId="ADAL" clId="{97ECA70B-1ED0-5F43-A4D9-59658872AAC5}" dt="2022-04-08T15:19:59.638" v="207" actId="14100"/>
          <ac:spMkLst>
            <pc:docMk/>
            <pc:sldMk cId="1834849071" sldId="343"/>
            <ac:spMk id="2" creationId="{85F5BEF1-9792-45BE-A83B-34DE3F48E487}"/>
          </ac:spMkLst>
        </pc:spChg>
        <pc:spChg chg="mod">
          <ac:chgData name="Elias Johann Jonsson" userId="b5c5b07b-0736-4128-9608-921222621f08" providerId="ADAL" clId="{97ECA70B-1ED0-5F43-A4D9-59658872AAC5}" dt="2022-04-08T15:20:12.367" v="226" actId="1076"/>
          <ac:spMkLst>
            <pc:docMk/>
            <pc:sldMk cId="1834849071" sldId="343"/>
            <ac:spMk id="3" creationId="{6BA1D7EC-549F-4899-9FBF-4FC1DEF5BB41}"/>
          </ac:spMkLst>
        </pc:spChg>
        <pc:spChg chg="del">
          <ac:chgData name="Elias Johann Jonsson" userId="b5c5b07b-0736-4128-9608-921222621f08" providerId="ADAL" clId="{97ECA70B-1ED0-5F43-A4D9-59658872AAC5}" dt="2022-04-08T15:20:19.539" v="227" actId="478"/>
          <ac:spMkLst>
            <pc:docMk/>
            <pc:sldMk cId="1834849071" sldId="343"/>
            <ac:spMk id="7" creationId="{E99B6B6C-2691-4A43-A4D9-09B83F9454B1}"/>
          </ac:spMkLst>
        </pc:spChg>
        <pc:grpChg chg="del mod">
          <ac:chgData name="Elias Johann Jonsson" userId="b5c5b07b-0736-4128-9608-921222621f08" providerId="ADAL" clId="{97ECA70B-1ED0-5F43-A4D9-59658872AAC5}" dt="2022-04-11T12:01:15.847" v="427" actId="478"/>
          <ac:grpSpMkLst>
            <pc:docMk/>
            <pc:sldMk cId="1834849071" sldId="343"/>
            <ac:grpSpMk id="14" creationId="{9AA171F5-2A09-4E9F-BB63-2E86131A7306}"/>
          </ac:grpSpMkLst>
        </pc:grpChg>
        <pc:picChg chg="add mod">
          <ac:chgData name="Elias Johann Jonsson" userId="b5c5b07b-0736-4128-9608-921222621f08" providerId="ADAL" clId="{97ECA70B-1ED0-5F43-A4D9-59658872AAC5}" dt="2022-05-05T11:05:11.800" v="1223" actId="14826"/>
          <ac:picMkLst>
            <pc:docMk/>
            <pc:sldMk cId="1834849071" sldId="343"/>
            <ac:picMk id="5" creationId="{1C07D674-9E09-CD45-B073-2085D35F9122}"/>
          </ac:picMkLst>
        </pc:picChg>
      </pc:sldChg>
      <pc:sldChg chg="modSp mod">
        <pc:chgData name="Elias Johann Jonsson" userId="b5c5b07b-0736-4128-9608-921222621f08" providerId="ADAL" clId="{97ECA70B-1ED0-5F43-A4D9-59658872AAC5}" dt="2022-04-11T14:32:42.099" v="479" actId="20577"/>
        <pc:sldMkLst>
          <pc:docMk/>
          <pc:sldMk cId="857836504" sldId="344"/>
        </pc:sldMkLst>
        <pc:spChg chg="mod">
          <ac:chgData name="Elias Johann Jonsson" userId="b5c5b07b-0736-4128-9608-921222621f08" providerId="ADAL" clId="{97ECA70B-1ED0-5F43-A4D9-59658872AAC5}" dt="2022-04-11T14:32:42.099" v="479" actId="20577"/>
          <ac:spMkLst>
            <pc:docMk/>
            <pc:sldMk cId="857836504" sldId="344"/>
            <ac:spMk id="2" creationId="{85F5BEF1-9792-45BE-A83B-34DE3F48E487}"/>
          </ac:spMkLst>
        </pc:spChg>
        <pc:picChg chg="mod">
          <ac:chgData name="Elias Johann Jonsson" userId="b5c5b07b-0736-4128-9608-921222621f08" providerId="ADAL" clId="{97ECA70B-1ED0-5F43-A4D9-59658872AAC5}" dt="2022-04-11T14:32:38.333" v="475" actId="1076"/>
          <ac:picMkLst>
            <pc:docMk/>
            <pc:sldMk cId="857836504" sldId="344"/>
            <ac:picMk id="5" creationId="{358A2EC9-0784-4E4E-BB6F-CFA98F740DD5}"/>
          </ac:picMkLst>
        </pc:picChg>
      </pc:sldChg>
      <pc:sldChg chg="addSp delSp modSp del mod">
        <pc:chgData name="Elias Johann Jonsson" userId="b5c5b07b-0736-4128-9608-921222621f08" providerId="ADAL" clId="{97ECA70B-1ED0-5F43-A4D9-59658872AAC5}" dt="2022-04-11T09:19:37.718" v="295" actId="2696"/>
        <pc:sldMkLst>
          <pc:docMk/>
          <pc:sldMk cId="449087978" sldId="353"/>
        </pc:sldMkLst>
        <pc:spChg chg="del mod">
          <ac:chgData name="Elias Johann Jonsson" userId="b5c5b07b-0736-4128-9608-921222621f08" providerId="ADAL" clId="{97ECA70B-1ED0-5F43-A4D9-59658872AAC5}" dt="2022-04-08T14:28:24.381" v="31" actId="478"/>
          <ac:spMkLst>
            <pc:docMk/>
            <pc:sldMk cId="449087978" sldId="353"/>
            <ac:spMk id="2" creationId="{ACAEC3F9-2E91-416D-BA6D-5C3F000C8530}"/>
          </ac:spMkLst>
        </pc:spChg>
        <pc:spChg chg="del mod">
          <ac:chgData name="Elias Johann Jonsson" userId="b5c5b07b-0736-4128-9608-921222621f08" providerId="ADAL" clId="{97ECA70B-1ED0-5F43-A4D9-59658872AAC5}" dt="2022-04-08T14:28:24.381" v="31" actId="478"/>
          <ac:spMkLst>
            <pc:docMk/>
            <pc:sldMk cId="449087978" sldId="353"/>
            <ac:spMk id="3" creationId="{495B688F-14C3-4300-9833-1956CC58CC22}"/>
          </ac:spMkLst>
        </pc:spChg>
        <pc:spChg chg="add mod">
          <ac:chgData name="Elias Johann Jonsson" userId="b5c5b07b-0736-4128-9608-921222621f08" providerId="ADAL" clId="{97ECA70B-1ED0-5F43-A4D9-59658872AAC5}" dt="2022-04-08T14:27:52.457" v="22"/>
          <ac:spMkLst>
            <pc:docMk/>
            <pc:sldMk cId="449087978" sldId="353"/>
            <ac:spMk id="5" creationId="{FCCECBEF-C986-5744-93F6-97D5F72111D0}"/>
          </ac:spMkLst>
        </pc:spChg>
        <pc:spChg chg="add mod">
          <ac:chgData name="Elias Johann Jonsson" userId="b5c5b07b-0736-4128-9608-921222621f08" providerId="ADAL" clId="{97ECA70B-1ED0-5F43-A4D9-59658872AAC5}" dt="2022-04-08T14:28:20.992" v="30"/>
          <ac:spMkLst>
            <pc:docMk/>
            <pc:sldMk cId="449087978" sldId="353"/>
            <ac:spMk id="6" creationId="{6CE9EE36-C2E3-6949-8918-70EC350D3017}"/>
          </ac:spMkLst>
        </pc:spChg>
        <pc:spChg chg="add del mod">
          <ac:chgData name="Elias Johann Jonsson" userId="b5c5b07b-0736-4128-9608-921222621f08" providerId="ADAL" clId="{97ECA70B-1ED0-5F43-A4D9-59658872AAC5}" dt="2022-04-08T14:28:26.464" v="32" actId="478"/>
          <ac:spMkLst>
            <pc:docMk/>
            <pc:sldMk cId="449087978" sldId="353"/>
            <ac:spMk id="8" creationId="{5E891DBB-2B81-2A40-B64C-FB9C3EE76FEB}"/>
          </ac:spMkLst>
        </pc:spChg>
        <pc:picChg chg="mod">
          <ac:chgData name="Elias Johann Jonsson" userId="b5c5b07b-0736-4128-9608-921222621f08" providerId="ADAL" clId="{97ECA70B-1ED0-5F43-A4D9-59658872AAC5}" dt="2022-04-08T14:28:07.147" v="26" actId="1076"/>
          <ac:picMkLst>
            <pc:docMk/>
            <pc:sldMk cId="449087978" sldId="353"/>
            <ac:picMk id="4" creationId="{D4FF664B-0690-489A-9657-CAEB0BE35F97}"/>
          </ac:picMkLst>
        </pc:picChg>
      </pc:sldChg>
      <pc:sldChg chg="addSp delSp modSp mod modNotesTx">
        <pc:chgData name="Elias Johann Jonsson" userId="b5c5b07b-0736-4128-9608-921222621f08" providerId="ADAL" clId="{97ECA70B-1ED0-5F43-A4D9-59658872AAC5}" dt="2022-04-11T11:04:18.046" v="331" actId="20577"/>
        <pc:sldMkLst>
          <pc:docMk/>
          <pc:sldMk cId="1893070968" sldId="354"/>
        </pc:sldMkLst>
        <pc:spChg chg="del mod">
          <ac:chgData name="Elias Johann Jonsson" userId="b5c5b07b-0736-4128-9608-921222621f08" providerId="ADAL" clId="{97ECA70B-1ED0-5F43-A4D9-59658872AAC5}" dt="2022-04-11T11:04:08.324" v="328" actId="478"/>
          <ac:spMkLst>
            <pc:docMk/>
            <pc:sldMk cId="1893070968" sldId="354"/>
            <ac:spMk id="2" creationId="{ACAEC3F9-2E91-416D-BA6D-5C3F000C8530}"/>
          </ac:spMkLst>
        </pc:spChg>
        <pc:spChg chg="del mod">
          <ac:chgData name="Elias Johann Jonsson" userId="b5c5b07b-0736-4128-9608-921222621f08" providerId="ADAL" clId="{97ECA70B-1ED0-5F43-A4D9-59658872AAC5}" dt="2022-04-11T11:04:08.324" v="328" actId="478"/>
          <ac:spMkLst>
            <pc:docMk/>
            <pc:sldMk cId="1893070968" sldId="354"/>
            <ac:spMk id="3" creationId="{495B688F-14C3-4300-9833-1956CC58CC22}"/>
          </ac:spMkLst>
        </pc:spChg>
        <pc:spChg chg="add del mod">
          <ac:chgData name="Elias Johann Jonsson" userId="b5c5b07b-0736-4128-9608-921222621f08" providerId="ADAL" clId="{97ECA70B-1ED0-5F43-A4D9-59658872AAC5}" dt="2022-04-11T11:04:13.605" v="330" actId="478"/>
          <ac:spMkLst>
            <pc:docMk/>
            <pc:sldMk cId="1893070968" sldId="354"/>
            <ac:spMk id="8" creationId="{8F870E0A-8FA0-E546-A438-6A231CC46C49}"/>
          </ac:spMkLst>
        </pc:spChg>
        <pc:spChg chg="add mod">
          <ac:chgData name="Elias Johann Jonsson" userId="b5c5b07b-0736-4128-9608-921222621f08" providerId="ADAL" clId="{97ECA70B-1ED0-5F43-A4D9-59658872AAC5}" dt="2022-04-11T11:04:08.652" v="329"/>
          <ac:spMkLst>
            <pc:docMk/>
            <pc:sldMk cId="1893070968" sldId="354"/>
            <ac:spMk id="9" creationId="{483B4EA7-99CC-3143-BCCF-D2BF9550AAD5}"/>
          </ac:spMkLst>
        </pc:spChg>
        <pc:spChg chg="add mod">
          <ac:chgData name="Elias Johann Jonsson" userId="b5c5b07b-0736-4128-9608-921222621f08" providerId="ADAL" clId="{97ECA70B-1ED0-5F43-A4D9-59658872AAC5}" dt="2022-04-11T11:04:18.046" v="331" actId="20577"/>
          <ac:spMkLst>
            <pc:docMk/>
            <pc:sldMk cId="1893070968" sldId="354"/>
            <ac:spMk id="10" creationId="{3097B97C-657B-DE47-9B23-6DFBF09ED819}"/>
          </ac:spMkLst>
        </pc:spChg>
        <pc:picChg chg="del mod">
          <ac:chgData name="Elias Johann Jonsson" userId="b5c5b07b-0736-4128-9608-921222621f08" providerId="ADAL" clId="{97ECA70B-1ED0-5F43-A4D9-59658872AAC5}" dt="2022-04-11T09:12:35.947" v="279" actId="478"/>
          <ac:picMkLst>
            <pc:docMk/>
            <pc:sldMk cId="1893070968" sldId="354"/>
            <ac:picMk id="5" creationId="{6114683E-A6AB-43D9-A7CC-1B49D0807EBD}"/>
          </ac:picMkLst>
        </pc:picChg>
        <pc:picChg chg="add mod">
          <ac:chgData name="Elias Johann Jonsson" userId="b5c5b07b-0736-4128-9608-921222621f08" providerId="ADAL" clId="{97ECA70B-1ED0-5F43-A4D9-59658872AAC5}" dt="2022-04-11T09:19:34.451" v="294" actId="14826"/>
          <ac:picMkLst>
            <pc:docMk/>
            <pc:sldMk cId="1893070968" sldId="354"/>
            <ac:picMk id="6" creationId="{1934B642-F926-1B43-B83D-71D8798B0228}"/>
          </ac:picMkLst>
        </pc:picChg>
      </pc:sldChg>
      <pc:sldChg chg="addSp delSp modSp mod modNotesTx">
        <pc:chgData name="Elias Johann Jonsson" userId="b5c5b07b-0736-4128-9608-921222621f08" providerId="ADAL" clId="{97ECA70B-1ED0-5F43-A4D9-59658872AAC5}" dt="2022-04-11T11:07:33.022" v="348" actId="3064"/>
        <pc:sldMkLst>
          <pc:docMk/>
          <pc:sldMk cId="529661989" sldId="355"/>
        </pc:sldMkLst>
        <pc:spChg chg="del mod">
          <ac:chgData name="Elias Johann Jonsson" userId="b5c5b07b-0736-4128-9608-921222621f08" providerId="ADAL" clId="{97ECA70B-1ED0-5F43-A4D9-59658872AAC5}" dt="2022-04-08T14:28:49.889" v="36" actId="478"/>
          <ac:spMkLst>
            <pc:docMk/>
            <pc:sldMk cId="529661989" sldId="355"/>
            <ac:spMk id="2" creationId="{ACAEC3F9-2E91-416D-BA6D-5C3F000C8530}"/>
          </ac:spMkLst>
        </pc:spChg>
        <pc:spChg chg="del mod">
          <ac:chgData name="Elias Johann Jonsson" userId="b5c5b07b-0736-4128-9608-921222621f08" providerId="ADAL" clId="{97ECA70B-1ED0-5F43-A4D9-59658872AAC5}" dt="2022-04-08T14:28:49.889" v="36" actId="478"/>
          <ac:spMkLst>
            <pc:docMk/>
            <pc:sldMk cId="529661989" sldId="355"/>
            <ac:spMk id="3" creationId="{495B688F-14C3-4300-9833-1956CC58CC22}"/>
          </ac:spMkLst>
        </pc:spChg>
        <pc:spChg chg="add mod">
          <ac:chgData name="Elias Johann Jonsson" userId="b5c5b07b-0736-4128-9608-921222621f08" providerId="ADAL" clId="{97ECA70B-1ED0-5F43-A4D9-59658872AAC5}" dt="2022-04-11T11:07:33.022" v="348" actId="3064"/>
          <ac:spMkLst>
            <pc:docMk/>
            <pc:sldMk cId="529661989" sldId="355"/>
            <ac:spMk id="5" creationId="{56A10A51-4395-114F-99B8-E8B044A513C2}"/>
          </ac:spMkLst>
        </pc:spChg>
        <pc:spChg chg="add mod">
          <ac:chgData name="Elias Johann Jonsson" userId="b5c5b07b-0736-4128-9608-921222621f08" providerId="ADAL" clId="{97ECA70B-1ED0-5F43-A4D9-59658872AAC5}" dt="2022-04-08T14:28:47.022" v="35"/>
          <ac:spMkLst>
            <pc:docMk/>
            <pc:sldMk cId="529661989" sldId="355"/>
            <ac:spMk id="6" creationId="{44FE2CEE-DA6C-024F-9BB0-ED8ACCDFC5DA}"/>
          </ac:spMkLst>
        </pc:spChg>
        <pc:spChg chg="add del mod">
          <ac:chgData name="Elias Johann Jonsson" userId="b5c5b07b-0736-4128-9608-921222621f08" providerId="ADAL" clId="{97ECA70B-1ED0-5F43-A4D9-59658872AAC5}" dt="2022-04-08T14:28:52.305" v="37" actId="478"/>
          <ac:spMkLst>
            <pc:docMk/>
            <pc:sldMk cId="529661989" sldId="355"/>
            <ac:spMk id="7" creationId="{557C8664-5086-BB4E-8DD5-FDCF0FA77B21}"/>
          </ac:spMkLst>
        </pc:spChg>
        <pc:picChg chg="add mod">
          <ac:chgData name="Elias Johann Jonsson" userId="b5c5b07b-0736-4128-9608-921222621f08" providerId="ADAL" clId="{97ECA70B-1ED0-5F43-A4D9-59658872AAC5}" dt="2022-04-11T11:00:56.873" v="309" actId="1076"/>
          <ac:picMkLst>
            <pc:docMk/>
            <pc:sldMk cId="529661989" sldId="355"/>
            <ac:picMk id="9" creationId="{4B227EAD-A2EA-D541-85D1-B9CCC261604E}"/>
          </ac:picMkLst>
        </pc:picChg>
        <pc:picChg chg="del mod">
          <ac:chgData name="Elias Johann Jonsson" userId="b5c5b07b-0736-4128-9608-921222621f08" providerId="ADAL" clId="{97ECA70B-1ED0-5F43-A4D9-59658872AAC5}" dt="2022-04-11T11:00:30.897" v="296" actId="478"/>
          <ac:picMkLst>
            <pc:docMk/>
            <pc:sldMk cId="529661989" sldId="355"/>
            <ac:picMk id="3074" creationId="{7AE1E2E6-7DCA-4844-823E-57193955F99B}"/>
          </ac:picMkLst>
        </pc:picChg>
      </pc:sldChg>
      <pc:sldChg chg="addSp delSp modSp mod modNotesTx">
        <pc:chgData name="Elias Johann Jonsson" userId="b5c5b07b-0736-4128-9608-921222621f08" providerId="ADAL" clId="{97ECA70B-1ED0-5F43-A4D9-59658872AAC5}" dt="2022-04-11T11:08:14.681" v="351" actId="3064"/>
        <pc:sldMkLst>
          <pc:docMk/>
          <pc:sldMk cId="3031067363" sldId="357"/>
        </pc:sldMkLst>
        <pc:spChg chg="del mod">
          <ac:chgData name="Elias Johann Jonsson" userId="b5c5b07b-0736-4128-9608-921222621f08" providerId="ADAL" clId="{97ECA70B-1ED0-5F43-A4D9-59658872AAC5}" dt="2022-04-08T14:29:44.739" v="49" actId="478"/>
          <ac:spMkLst>
            <pc:docMk/>
            <pc:sldMk cId="3031067363" sldId="357"/>
            <ac:spMk id="2" creationId="{ACAEC3F9-2E91-416D-BA6D-5C3F000C8530}"/>
          </ac:spMkLst>
        </pc:spChg>
        <pc:spChg chg="del mod">
          <ac:chgData name="Elias Johann Jonsson" userId="b5c5b07b-0736-4128-9608-921222621f08" providerId="ADAL" clId="{97ECA70B-1ED0-5F43-A4D9-59658872AAC5}" dt="2022-04-08T14:29:44.739" v="49" actId="478"/>
          <ac:spMkLst>
            <pc:docMk/>
            <pc:sldMk cId="3031067363" sldId="357"/>
            <ac:spMk id="3" creationId="{495B688F-14C3-4300-9833-1956CC58CC22}"/>
          </ac:spMkLst>
        </pc:spChg>
        <pc:spChg chg="add del mod">
          <ac:chgData name="Elias Johann Jonsson" userId="b5c5b07b-0736-4128-9608-921222621f08" providerId="ADAL" clId="{97ECA70B-1ED0-5F43-A4D9-59658872AAC5}" dt="2022-04-08T14:29:27.536" v="46"/>
          <ac:spMkLst>
            <pc:docMk/>
            <pc:sldMk cId="3031067363" sldId="357"/>
            <ac:spMk id="4" creationId="{1B58BACA-B999-1A4A-9C7F-E31A8674658F}"/>
          </ac:spMkLst>
        </pc:spChg>
        <pc:spChg chg="add mod">
          <ac:chgData name="Elias Johann Jonsson" userId="b5c5b07b-0736-4128-9608-921222621f08" providerId="ADAL" clId="{97ECA70B-1ED0-5F43-A4D9-59658872AAC5}" dt="2022-04-11T11:08:14.681" v="351" actId="3064"/>
          <ac:spMkLst>
            <pc:docMk/>
            <pc:sldMk cId="3031067363" sldId="357"/>
            <ac:spMk id="6" creationId="{15663C05-7B3F-3B46-8D7B-C23EA641E29D}"/>
          </ac:spMkLst>
        </pc:spChg>
        <pc:spChg chg="add mod">
          <ac:chgData name="Elias Johann Jonsson" userId="b5c5b07b-0736-4128-9608-921222621f08" providerId="ADAL" clId="{97ECA70B-1ED0-5F43-A4D9-59658872AAC5}" dt="2022-04-11T11:06:24.119" v="342" actId="1076"/>
          <ac:spMkLst>
            <pc:docMk/>
            <pc:sldMk cId="3031067363" sldId="357"/>
            <ac:spMk id="7" creationId="{09B2D316-90BF-2248-800A-1866F2D0D1FB}"/>
          </ac:spMkLst>
        </pc:spChg>
        <pc:spChg chg="add del mod">
          <ac:chgData name="Elias Johann Jonsson" userId="b5c5b07b-0736-4128-9608-921222621f08" providerId="ADAL" clId="{97ECA70B-1ED0-5F43-A4D9-59658872AAC5}" dt="2022-04-08T14:29:46.576" v="50" actId="478"/>
          <ac:spMkLst>
            <pc:docMk/>
            <pc:sldMk cId="3031067363" sldId="357"/>
            <ac:spMk id="8" creationId="{EFA566CA-6D14-5B44-A37A-B664B2ECBA38}"/>
          </ac:spMkLst>
        </pc:spChg>
        <pc:picChg chg="add mod">
          <ac:chgData name="Elias Johann Jonsson" userId="b5c5b07b-0736-4128-9608-921222621f08" providerId="ADAL" clId="{97ECA70B-1ED0-5F43-A4D9-59658872AAC5}" dt="2022-04-11T11:04:29.513" v="333" actId="1076"/>
          <ac:picMkLst>
            <pc:docMk/>
            <pc:sldMk cId="3031067363" sldId="357"/>
            <ac:picMk id="10" creationId="{EBA366D6-FB3B-0C42-8CC2-1AC9B92111B8}"/>
          </ac:picMkLst>
        </pc:picChg>
        <pc:picChg chg="del mod">
          <ac:chgData name="Elias Johann Jonsson" userId="b5c5b07b-0736-4128-9608-921222621f08" providerId="ADAL" clId="{97ECA70B-1ED0-5F43-A4D9-59658872AAC5}" dt="2022-04-11T11:03:13.539" v="310" actId="478"/>
          <ac:picMkLst>
            <pc:docMk/>
            <pc:sldMk cId="3031067363" sldId="357"/>
            <ac:picMk id="2050" creationId="{F7CD0D33-31BE-4D0E-89D9-1B5F7CF5923F}"/>
          </ac:picMkLst>
        </pc:picChg>
      </pc:sldChg>
      <pc:sldChg chg="addSp delSp modSp mod">
        <pc:chgData name="Elias Johann Jonsson" userId="b5c5b07b-0736-4128-9608-921222621f08" providerId="ADAL" clId="{97ECA70B-1ED0-5F43-A4D9-59658872AAC5}" dt="2022-04-11T14:30:20.333" v="451" actId="27614"/>
        <pc:sldMkLst>
          <pc:docMk/>
          <pc:sldMk cId="107800817" sldId="359"/>
        </pc:sldMkLst>
        <pc:spChg chg="del">
          <ac:chgData name="Elias Johann Jonsson" userId="b5c5b07b-0736-4128-9608-921222621f08" providerId="ADAL" clId="{97ECA70B-1ED0-5F43-A4D9-59658872AAC5}" dt="2022-04-08T15:25:30.789" v="247" actId="478"/>
          <ac:spMkLst>
            <pc:docMk/>
            <pc:sldMk cId="107800817" sldId="359"/>
            <ac:spMk id="3" creationId="{BF34992A-960F-4600-9F5C-6629D6255D67}"/>
          </ac:spMkLst>
        </pc:spChg>
        <pc:spChg chg="del">
          <ac:chgData name="Elias Johann Jonsson" userId="b5c5b07b-0736-4128-9608-921222621f08" providerId="ADAL" clId="{97ECA70B-1ED0-5F43-A4D9-59658872AAC5}" dt="2022-04-08T15:25:31.769" v="248" actId="478"/>
          <ac:spMkLst>
            <pc:docMk/>
            <pc:sldMk cId="107800817" sldId="359"/>
            <ac:spMk id="4" creationId="{2C309B02-D69E-45B2-9057-38ECBC005E6D}"/>
          </ac:spMkLst>
        </pc:spChg>
        <pc:spChg chg="del">
          <ac:chgData name="Elias Johann Jonsson" userId="b5c5b07b-0736-4128-9608-921222621f08" providerId="ADAL" clId="{97ECA70B-1ED0-5F43-A4D9-59658872AAC5}" dt="2022-04-08T15:25:28.578" v="246" actId="478"/>
          <ac:spMkLst>
            <pc:docMk/>
            <pc:sldMk cId="107800817" sldId="359"/>
            <ac:spMk id="6" creationId="{34AC6262-43DF-47AE-B60E-93F686C064FF}"/>
          </ac:spMkLst>
        </pc:spChg>
        <pc:spChg chg="add del mod">
          <ac:chgData name="Elias Johann Jonsson" userId="b5c5b07b-0736-4128-9608-921222621f08" providerId="ADAL" clId="{97ECA70B-1ED0-5F43-A4D9-59658872AAC5}" dt="2022-04-08T15:25:33.258" v="249" actId="478"/>
          <ac:spMkLst>
            <pc:docMk/>
            <pc:sldMk cId="107800817" sldId="359"/>
            <ac:spMk id="8" creationId="{1B8BDBA8-1889-C44C-8D13-9DD632B5AE52}"/>
          </ac:spMkLst>
        </pc:spChg>
        <pc:spChg chg="add del mod">
          <ac:chgData name="Elias Johann Jonsson" userId="b5c5b07b-0736-4128-9608-921222621f08" providerId="ADAL" clId="{97ECA70B-1ED0-5F43-A4D9-59658872AAC5}" dt="2022-04-08T15:35:15.813" v="259" actId="478"/>
          <ac:spMkLst>
            <pc:docMk/>
            <pc:sldMk cId="107800817" sldId="359"/>
            <ac:spMk id="12" creationId="{D0E972F8-60EE-0542-8188-B2B1843D9B3A}"/>
          </ac:spMkLst>
        </pc:spChg>
        <pc:picChg chg="del">
          <ac:chgData name="Elias Johann Jonsson" userId="b5c5b07b-0736-4128-9608-921222621f08" providerId="ADAL" clId="{97ECA70B-1ED0-5F43-A4D9-59658872AAC5}" dt="2022-04-08T15:25:26.829" v="245" actId="478"/>
          <ac:picMkLst>
            <pc:docMk/>
            <pc:sldMk cId="107800817" sldId="359"/>
            <ac:picMk id="5" creationId="{F52139D9-E6AA-4205-889F-DE8E90A38AE5}"/>
          </ac:picMkLst>
        </pc:picChg>
        <pc:picChg chg="del mod">
          <ac:chgData name="Elias Johann Jonsson" userId="b5c5b07b-0736-4128-9608-921222621f08" providerId="ADAL" clId="{97ECA70B-1ED0-5F43-A4D9-59658872AAC5}" dt="2022-04-08T15:25:16.043" v="242" actId="478"/>
          <ac:picMkLst>
            <pc:docMk/>
            <pc:sldMk cId="107800817" sldId="359"/>
            <ac:picMk id="7" creationId="{3B55EE10-5686-44A9-9D5B-BA40B246E30F}"/>
          </ac:picMkLst>
        </pc:picChg>
        <pc:picChg chg="del mod">
          <ac:chgData name="Elias Johann Jonsson" userId="b5c5b07b-0736-4128-9608-921222621f08" providerId="ADAL" clId="{97ECA70B-1ED0-5F43-A4D9-59658872AAC5}" dt="2022-04-08T15:25:34.884" v="250" actId="478"/>
          <ac:picMkLst>
            <pc:docMk/>
            <pc:sldMk cId="107800817" sldId="359"/>
            <ac:picMk id="9" creationId="{EBB9C7FE-A086-451F-B4CE-46CC498A0CBE}"/>
          </ac:picMkLst>
        </pc:picChg>
        <pc:picChg chg="add del mod">
          <ac:chgData name="Elias Johann Jonsson" userId="b5c5b07b-0736-4128-9608-921222621f08" providerId="ADAL" clId="{97ECA70B-1ED0-5F43-A4D9-59658872AAC5}" dt="2022-04-08T15:36:41.542" v="260" actId="478"/>
          <ac:picMkLst>
            <pc:docMk/>
            <pc:sldMk cId="107800817" sldId="359"/>
            <ac:picMk id="11" creationId="{692E65EF-61C9-B74D-BB22-64D4CD59D54D}"/>
          </ac:picMkLst>
        </pc:picChg>
        <pc:picChg chg="add del mod">
          <ac:chgData name="Elias Johann Jonsson" userId="b5c5b07b-0736-4128-9608-921222621f08" providerId="ADAL" clId="{97ECA70B-1ED0-5F43-A4D9-59658872AAC5}" dt="2022-04-11T14:20:33.454" v="449" actId="478"/>
          <ac:picMkLst>
            <pc:docMk/>
            <pc:sldMk cId="107800817" sldId="359"/>
            <ac:picMk id="14" creationId="{D150F1DF-E801-4547-931B-E28C65634377}"/>
          </ac:picMkLst>
        </pc:picChg>
        <pc:picChg chg="add del mod">
          <ac:chgData name="Elias Johann Jonsson" userId="b5c5b07b-0736-4128-9608-921222621f08" providerId="ADAL" clId="{97ECA70B-1ED0-5F43-A4D9-59658872AAC5}" dt="2022-04-11T14:20:32.176" v="448" actId="478"/>
          <ac:picMkLst>
            <pc:docMk/>
            <pc:sldMk cId="107800817" sldId="359"/>
            <ac:picMk id="16" creationId="{DE638B20-13B2-6A47-A1BF-063BAE71DCB8}"/>
          </ac:picMkLst>
        </pc:picChg>
        <pc:picChg chg="add mod">
          <ac:chgData name="Elias Johann Jonsson" userId="b5c5b07b-0736-4128-9608-921222621f08" providerId="ADAL" clId="{97ECA70B-1ED0-5F43-A4D9-59658872AAC5}" dt="2022-04-11T14:30:20.333" v="451" actId="27614"/>
          <ac:picMkLst>
            <pc:docMk/>
            <pc:sldMk cId="107800817" sldId="359"/>
            <ac:picMk id="18" creationId="{17B11F71-A6D3-8949-B389-0106732B8D51}"/>
          </ac:picMkLst>
        </pc:picChg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2136764210" sldId="376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3464362934" sldId="379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1016639110" sldId="382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2140476883" sldId="383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4131465386" sldId="384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1312127398" sldId="385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4144792142" sldId="386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4254728787" sldId="387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936211840" sldId="388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4041240979" sldId="389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2093288756" sldId="390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884775971" sldId="391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1279458347" sldId="392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3321776619" sldId="393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4286631298" sldId="394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2116792762" sldId="396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1163559933" sldId="397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2696848121" sldId="398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339941402" sldId="399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227186224" sldId="400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3103407839" sldId="401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26769920" sldId="402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2176593794" sldId="403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3258138127" sldId="404"/>
        </pc:sldMkLst>
      </pc:sldChg>
      <pc:sldChg chg="mod modShow">
        <pc:chgData name="Elias Johann Jonsson" userId="b5c5b07b-0736-4128-9608-921222621f08" providerId="ADAL" clId="{97ECA70B-1ED0-5F43-A4D9-59658872AAC5}" dt="2022-04-08T14:15:18.434" v="0" actId="729"/>
        <pc:sldMkLst>
          <pc:docMk/>
          <pc:sldMk cId="3341356281" sldId="405"/>
        </pc:sldMkLst>
      </pc:sldChg>
      <pc:sldChg chg="modSp mod">
        <pc:chgData name="Elias Johann Jonsson" userId="b5c5b07b-0736-4128-9608-921222621f08" providerId="ADAL" clId="{97ECA70B-1ED0-5F43-A4D9-59658872AAC5}" dt="2022-04-12T16:44:09.379" v="1076" actId="20577"/>
        <pc:sldMkLst>
          <pc:docMk/>
          <pc:sldMk cId="1279345322" sldId="407"/>
        </pc:sldMkLst>
        <pc:spChg chg="mod">
          <ac:chgData name="Elias Johann Jonsson" userId="b5c5b07b-0736-4128-9608-921222621f08" providerId="ADAL" clId="{97ECA70B-1ED0-5F43-A4D9-59658872AAC5}" dt="2022-04-12T16:44:09.379" v="1076" actId="20577"/>
          <ac:spMkLst>
            <pc:docMk/>
            <pc:sldMk cId="1279345322" sldId="407"/>
            <ac:spMk id="5" creationId="{37D6BDDE-3017-8C4E-8F0E-14D90B4FD724}"/>
          </ac:spMkLst>
        </pc:spChg>
      </pc:sldChg>
      <pc:sldChg chg="addSp delSp modSp mod">
        <pc:chgData name="Elias Johann Jonsson" userId="b5c5b07b-0736-4128-9608-921222621f08" providerId="ADAL" clId="{97ECA70B-1ED0-5F43-A4D9-59658872AAC5}" dt="2022-04-13T12:53:10.980" v="1119" actId="207"/>
        <pc:sldMkLst>
          <pc:docMk/>
          <pc:sldMk cId="448813587" sldId="6072"/>
        </pc:sldMkLst>
        <pc:spChg chg="del mod">
          <ac:chgData name="Elias Johann Jonsson" userId="b5c5b07b-0736-4128-9608-921222621f08" providerId="ADAL" clId="{97ECA70B-1ED0-5F43-A4D9-59658872AAC5}" dt="2022-04-08T14:57:24.871" v="107" actId="478"/>
          <ac:spMkLst>
            <pc:docMk/>
            <pc:sldMk cId="448813587" sldId="6072"/>
            <ac:spMk id="4" creationId="{321AC66E-67D6-4427-8ED0-5DAC22859F4E}"/>
          </ac:spMkLst>
        </pc:spChg>
        <pc:spChg chg="del">
          <ac:chgData name="Elias Johann Jonsson" userId="b5c5b07b-0736-4128-9608-921222621f08" providerId="ADAL" clId="{97ECA70B-1ED0-5F43-A4D9-59658872AAC5}" dt="2022-04-08T14:58:12.839" v="139" actId="478"/>
          <ac:spMkLst>
            <pc:docMk/>
            <pc:sldMk cId="448813587" sldId="6072"/>
            <ac:spMk id="6" creationId="{D34751D5-E653-4142-8B7F-011899E32B12}"/>
          </ac:spMkLst>
        </pc:spChg>
        <pc:spChg chg="mod">
          <ac:chgData name="Elias Johann Jonsson" userId="b5c5b07b-0736-4128-9608-921222621f08" providerId="ADAL" clId="{97ECA70B-1ED0-5F43-A4D9-59658872AAC5}" dt="2022-04-08T14:46:48.263" v="106" actId="1076"/>
          <ac:spMkLst>
            <pc:docMk/>
            <pc:sldMk cId="448813587" sldId="6072"/>
            <ac:spMk id="18" creationId="{DBB11299-78BB-4E47-B9B3-E1B5052C22B8}"/>
          </ac:spMkLst>
        </pc:spChg>
        <pc:spChg chg="del">
          <ac:chgData name="Elias Johann Jonsson" userId="b5c5b07b-0736-4128-9608-921222621f08" providerId="ADAL" clId="{97ECA70B-1ED0-5F43-A4D9-59658872AAC5}" dt="2022-04-11T11:27:09.279" v="389" actId="478"/>
          <ac:spMkLst>
            <pc:docMk/>
            <pc:sldMk cId="448813587" sldId="6072"/>
            <ac:spMk id="20" creationId="{0F5E7A84-4463-4082-A8A9-F9DDEE1C49A1}"/>
          </ac:spMkLst>
        </pc:spChg>
        <pc:spChg chg="del">
          <ac:chgData name="Elias Johann Jonsson" userId="b5c5b07b-0736-4128-9608-921222621f08" providerId="ADAL" clId="{97ECA70B-1ED0-5F43-A4D9-59658872AAC5}" dt="2022-04-11T11:27:09.279" v="389" actId="478"/>
          <ac:spMkLst>
            <pc:docMk/>
            <pc:sldMk cId="448813587" sldId="6072"/>
            <ac:spMk id="22" creationId="{FD9C3504-FE83-4ED9-B140-0F99125A6FB2}"/>
          </ac:spMkLst>
        </pc:spChg>
        <pc:spChg chg="add del mod">
          <ac:chgData name="Elias Johann Jonsson" userId="b5c5b07b-0736-4128-9608-921222621f08" providerId="ADAL" clId="{97ECA70B-1ED0-5F43-A4D9-59658872AAC5}" dt="2022-04-11T15:07:57.874" v="521" actId="478"/>
          <ac:spMkLst>
            <pc:docMk/>
            <pc:sldMk cId="448813587" sldId="6072"/>
            <ac:spMk id="25" creationId="{4A6209F8-C353-6B41-8E93-0B38DCB728B9}"/>
          </ac:spMkLst>
        </pc:spChg>
        <pc:spChg chg="add del mod">
          <ac:chgData name="Elias Johann Jonsson" userId="b5c5b07b-0736-4128-9608-921222621f08" providerId="ADAL" clId="{97ECA70B-1ED0-5F43-A4D9-59658872AAC5}" dt="2022-04-11T15:07:57.874" v="521" actId="478"/>
          <ac:spMkLst>
            <pc:docMk/>
            <pc:sldMk cId="448813587" sldId="6072"/>
            <ac:spMk id="26" creationId="{2E9F371E-AD7C-174E-91D2-9B639B99E3B7}"/>
          </ac:spMkLst>
        </pc:spChg>
        <pc:spChg chg="add del mod">
          <ac:chgData name="Elias Johann Jonsson" userId="b5c5b07b-0736-4128-9608-921222621f08" providerId="ADAL" clId="{97ECA70B-1ED0-5F43-A4D9-59658872AAC5}" dt="2022-04-11T15:07:57.874" v="521" actId="478"/>
          <ac:spMkLst>
            <pc:docMk/>
            <pc:sldMk cId="448813587" sldId="6072"/>
            <ac:spMk id="30" creationId="{220947A0-A277-1F46-803A-9CBE8B12A845}"/>
          </ac:spMkLst>
        </pc:spChg>
        <pc:spChg chg="add del mod">
          <ac:chgData name="Elias Johann Jonsson" userId="b5c5b07b-0736-4128-9608-921222621f08" providerId="ADAL" clId="{97ECA70B-1ED0-5F43-A4D9-59658872AAC5}" dt="2022-04-11T15:07:57.874" v="521" actId="478"/>
          <ac:spMkLst>
            <pc:docMk/>
            <pc:sldMk cId="448813587" sldId="6072"/>
            <ac:spMk id="33" creationId="{BB6E3EB1-33AF-9D43-B01B-0C4937A50585}"/>
          </ac:spMkLst>
        </pc:spChg>
        <pc:spChg chg="mod">
          <ac:chgData name="Elias Johann Jonsson" userId="b5c5b07b-0736-4128-9608-921222621f08" providerId="ADAL" clId="{97ECA70B-1ED0-5F43-A4D9-59658872AAC5}" dt="2022-04-08T14:46:48.263" v="106" actId="1076"/>
          <ac:spMkLst>
            <pc:docMk/>
            <pc:sldMk cId="448813587" sldId="6072"/>
            <ac:spMk id="34" creationId="{80B30EAB-D6D4-415A-98E7-0F909DAC4615}"/>
          </ac:spMkLst>
        </pc:spChg>
        <pc:spChg chg="add mod">
          <ac:chgData name="Elias Johann Jonsson" userId="b5c5b07b-0736-4128-9608-921222621f08" providerId="ADAL" clId="{97ECA70B-1ED0-5F43-A4D9-59658872AAC5}" dt="2022-04-11T15:07:59.389" v="522"/>
          <ac:spMkLst>
            <pc:docMk/>
            <pc:sldMk cId="448813587" sldId="6072"/>
            <ac:spMk id="36" creationId="{7B18B45E-7973-3D4A-A3D1-07790DE39DAA}"/>
          </ac:spMkLst>
        </pc:spChg>
        <pc:spChg chg="add mod">
          <ac:chgData name="Elias Johann Jonsson" userId="b5c5b07b-0736-4128-9608-921222621f08" providerId="ADAL" clId="{97ECA70B-1ED0-5F43-A4D9-59658872AAC5}" dt="2022-04-13T12:53:03.402" v="1118" actId="207"/>
          <ac:spMkLst>
            <pc:docMk/>
            <pc:sldMk cId="448813587" sldId="6072"/>
            <ac:spMk id="37" creationId="{C4C15132-17C5-DC45-9C0C-B9E4F4A0577E}"/>
          </ac:spMkLst>
        </pc:spChg>
        <pc:spChg chg="add mod">
          <ac:chgData name="Elias Johann Jonsson" userId="b5c5b07b-0736-4128-9608-921222621f08" providerId="ADAL" clId="{97ECA70B-1ED0-5F43-A4D9-59658872AAC5}" dt="2022-04-11T15:07:59.389" v="522"/>
          <ac:spMkLst>
            <pc:docMk/>
            <pc:sldMk cId="448813587" sldId="6072"/>
            <ac:spMk id="38" creationId="{30DCFE85-B77A-0144-B2FA-06AF80D48C35}"/>
          </ac:spMkLst>
        </pc:spChg>
        <pc:spChg chg="add mod">
          <ac:chgData name="Elias Johann Jonsson" userId="b5c5b07b-0736-4128-9608-921222621f08" providerId="ADAL" clId="{97ECA70B-1ED0-5F43-A4D9-59658872AAC5}" dt="2022-04-13T12:53:10.980" v="1119" actId="207"/>
          <ac:spMkLst>
            <pc:docMk/>
            <pc:sldMk cId="448813587" sldId="6072"/>
            <ac:spMk id="39" creationId="{6C791246-36D8-9C46-AC00-D7352CC1C51B}"/>
          </ac:spMkLst>
        </pc:spChg>
        <pc:picChg chg="mod">
          <ac:chgData name="Elias Johann Jonsson" userId="b5c5b07b-0736-4128-9608-921222621f08" providerId="ADAL" clId="{97ECA70B-1ED0-5F43-A4D9-59658872AAC5}" dt="2022-04-08T14:58:05.277" v="137" actId="1036"/>
          <ac:picMkLst>
            <pc:docMk/>
            <pc:sldMk cId="448813587" sldId="6072"/>
            <ac:picMk id="24" creationId="{CFF11D5A-B730-4506-A7A5-89A6ECE51DE8}"/>
          </ac:picMkLst>
        </pc:picChg>
        <pc:picChg chg="add del mod">
          <ac:chgData name="Elias Johann Jonsson" userId="b5c5b07b-0736-4128-9608-921222621f08" providerId="ADAL" clId="{97ECA70B-1ED0-5F43-A4D9-59658872AAC5}" dt="2022-04-11T15:07:57.874" v="521" actId="478"/>
          <ac:picMkLst>
            <pc:docMk/>
            <pc:sldMk cId="448813587" sldId="6072"/>
            <ac:picMk id="32" creationId="{D07DC1B9-7C3E-CE49-9274-A92E870E2EB3}"/>
          </ac:picMkLst>
        </pc:picChg>
        <pc:picChg chg="add del mod">
          <ac:chgData name="Elias Johann Jonsson" userId="b5c5b07b-0736-4128-9608-921222621f08" providerId="ADAL" clId="{97ECA70B-1ED0-5F43-A4D9-59658872AAC5}" dt="2022-04-11T15:07:57.874" v="521" actId="478"/>
          <ac:picMkLst>
            <pc:docMk/>
            <pc:sldMk cId="448813587" sldId="6072"/>
            <ac:picMk id="35" creationId="{74008653-3C31-8342-920F-0FAC53DA4697}"/>
          </ac:picMkLst>
        </pc:picChg>
        <pc:picChg chg="add mod">
          <ac:chgData name="Elias Johann Jonsson" userId="b5c5b07b-0736-4128-9608-921222621f08" providerId="ADAL" clId="{97ECA70B-1ED0-5F43-A4D9-59658872AAC5}" dt="2022-04-11T16:08:43.031" v="659" actId="14826"/>
          <ac:picMkLst>
            <pc:docMk/>
            <pc:sldMk cId="448813587" sldId="6072"/>
            <ac:picMk id="40" creationId="{E672E376-DC21-6F43-B6EA-271D4C412AE1}"/>
          </ac:picMkLst>
        </pc:picChg>
        <pc:picChg chg="add del mod">
          <ac:chgData name="Elias Johann Jonsson" userId="b5c5b07b-0736-4128-9608-921222621f08" providerId="ADAL" clId="{97ECA70B-1ED0-5F43-A4D9-59658872AAC5}" dt="2022-04-13T12:52:03.192" v="1105" actId="1076"/>
          <ac:picMkLst>
            <pc:docMk/>
            <pc:sldMk cId="448813587" sldId="6072"/>
            <ac:picMk id="41" creationId="{AE6379FC-BAEC-B048-B773-43E6F4ACC493}"/>
          </ac:picMkLst>
        </pc:picChg>
        <pc:cxnChg chg="del">
          <ac:chgData name="Elias Johann Jonsson" userId="b5c5b07b-0736-4128-9608-921222621f08" providerId="ADAL" clId="{97ECA70B-1ED0-5F43-A4D9-59658872AAC5}" dt="2022-04-08T14:58:10.871" v="138" actId="478"/>
          <ac:cxnSpMkLst>
            <pc:docMk/>
            <pc:sldMk cId="448813587" sldId="6072"/>
            <ac:cxnSpMk id="10" creationId="{C0AD502E-510D-4B41-887F-5E61EE6F85B4}"/>
          </ac:cxnSpMkLst>
        </pc:cxnChg>
      </pc:sldChg>
      <pc:sldChg chg="modSp mod">
        <pc:chgData name="Elias Johann Jonsson" userId="b5c5b07b-0736-4128-9608-921222621f08" providerId="ADAL" clId="{97ECA70B-1ED0-5F43-A4D9-59658872AAC5}" dt="2022-04-12T16:49:11.036" v="1079" actId="1076"/>
        <pc:sldMkLst>
          <pc:docMk/>
          <pc:sldMk cId="2245599387" sldId="10658"/>
        </pc:sldMkLst>
        <pc:picChg chg="mod">
          <ac:chgData name="Elias Johann Jonsson" userId="b5c5b07b-0736-4128-9608-921222621f08" providerId="ADAL" clId="{97ECA70B-1ED0-5F43-A4D9-59658872AAC5}" dt="2022-04-12T16:44:24.553" v="1078" actId="1076"/>
          <ac:picMkLst>
            <pc:docMk/>
            <pc:sldMk cId="2245599387" sldId="10658"/>
            <ac:picMk id="6" creationId="{7648E155-5411-41D1-B9CC-958DDE911192}"/>
          </ac:picMkLst>
        </pc:picChg>
        <pc:picChg chg="mod">
          <ac:chgData name="Elias Johann Jonsson" userId="b5c5b07b-0736-4128-9608-921222621f08" providerId="ADAL" clId="{97ECA70B-1ED0-5F43-A4D9-59658872AAC5}" dt="2022-04-12T16:49:11.036" v="1079" actId="1076"/>
          <ac:picMkLst>
            <pc:docMk/>
            <pc:sldMk cId="2245599387" sldId="10658"/>
            <ac:picMk id="12" creationId="{943C8A59-6133-4264-BB4F-5EA9663937A4}"/>
          </ac:picMkLst>
        </pc:picChg>
      </pc:sldChg>
      <pc:sldChg chg="addSp delSp modSp mod">
        <pc:chgData name="Elias Johann Jonsson" userId="b5c5b07b-0736-4128-9608-921222621f08" providerId="ADAL" clId="{97ECA70B-1ED0-5F43-A4D9-59658872AAC5}" dt="2022-04-13T12:58:47.951" v="1126" actId="14826"/>
        <pc:sldMkLst>
          <pc:docMk/>
          <pc:sldMk cId="1153126463" sldId="10659"/>
        </pc:sldMkLst>
        <pc:spChg chg="add del mod">
          <ac:chgData name="Elias Johann Jonsson" userId="b5c5b07b-0736-4128-9608-921222621f08" providerId="ADAL" clId="{97ECA70B-1ED0-5F43-A4D9-59658872AAC5}" dt="2022-04-11T11:56:13.780" v="420" actId="478"/>
          <ac:spMkLst>
            <pc:docMk/>
            <pc:sldMk cId="1153126463" sldId="10659"/>
            <ac:spMk id="2" creationId="{1AC22EDC-0101-4759-9608-15AFDB6EB911}"/>
          </ac:spMkLst>
        </pc:spChg>
        <pc:spChg chg="add del">
          <ac:chgData name="Elias Johann Jonsson" userId="b5c5b07b-0736-4128-9608-921222621f08" providerId="ADAL" clId="{97ECA70B-1ED0-5F43-A4D9-59658872AAC5}" dt="2022-04-11T11:56:19.240" v="422" actId="478"/>
          <ac:spMkLst>
            <pc:docMk/>
            <pc:sldMk cId="1153126463" sldId="10659"/>
            <ac:spMk id="3" creationId="{BF34992A-960F-4600-9F5C-6629D6255D67}"/>
          </ac:spMkLst>
        </pc:spChg>
        <pc:spChg chg="add del">
          <ac:chgData name="Elias Johann Jonsson" userId="b5c5b07b-0736-4128-9608-921222621f08" providerId="ADAL" clId="{97ECA70B-1ED0-5F43-A4D9-59658872AAC5}" dt="2022-04-11T11:56:17.631" v="421" actId="478"/>
          <ac:spMkLst>
            <pc:docMk/>
            <pc:sldMk cId="1153126463" sldId="10659"/>
            <ac:spMk id="4" creationId="{2C309B02-D69E-45B2-9057-38ECBC005E6D}"/>
          </ac:spMkLst>
        </pc:spChg>
        <pc:spChg chg="add del mod">
          <ac:chgData name="Elias Johann Jonsson" userId="b5c5b07b-0736-4128-9608-921222621f08" providerId="ADAL" clId="{97ECA70B-1ED0-5F43-A4D9-59658872AAC5}" dt="2022-04-11T11:52:09.183" v="409" actId="478"/>
          <ac:spMkLst>
            <pc:docMk/>
            <pc:sldMk cId="1153126463" sldId="10659"/>
            <ac:spMk id="8" creationId="{7AF37430-19A4-9846-B626-954216C9AA4B}"/>
          </ac:spMkLst>
        </pc:spChg>
        <pc:spChg chg="add del mod">
          <ac:chgData name="Elias Johann Jonsson" userId="b5c5b07b-0736-4128-9608-921222621f08" providerId="ADAL" clId="{97ECA70B-1ED0-5F43-A4D9-59658872AAC5}" dt="2022-04-11T11:56:21.785" v="423" actId="478"/>
          <ac:spMkLst>
            <pc:docMk/>
            <pc:sldMk cId="1153126463" sldId="10659"/>
            <ac:spMk id="10" creationId="{A01E6ADB-A7A1-5E49-9DCE-AD569552F4BC}"/>
          </ac:spMkLst>
        </pc:spChg>
        <pc:picChg chg="add del mod">
          <ac:chgData name="Elias Johann Jonsson" userId="b5c5b07b-0736-4128-9608-921222621f08" providerId="ADAL" clId="{97ECA70B-1ED0-5F43-A4D9-59658872AAC5}" dt="2022-04-11T11:52:12.453" v="414" actId="931"/>
          <ac:picMkLst>
            <pc:docMk/>
            <pc:sldMk cId="1153126463" sldId="10659"/>
            <ac:picMk id="6" creationId="{894560C6-AF52-AF45-B957-0CF9DC7A9C1F}"/>
          </ac:picMkLst>
        </pc:picChg>
        <pc:picChg chg="add mod">
          <ac:chgData name="Elias Johann Jonsson" userId="b5c5b07b-0736-4128-9608-921222621f08" providerId="ADAL" clId="{97ECA70B-1ED0-5F43-A4D9-59658872AAC5}" dt="2022-04-13T12:58:47.951" v="1126" actId="14826"/>
          <ac:picMkLst>
            <pc:docMk/>
            <pc:sldMk cId="1153126463" sldId="10659"/>
            <ac:picMk id="12" creationId="{56AC9516-B114-5C47-899F-5C2F380546B0}"/>
          </ac:picMkLst>
        </pc:picChg>
        <pc:picChg chg="add del">
          <ac:chgData name="Elias Johann Jonsson" userId="b5c5b07b-0736-4128-9608-921222621f08" providerId="ADAL" clId="{97ECA70B-1ED0-5F43-A4D9-59658872AAC5}" dt="2022-04-11T11:56:11.708" v="419" actId="478"/>
          <ac:picMkLst>
            <pc:docMk/>
            <pc:sldMk cId="1153126463" sldId="10659"/>
            <ac:picMk id="13314" creationId="{70A5946E-C311-42CA-A9DA-07A841A332C0}"/>
          </ac:picMkLst>
        </pc:picChg>
      </pc:sldChg>
      <pc:sldChg chg="addSp delSp modSp del mod modClrScheme modAnim chgLayout">
        <pc:chgData name="Elias Johann Jonsson" userId="b5c5b07b-0736-4128-9608-921222621f08" providerId="ADAL" clId="{97ECA70B-1ED0-5F43-A4D9-59658872AAC5}" dt="2022-04-19T15:38:37.729" v="1222" actId="2696"/>
        <pc:sldMkLst>
          <pc:docMk/>
          <pc:sldMk cId="3312979608" sldId="10661"/>
        </pc:sldMkLst>
        <pc:spChg chg="del">
          <ac:chgData name="Elias Johann Jonsson" userId="b5c5b07b-0736-4128-9608-921222621f08" providerId="ADAL" clId="{97ECA70B-1ED0-5F43-A4D9-59658872AAC5}" dt="2022-04-12T14:00:58.141" v="876" actId="478"/>
          <ac:spMkLst>
            <pc:docMk/>
            <pc:sldMk cId="3312979608" sldId="10661"/>
            <ac:spMk id="5" creationId="{6300533B-B17F-4C08-BE84-594FB17CB9CE}"/>
          </ac:spMkLst>
        </pc:spChg>
        <pc:spChg chg="add del mod">
          <ac:chgData name="Elias Johann Jonsson" userId="b5c5b07b-0736-4128-9608-921222621f08" providerId="ADAL" clId="{97ECA70B-1ED0-5F43-A4D9-59658872AAC5}" dt="2022-04-12T15:20:08.182" v="884" actId="478"/>
          <ac:spMkLst>
            <pc:docMk/>
            <pc:sldMk cId="3312979608" sldId="10661"/>
            <ac:spMk id="6" creationId="{96040540-A369-CC42-BD7F-E3AEF5708A4E}"/>
          </ac:spMkLst>
        </pc:spChg>
        <pc:spChg chg="del">
          <ac:chgData name="Elias Johann Jonsson" userId="b5c5b07b-0736-4128-9608-921222621f08" providerId="ADAL" clId="{97ECA70B-1ED0-5F43-A4D9-59658872AAC5}" dt="2022-04-12T14:00:52.551" v="873" actId="478"/>
          <ac:spMkLst>
            <pc:docMk/>
            <pc:sldMk cId="3312979608" sldId="10661"/>
            <ac:spMk id="7" creationId="{A0CB335A-910B-4BBA-B139-073C90FF9EE4}"/>
          </ac:spMkLst>
        </pc:spChg>
        <pc:spChg chg="del mod ord">
          <ac:chgData name="Elias Johann Jonsson" userId="b5c5b07b-0736-4128-9608-921222621f08" providerId="ADAL" clId="{97ECA70B-1ED0-5F43-A4D9-59658872AAC5}" dt="2022-04-12T15:20:06.494" v="882" actId="478"/>
          <ac:spMkLst>
            <pc:docMk/>
            <pc:sldMk cId="3312979608" sldId="10661"/>
            <ac:spMk id="8" creationId="{A0C07EAB-AA16-40E5-BDD5-EB9788729DF0}"/>
          </ac:spMkLst>
        </pc:spChg>
        <pc:spChg chg="del">
          <ac:chgData name="Elias Johann Jonsson" userId="b5c5b07b-0736-4128-9608-921222621f08" providerId="ADAL" clId="{97ECA70B-1ED0-5F43-A4D9-59658872AAC5}" dt="2022-04-12T14:00:56.981" v="875" actId="478"/>
          <ac:spMkLst>
            <pc:docMk/>
            <pc:sldMk cId="3312979608" sldId="10661"/>
            <ac:spMk id="9" creationId="{D1C65FAD-5270-415C-94C3-73E245891DA1}"/>
          </ac:spMkLst>
        </pc:spChg>
        <pc:spChg chg="del">
          <ac:chgData name="Elias Johann Jonsson" userId="b5c5b07b-0736-4128-9608-921222621f08" providerId="ADAL" clId="{97ECA70B-1ED0-5F43-A4D9-59658872AAC5}" dt="2022-04-12T14:00:55.793" v="874" actId="478"/>
          <ac:spMkLst>
            <pc:docMk/>
            <pc:sldMk cId="3312979608" sldId="10661"/>
            <ac:spMk id="10" creationId="{263CE7C7-337E-41A0-B3FA-C0F2C28BEF74}"/>
          </ac:spMkLst>
        </pc:spChg>
        <pc:spChg chg="del">
          <ac:chgData name="Elias Johann Jonsson" userId="b5c5b07b-0736-4128-9608-921222621f08" providerId="ADAL" clId="{97ECA70B-1ED0-5F43-A4D9-59658872AAC5}" dt="2022-04-12T14:00:51.260" v="872" actId="478"/>
          <ac:spMkLst>
            <pc:docMk/>
            <pc:sldMk cId="3312979608" sldId="10661"/>
            <ac:spMk id="11" creationId="{75E7B8CB-EEAA-4209-BB2B-4647255114BA}"/>
          </ac:spMkLst>
        </pc:spChg>
        <pc:spChg chg="add mod">
          <ac:chgData name="Elias Johann Jonsson" userId="b5c5b07b-0736-4128-9608-921222621f08" providerId="ADAL" clId="{97ECA70B-1ED0-5F43-A4D9-59658872AAC5}" dt="2022-04-12T15:49:59.658" v="946" actId="1076"/>
          <ac:spMkLst>
            <pc:docMk/>
            <pc:sldMk cId="3312979608" sldId="10661"/>
            <ac:spMk id="13" creationId="{59482648-A87B-6640-B1A6-E04A3DF78443}"/>
          </ac:spMkLst>
        </pc:spChg>
        <pc:spChg chg="add del mod">
          <ac:chgData name="Elias Johann Jonsson" userId="b5c5b07b-0736-4128-9608-921222621f08" providerId="ADAL" clId="{97ECA70B-1ED0-5F43-A4D9-59658872AAC5}" dt="2022-04-12T17:10:58.719" v="1080" actId="478"/>
          <ac:spMkLst>
            <pc:docMk/>
            <pc:sldMk cId="3312979608" sldId="10661"/>
            <ac:spMk id="15" creationId="{443775CE-B361-9E4C-9AD2-2BB4E9638A28}"/>
          </ac:spMkLst>
        </pc:spChg>
        <pc:picChg chg="del mod">
          <ac:chgData name="Elias Johann Jonsson" userId="b5c5b07b-0736-4128-9608-921222621f08" providerId="ADAL" clId="{97ECA70B-1ED0-5F43-A4D9-59658872AAC5}" dt="2022-04-12T15:19:51.892" v="879" actId="478"/>
          <ac:picMkLst>
            <pc:docMk/>
            <pc:sldMk cId="3312979608" sldId="10661"/>
            <ac:picMk id="3" creationId="{476436CD-C058-44CC-A405-AE0B4A1BD47A}"/>
          </ac:picMkLst>
        </pc:picChg>
        <pc:picChg chg="add mod">
          <ac:chgData name="Elias Johann Jonsson" userId="b5c5b07b-0736-4128-9608-921222621f08" providerId="ADAL" clId="{97ECA70B-1ED0-5F43-A4D9-59658872AAC5}" dt="2022-04-19T15:36:49.628" v="1201" actId="1076"/>
          <ac:picMkLst>
            <pc:docMk/>
            <pc:sldMk cId="3312979608" sldId="10661"/>
            <ac:picMk id="14" creationId="{366708E4-8E98-9549-B471-36E589D4E391}"/>
          </ac:picMkLst>
        </pc:picChg>
        <pc:picChg chg="add del mod">
          <ac:chgData name="Elias Johann Jonsson" userId="b5c5b07b-0736-4128-9608-921222621f08" providerId="ADAL" clId="{97ECA70B-1ED0-5F43-A4D9-59658872AAC5}" dt="2022-04-12T15:55:46.447" v="1019" actId="478"/>
          <ac:picMkLst>
            <pc:docMk/>
            <pc:sldMk cId="3312979608" sldId="10661"/>
            <ac:picMk id="17" creationId="{4FC25101-9C99-6E4D-A1FE-7EF2179B0615}"/>
          </ac:picMkLst>
        </pc:picChg>
        <pc:picChg chg="add mod">
          <ac:chgData name="Elias Johann Jonsson" userId="b5c5b07b-0736-4128-9608-921222621f08" providerId="ADAL" clId="{97ECA70B-1ED0-5F43-A4D9-59658872AAC5}" dt="2022-04-13T15:02:31.449" v="1128" actId="14826"/>
          <ac:picMkLst>
            <pc:docMk/>
            <pc:sldMk cId="3312979608" sldId="10661"/>
            <ac:picMk id="19" creationId="{E42E40E1-82CC-AC4D-B726-4035504CC410}"/>
          </ac:picMkLst>
        </pc:picChg>
        <pc:picChg chg="add mod">
          <ac:chgData name="Elias Johann Jonsson" userId="b5c5b07b-0736-4128-9608-921222621f08" providerId="ADAL" clId="{97ECA70B-1ED0-5F43-A4D9-59658872AAC5}" dt="2022-04-19T15:36:45.882" v="1199" actId="167"/>
          <ac:picMkLst>
            <pc:docMk/>
            <pc:sldMk cId="3312979608" sldId="10661"/>
            <ac:picMk id="21" creationId="{548960C8-1748-C74C-9649-A5232FE93B57}"/>
          </ac:picMkLst>
        </pc:picChg>
        <pc:picChg chg="add mod">
          <ac:chgData name="Elias Johann Jonsson" userId="b5c5b07b-0736-4128-9608-921222621f08" providerId="ADAL" clId="{97ECA70B-1ED0-5F43-A4D9-59658872AAC5}" dt="2022-04-13T15:03:07.308" v="1130" actId="14826"/>
          <ac:picMkLst>
            <pc:docMk/>
            <pc:sldMk cId="3312979608" sldId="10661"/>
            <ac:picMk id="23" creationId="{0C2FA8EB-D3B6-B64C-90DF-EF61FA3CA530}"/>
          </ac:picMkLst>
        </pc:picChg>
        <pc:picChg chg="add mod">
          <ac:chgData name="Elias Johann Jonsson" userId="b5c5b07b-0736-4128-9608-921222621f08" providerId="ADAL" clId="{97ECA70B-1ED0-5F43-A4D9-59658872AAC5}" dt="2022-04-12T15:56:08.698" v="1044" actId="1038"/>
          <ac:picMkLst>
            <pc:docMk/>
            <pc:sldMk cId="3312979608" sldId="10661"/>
            <ac:picMk id="25" creationId="{C346331F-C9B6-BF4F-BFA6-868BA6A72117}"/>
          </ac:picMkLst>
        </pc:picChg>
        <pc:picChg chg="add mod">
          <ac:chgData name="Elias Johann Jonsson" userId="b5c5b07b-0736-4128-9608-921222621f08" providerId="ADAL" clId="{97ECA70B-1ED0-5F43-A4D9-59658872AAC5}" dt="2022-04-13T15:02:42.780" v="1129" actId="14826"/>
          <ac:picMkLst>
            <pc:docMk/>
            <pc:sldMk cId="3312979608" sldId="10661"/>
            <ac:picMk id="27" creationId="{3F943C69-6534-1444-9C19-C5B80CAD7A59}"/>
          </ac:picMkLst>
        </pc:picChg>
        <pc:cxnChg chg="del">
          <ac:chgData name="Elias Johann Jonsson" userId="b5c5b07b-0736-4128-9608-921222621f08" providerId="ADAL" clId="{97ECA70B-1ED0-5F43-A4D9-59658872AAC5}" dt="2022-04-12T14:00:58.990" v="877" actId="478"/>
          <ac:cxnSpMkLst>
            <pc:docMk/>
            <pc:sldMk cId="3312979608" sldId="10661"/>
            <ac:cxnSpMk id="58" creationId="{F6A52862-EA59-4669-B73A-E296F556B69E}"/>
          </ac:cxnSpMkLst>
        </pc:cxnChg>
      </pc:sldChg>
      <pc:sldChg chg="mod modShow">
        <pc:chgData name="Elias Johann Jonsson" userId="b5c5b07b-0736-4128-9608-921222621f08" providerId="ADAL" clId="{97ECA70B-1ED0-5F43-A4D9-59658872AAC5}" dt="2022-04-12T14:00:38.189" v="870" actId="729"/>
        <pc:sldMkLst>
          <pc:docMk/>
          <pc:sldMk cId="3374441172" sldId="2146845632"/>
        </pc:sldMkLst>
      </pc:sldChg>
      <pc:sldChg chg="mod modShow">
        <pc:chgData name="Elias Johann Jonsson" userId="b5c5b07b-0736-4128-9608-921222621f08" providerId="ADAL" clId="{97ECA70B-1ED0-5F43-A4D9-59658872AAC5}" dt="2022-04-12T14:00:38.189" v="870" actId="729"/>
        <pc:sldMkLst>
          <pc:docMk/>
          <pc:sldMk cId="3670581588" sldId="2146845633"/>
        </pc:sldMkLst>
      </pc:sldChg>
      <pc:sldChg chg="modSp add del mod">
        <pc:chgData name="Elias Johann Jonsson" userId="b5c5b07b-0736-4128-9608-921222621f08" providerId="ADAL" clId="{97ECA70B-1ED0-5F43-A4D9-59658872AAC5}" dt="2022-04-11T14:31:51.478" v="468" actId="1076"/>
        <pc:sldMkLst>
          <pc:docMk/>
          <pc:sldMk cId="3545630140" sldId="2146845635"/>
        </pc:sldMkLst>
        <pc:picChg chg="mod">
          <ac:chgData name="Elias Johann Jonsson" userId="b5c5b07b-0736-4128-9608-921222621f08" providerId="ADAL" clId="{97ECA70B-1ED0-5F43-A4D9-59658872AAC5}" dt="2022-04-11T14:31:51.478" v="468" actId="1076"/>
          <ac:picMkLst>
            <pc:docMk/>
            <pc:sldMk cId="3545630140" sldId="2146845635"/>
            <ac:picMk id="7" creationId="{84E7E1AA-A1F9-49B8-9B27-81B36305ABBA}"/>
          </ac:picMkLst>
        </pc:picChg>
      </pc:sldChg>
      <pc:sldChg chg="delSp modSp mod">
        <pc:chgData name="Elias Johann Jonsson" userId="b5c5b07b-0736-4128-9608-921222621f08" providerId="ADAL" clId="{97ECA70B-1ED0-5F43-A4D9-59658872AAC5}" dt="2022-04-11T14:31:04.807" v="454" actId="1440"/>
        <pc:sldMkLst>
          <pc:docMk/>
          <pc:sldMk cId="406981834" sldId="2146845636"/>
        </pc:sldMkLst>
        <pc:graphicFrameChg chg="del mod">
          <ac:chgData name="Elias Johann Jonsson" userId="b5c5b07b-0736-4128-9608-921222621f08" providerId="ADAL" clId="{97ECA70B-1ED0-5F43-A4D9-59658872AAC5}" dt="2022-04-08T15:16:06.001" v="181" actId="478"/>
          <ac:graphicFrameMkLst>
            <pc:docMk/>
            <pc:sldMk cId="406981834" sldId="2146845636"/>
            <ac:graphicFrameMk id="5" creationId="{39E45AB9-259E-4D1E-A5FA-1854833C1750}"/>
          </ac:graphicFrameMkLst>
        </pc:graphicFrameChg>
        <pc:picChg chg="mod">
          <ac:chgData name="Elias Johann Jonsson" userId="b5c5b07b-0736-4128-9608-921222621f08" providerId="ADAL" clId="{97ECA70B-1ED0-5F43-A4D9-59658872AAC5}" dt="2022-04-11T14:31:04.807" v="454" actId="1440"/>
          <ac:picMkLst>
            <pc:docMk/>
            <pc:sldMk cId="406981834" sldId="2146845636"/>
            <ac:picMk id="6" creationId="{D89F8728-E1AB-4156-B22B-9A1E9DE01334}"/>
          </ac:picMkLst>
        </pc:picChg>
      </pc:sldChg>
      <pc:sldChg chg="del">
        <pc:chgData name="Elias Johann Jonsson" userId="b5c5b07b-0736-4128-9608-921222621f08" providerId="ADAL" clId="{97ECA70B-1ED0-5F43-A4D9-59658872AAC5}" dt="2022-04-11T15:24:07.198" v="645" actId="2696"/>
        <pc:sldMkLst>
          <pc:docMk/>
          <pc:sldMk cId="2078474737" sldId="2146845637"/>
        </pc:sldMkLst>
      </pc:sldChg>
      <pc:sldChg chg="addSp delSp modSp mod">
        <pc:chgData name="Elias Johann Jonsson" userId="b5c5b07b-0736-4128-9608-921222621f08" providerId="ADAL" clId="{97ECA70B-1ED0-5F43-A4D9-59658872AAC5}" dt="2022-04-11T11:08:28.856" v="354" actId="3064"/>
        <pc:sldMkLst>
          <pc:docMk/>
          <pc:sldMk cId="3274324864" sldId="2146845638"/>
        </pc:sldMkLst>
        <pc:spChg chg="del mod">
          <ac:chgData name="Elias Johann Jonsson" userId="b5c5b07b-0736-4128-9608-921222621f08" providerId="ADAL" clId="{97ECA70B-1ED0-5F43-A4D9-59658872AAC5}" dt="2022-04-08T14:30:52.700" v="90" actId="478"/>
          <ac:spMkLst>
            <pc:docMk/>
            <pc:sldMk cId="3274324864" sldId="2146845638"/>
            <ac:spMk id="2" creationId="{ACAEC3F9-2E91-416D-BA6D-5C3F000C8530}"/>
          </ac:spMkLst>
        </pc:spChg>
        <pc:spChg chg="del mod">
          <ac:chgData name="Elias Johann Jonsson" userId="b5c5b07b-0736-4128-9608-921222621f08" providerId="ADAL" clId="{97ECA70B-1ED0-5F43-A4D9-59658872AAC5}" dt="2022-04-08T14:30:52.700" v="90" actId="478"/>
          <ac:spMkLst>
            <pc:docMk/>
            <pc:sldMk cId="3274324864" sldId="2146845638"/>
            <ac:spMk id="3" creationId="{495B688F-14C3-4300-9833-1956CC58CC22}"/>
          </ac:spMkLst>
        </pc:spChg>
        <pc:spChg chg="add del mod">
          <ac:chgData name="Elias Johann Jonsson" userId="b5c5b07b-0736-4128-9608-921222621f08" providerId="ADAL" clId="{97ECA70B-1ED0-5F43-A4D9-59658872AAC5}" dt="2022-04-08T14:30:24.604" v="83"/>
          <ac:spMkLst>
            <pc:docMk/>
            <pc:sldMk cId="3274324864" sldId="2146845638"/>
            <ac:spMk id="4" creationId="{328312F8-BD5C-3E44-BF13-E267495B18AC}"/>
          </ac:spMkLst>
        </pc:spChg>
        <pc:spChg chg="add mod">
          <ac:chgData name="Elias Johann Jonsson" userId="b5c5b07b-0736-4128-9608-921222621f08" providerId="ADAL" clId="{97ECA70B-1ED0-5F43-A4D9-59658872AAC5}" dt="2022-04-11T11:08:28.856" v="354" actId="3064"/>
          <ac:spMkLst>
            <pc:docMk/>
            <pc:sldMk cId="3274324864" sldId="2146845638"/>
            <ac:spMk id="6" creationId="{3F30DDFA-6E90-9646-B2A9-4A6039F84B28}"/>
          </ac:spMkLst>
        </pc:spChg>
        <pc:spChg chg="add mod">
          <ac:chgData name="Elias Johann Jonsson" userId="b5c5b07b-0736-4128-9608-921222621f08" providerId="ADAL" clId="{97ECA70B-1ED0-5F43-A4D9-59658872AAC5}" dt="2022-04-11T11:05:53.753" v="340" actId="1076"/>
          <ac:spMkLst>
            <pc:docMk/>
            <pc:sldMk cId="3274324864" sldId="2146845638"/>
            <ac:spMk id="7" creationId="{587AD4F4-2F82-054E-9374-4DF5315D1A0B}"/>
          </ac:spMkLst>
        </pc:spChg>
        <pc:spChg chg="add del mod">
          <ac:chgData name="Elias Johann Jonsson" userId="b5c5b07b-0736-4128-9608-921222621f08" providerId="ADAL" clId="{97ECA70B-1ED0-5F43-A4D9-59658872AAC5}" dt="2022-04-08T14:30:54.451" v="91" actId="478"/>
          <ac:spMkLst>
            <pc:docMk/>
            <pc:sldMk cId="3274324864" sldId="2146845638"/>
            <ac:spMk id="8" creationId="{756C9B3D-06BC-9D4A-AB32-E5FB13BB3175}"/>
          </ac:spMkLst>
        </pc:spChg>
        <pc:picChg chg="mod">
          <ac:chgData name="Elias Johann Jonsson" userId="b5c5b07b-0736-4128-9608-921222621f08" providerId="ADAL" clId="{97ECA70B-1ED0-5F43-A4D9-59658872AAC5}" dt="2022-04-08T14:32:11.110" v="100" actId="14100"/>
          <ac:picMkLst>
            <pc:docMk/>
            <pc:sldMk cId="3274324864" sldId="2146845638"/>
            <ac:picMk id="7172" creationId="{AFC06DAB-9F9B-4155-8A9D-7FF4897C4E54}"/>
          </ac:picMkLst>
        </pc:picChg>
      </pc:sldChg>
      <pc:sldChg chg="del">
        <pc:chgData name="Elias Johann Jonsson" userId="b5c5b07b-0736-4128-9608-921222621f08" providerId="ADAL" clId="{97ECA70B-1ED0-5F43-A4D9-59658872AAC5}" dt="2022-04-11T16:29:01.541" v="869" actId="2696"/>
        <pc:sldMkLst>
          <pc:docMk/>
          <pc:sldMk cId="734585311" sldId="2146845639"/>
        </pc:sldMkLst>
      </pc:sldChg>
      <pc:sldChg chg="addSp delSp modSp mod modNotesTx">
        <pc:chgData name="Elias Johann Jonsson" userId="b5c5b07b-0736-4128-9608-921222621f08" providerId="ADAL" clId="{97ECA70B-1ED0-5F43-A4D9-59658872AAC5}" dt="2022-04-08T15:01:53.771" v="154" actId="14100"/>
        <pc:sldMkLst>
          <pc:docMk/>
          <pc:sldMk cId="1858273602" sldId="2146845640"/>
        </pc:sldMkLst>
        <pc:spChg chg="del">
          <ac:chgData name="Elias Johann Jonsson" userId="b5c5b07b-0736-4128-9608-921222621f08" providerId="ADAL" clId="{97ECA70B-1ED0-5F43-A4D9-59658872AAC5}" dt="2022-04-08T15:01:35.499" v="146" actId="478"/>
          <ac:spMkLst>
            <pc:docMk/>
            <pc:sldMk cId="1858273602" sldId="2146845640"/>
            <ac:spMk id="3" creationId="{BF34992A-960F-4600-9F5C-6629D6255D67}"/>
          </ac:spMkLst>
        </pc:spChg>
        <pc:spChg chg="del mod">
          <ac:chgData name="Elias Johann Jonsson" userId="b5c5b07b-0736-4128-9608-921222621f08" providerId="ADAL" clId="{97ECA70B-1ED0-5F43-A4D9-59658872AAC5}" dt="2022-04-08T15:01:37.299" v="147" actId="478"/>
          <ac:spMkLst>
            <pc:docMk/>
            <pc:sldMk cId="1858273602" sldId="2146845640"/>
            <ac:spMk id="4" creationId="{2C309B02-D69E-45B2-9057-38ECBC005E6D}"/>
          </ac:spMkLst>
        </pc:spChg>
        <pc:spChg chg="add del mod">
          <ac:chgData name="Elias Johann Jonsson" userId="b5c5b07b-0736-4128-9608-921222621f08" providerId="ADAL" clId="{97ECA70B-1ED0-5F43-A4D9-59658872AAC5}" dt="2022-04-08T15:01:38.113" v="148" actId="478"/>
          <ac:spMkLst>
            <pc:docMk/>
            <pc:sldMk cId="1858273602" sldId="2146845640"/>
            <ac:spMk id="5" creationId="{81FDA7E2-41EB-EE4A-9542-2B5492EC4942}"/>
          </ac:spMkLst>
        </pc:spChg>
        <pc:spChg chg="add del mod">
          <ac:chgData name="Elias Johann Jonsson" userId="b5c5b07b-0736-4128-9608-921222621f08" providerId="ADAL" clId="{97ECA70B-1ED0-5F43-A4D9-59658872AAC5}" dt="2022-04-08T15:01:38.744" v="149" actId="478"/>
          <ac:spMkLst>
            <pc:docMk/>
            <pc:sldMk cId="1858273602" sldId="2146845640"/>
            <ac:spMk id="7" creationId="{34F41D38-EB76-6E4B-A26B-14C7C7F20CBF}"/>
          </ac:spMkLst>
        </pc:spChg>
        <pc:picChg chg="add mod">
          <ac:chgData name="Elias Johann Jonsson" userId="b5c5b07b-0736-4128-9608-921222621f08" providerId="ADAL" clId="{97ECA70B-1ED0-5F43-A4D9-59658872AAC5}" dt="2022-04-08T15:01:53.771" v="154" actId="14100"/>
          <ac:picMkLst>
            <pc:docMk/>
            <pc:sldMk cId="1858273602" sldId="2146845640"/>
            <ac:picMk id="9" creationId="{FB2AC700-BA67-B34D-AD1D-C26B5CF13739}"/>
          </ac:picMkLst>
        </pc:picChg>
        <pc:picChg chg="del">
          <ac:chgData name="Elias Johann Jonsson" userId="b5c5b07b-0736-4128-9608-921222621f08" providerId="ADAL" clId="{97ECA70B-1ED0-5F43-A4D9-59658872AAC5}" dt="2022-04-08T15:01:22.008" v="142" actId="478"/>
          <ac:picMkLst>
            <pc:docMk/>
            <pc:sldMk cId="1858273602" sldId="2146845640"/>
            <ac:picMk id="1028" creationId="{6B1B54F5-7691-43FD-9D02-52BD22EDEFD6}"/>
          </ac:picMkLst>
        </pc:picChg>
      </pc:sldChg>
      <pc:sldChg chg="addSp delSp modSp mod">
        <pc:chgData name="Elias Johann Jonsson" userId="b5c5b07b-0736-4128-9608-921222621f08" providerId="ADAL" clId="{97ECA70B-1ED0-5F43-A4D9-59658872AAC5}" dt="2022-04-08T15:05:08.746" v="163" actId="14100"/>
        <pc:sldMkLst>
          <pc:docMk/>
          <pc:sldMk cId="2376889705" sldId="2146845641"/>
        </pc:sldMkLst>
        <pc:spChg chg="del">
          <ac:chgData name="Elias Johann Jonsson" userId="b5c5b07b-0736-4128-9608-921222621f08" providerId="ADAL" clId="{97ECA70B-1ED0-5F43-A4D9-59658872AAC5}" dt="2022-04-08T15:04:52.222" v="156" actId="478"/>
          <ac:spMkLst>
            <pc:docMk/>
            <pc:sldMk cId="2376889705" sldId="2146845641"/>
            <ac:spMk id="3" creationId="{BF34992A-960F-4600-9F5C-6629D6255D67}"/>
          </ac:spMkLst>
        </pc:spChg>
        <pc:spChg chg="del">
          <ac:chgData name="Elias Johann Jonsson" userId="b5c5b07b-0736-4128-9608-921222621f08" providerId="ADAL" clId="{97ECA70B-1ED0-5F43-A4D9-59658872AAC5}" dt="2022-04-08T15:04:46.067" v="155" actId="478"/>
          <ac:spMkLst>
            <pc:docMk/>
            <pc:sldMk cId="2376889705" sldId="2146845641"/>
            <ac:spMk id="4" creationId="{2C309B02-D69E-45B2-9057-38ECBC005E6D}"/>
          </ac:spMkLst>
        </pc:spChg>
        <pc:spChg chg="add del mod">
          <ac:chgData name="Elias Johann Jonsson" userId="b5c5b07b-0736-4128-9608-921222621f08" providerId="ADAL" clId="{97ECA70B-1ED0-5F43-A4D9-59658872AAC5}" dt="2022-04-08T15:04:54.467" v="157" actId="478"/>
          <ac:spMkLst>
            <pc:docMk/>
            <pc:sldMk cId="2376889705" sldId="2146845641"/>
            <ac:spMk id="5" creationId="{C93422BD-ABFF-9743-97D3-5BA734C4F6C5}"/>
          </ac:spMkLst>
        </pc:spChg>
        <pc:spChg chg="add del mod">
          <ac:chgData name="Elias Johann Jonsson" userId="b5c5b07b-0736-4128-9608-921222621f08" providerId="ADAL" clId="{97ECA70B-1ED0-5F43-A4D9-59658872AAC5}" dt="2022-04-08T15:04:55.285" v="158" actId="478"/>
          <ac:spMkLst>
            <pc:docMk/>
            <pc:sldMk cId="2376889705" sldId="2146845641"/>
            <ac:spMk id="7" creationId="{5C9AD7F5-7CDB-1E4E-A0FE-07AD5CC97B78}"/>
          </ac:spMkLst>
        </pc:spChg>
        <pc:picChg chg="add mod">
          <ac:chgData name="Elias Johann Jonsson" userId="b5c5b07b-0736-4128-9608-921222621f08" providerId="ADAL" clId="{97ECA70B-1ED0-5F43-A4D9-59658872AAC5}" dt="2022-04-08T15:05:08.746" v="163" actId="14100"/>
          <ac:picMkLst>
            <pc:docMk/>
            <pc:sldMk cId="2376889705" sldId="2146845641"/>
            <ac:picMk id="9" creationId="{DF4CE961-48A9-6A45-BBE1-3BDB95E2B7C4}"/>
          </ac:picMkLst>
        </pc:picChg>
      </pc:sldChg>
      <pc:sldChg chg="modSp mod">
        <pc:chgData name="Elias Johann Jonsson" userId="b5c5b07b-0736-4128-9608-921222621f08" providerId="ADAL" clId="{97ECA70B-1ED0-5F43-A4D9-59658872AAC5}" dt="2022-04-11T14:31:25.784" v="462" actId="1036"/>
        <pc:sldMkLst>
          <pc:docMk/>
          <pc:sldMk cId="925179620" sldId="2146845642"/>
        </pc:sldMkLst>
        <pc:spChg chg="mod">
          <ac:chgData name="Elias Johann Jonsson" userId="b5c5b07b-0736-4128-9608-921222621f08" providerId="ADAL" clId="{97ECA70B-1ED0-5F43-A4D9-59658872AAC5}" dt="2022-04-08T15:18:45.839" v="197" actId="1076"/>
          <ac:spMkLst>
            <pc:docMk/>
            <pc:sldMk cId="925179620" sldId="2146845642"/>
            <ac:spMk id="3" creationId="{BF34992A-960F-4600-9F5C-6629D6255D67}"/>
          </ac:spMkLst>
        </pc:spChg>
        <pc:spChg chg="mod">
          <ac:chgData name="Elias Johann Jonsson" userId="b5c5b07b-0736-4128-9608-921222621f08" providerId="ADAL" clId="{97ECA70B-1ED0-5F43-A4D9-59658872AAC5}" dt="2022-04-08T15:18:45.839" v="197" actId="1076"/>
          <ac:spMkLst>
            <pc:docMk/>
            <pc:sldMk cId="925179620" sldId="2146845642"/>
            <ac:spMk id="4" creationId="{2C309B02-D69E-45B2-9057-38ECBC005E6D}"/>
          </ac:spMkLst>
        </pc:spChg>
        <pc:picChg chg="mod">
          <ac:chgData name="Elias Johann Jonsson" userId="b5c5b07b-0736-4128-9608-921222621f08" providerId="ADAL" clId="{97ECA70B-1ED0-5F43-A4D9-59658872AAC5}" dt="2022-04-11T14:31:17.690" v="456" actId="1440"/>
          <ac:picMkLst>
            <pc:docMk/>
            <pc:sldMk cId="925179620" sldId="2146845642"/>
            <ac:picMk id="6" creationId="{D89F8728-E1AB-4156-B22B-9A1E9DE01334}"/>
          </ac:picMkLst>
        </pc:picChg>
        <pc:picChg chg="mod">
          <ac:chgData name="Elias Johann Jonsson" userId="b5c5b07b-0736-4128-9608-921222621f08" providerId="ADAL" clId="{97ECA70B-1ED0-5F43-A4D9-59658872AAC5}" dt="2022-04-11T14:31:25.784" v="462" actId="1036"/>
          <ac:picMkLst>
            <pc:docMk/>
            <pc:sldMk cId="925179620" sldId="2146845642"/>
            <ac:picMk id="8" creationId="{4A5B5FCA-04ED-40B6-B295-84126D4568AC}"/>
          </ac:picMkLst>
        </pc:picChg>
      </pc:sldChg>
      <pc:sldChg chg="addSp modSp new mod">
        <pc:chgData name="Elias Johann Jonsson" userId="b5c5b07b-0736-4128-9608-921222621f08" providerId="ADAL" clId="{97ECA70B-1ED0-5F43-A4D9-59658872AAC5}" dt="2022-04-08T15:12:36.515" v="172" actId="1076"/>
        <pc:sldMkLst>
          <pc:docMk/>
          <pc:sldMk cId="2818850227" sldId="2146845643"/>
        </pc:sldMkLst>
        <pc:picChg chg="add mod">
          <ac:chgData name="Elias Johann Jonsson" userId="b5c5b07b-0736-4128-9608-921222621f08" providerId="ADAL" clId="{97ECA70B-1ED0-5F43-A4D9-59658872AAC5}" dt="2022-04-08T15:12:36.515" v="172" actId="1076"/>
          <ac:picMkLst>
            <pc:docMk/>
            <pc:sldMk cId="2818850227" sldId="2146845643"/>
            <ac:picMk id="3" creationId="{5F973423-A9BA-2C4A-920A-67D068190B3E}"/>
          </ac:picMkLst>
        </pc:picChg>
      </pc:sldChg>
      <pc:sldChg chg="addSp delSp modSp add mod ord">
        <pc:chgData name="Elias Johann Jonsson" userId="b5c5b07b-0736-4128-9608-921222621f08" providerId="ADAL" clId="{97ECA70B-1ED0-5F43-A4D9-59658872AAC5}" dt="2022-04-11T14:31:38.320" v="463" actId="1440"/>
        <pc:sldMkLst>
          <pc:docMk/>
          <pc:sldMk cId="737104401" sldId="2146845644"/>
        </pc:sldMkLst>
        <pc:picChg chg="add mod">
          <ac:chgData name="Elias Johann Jonsson" userId="b5c5b07b-0736-4128-9608-921222621f08" providerId="ADAL" clId="{97ECA70B-1ED0-5F43-A4D9-59658872AAC5}" dt="2022-04-11T14:31:38.320" v="463" actId="1440"/>
          <ac:picMkLst>
            <pc:docMk/>
            <pc:sldMk cId="737104401" sldId="2146845644"/>
            <ac:picMk id="5" creationId="{CD7ADFF6-4DF1-FC41-B9AA-E429C090856C}"/>
          </ac:picMkLst>
        </pc:picChg>
        <pc:picChg chg="del">
          <ac:chgData name="Elias Johann Jonsson" userId="b5c5b07b-0736-4128-9608-921222621f08" providerId="ADAL" clId="{97ECA70B-1ED0-5F43-A4D9-59658872AAC5}" dt="2022-04-08T15:20:53.437" v="234" actId="478"/>
          <ac:picMkLst>
            <pc:docMk/>
            <pc:sldMk cId="737104401" sldId="2146845644"/>
            <ac:picMk id="6" creationId="{D89F8728-E1AB-4156-B22B-9A1E9DE01334}"/>
          </ac:picMkLst>
        </pc:picChg>
      </pc:sldChg>
      <pc:sldChg chg="add del">
        <pc:chgData name="Elias Johann Jonsson" userId="b5c5b07b-0736-4128-9608-921222621f08" providerId="ADAL" clId="{97ECA70B-1ED0-5F43-A4D9-59658872AAC5}" dt="2022-04-11T14:30:22.218" v="452" actId="2696"/>
        <pc:sldMkLst>
          <pc:docMk/>
          <pc:sldMk cId="4103012898" sldId="2146845645"/>
        </pc:sldMkLst>
      </pc:sldChg>
      <pc:sldChg chg="addSp delSp modSp add mod">
        <pc:chgData name="Elias Johann Jonsson" userId="b5c5b07b-0736-4128-9608-921222621f08" providerId="ADAL" clId="{97ECA70B-1ED0-5F43-A4D9-59658872AAC5}" dt="2022-04-11T11:06:41.017" v="344" actId="1076"/>
        <pc:sldMkLst>
          <pc:docMk/>
          <pc:sldMk cId="2479321690" sldId="2146845646"/>
        </pc:sldMkLst>
        <pc:spChg chg="mod">
          <ac:chgData name="Elias Johann Jonsson" userId="b5c5b07b-0736-4128-9608-921222621f08" providerId="ADAL" clId="{97ECA70B-1ED0-5F43-A4D9-59658872AAC5}" dt="2022-04-11T11:06:41.017" v="344" actId="1076"/>
          <ac:spMkLst>
            <pc:docMk/>
            <pc:sldMk cId="2479321690" sldId="2146845646"/>
            <ac:spMk id="2" creationId="{ACAEC3F9-2E91-416D-BA6D-5C3F000C8530}"/>
          </ac:spMkLst>
        </pc:spChg>
        <pc:spChg chg="mod">
          <ac:chgData name="Elias Johann Jonsson" userId="b5c5b07b-0736-4128-9608-921222621f08" providerId="ADAL" clId="{97ECA70B-1ED0-5F43-A4D9-59658872AAC5}" dt="2022-04-11T11:03:52.150" v="326" actId="1076"/>
          <ac:spMkLst>
            <pc:docMk/>
            <pc:sldMk cId="2479321690" sldId="2146845646"/>
            <ac:spMk id="3" creationId="{495B688F-14C3-4300-9833-1956CC58CC22}"/>
          </ac:spMkLst>
        </pc:spChg>
        <pc:spChg chg="add del mod">
          <ac:chgData name="Elias Johann Jonsson" userId="b5c5b07b-0736-4128-9608-921222621f08" providerId="ADAL" clId="{97ECA70B-1ED0-5F43-A4D9-59658872AAC5}" dt="2022-04-11T11:04:44.583" v="335"/>
          <ac:spMkLst>
            <pc:docMk/>
            <pc:sldMk cId="2479321690" sldId="2146845646"/>
            <ac:spMk id="5" creationId="{F4FB7819-FA2E-2640-88AD-F5627862597F}"/>
          </ac:spMkLst>
        </pc:spChg>
        <pc:spChg chg="add del mod">
          <ac:chgData name="Elias Johann Jonsson" userId="b5c5b07b-0736-4128-9608-921222621f08" providerId="ADAL" clId="{97ECA70B-1ED0-5F43-A4D9-59658872AAC5}" dt="2022-04-11T11:04:44.583" v="335"/>
          <ac:spMkLst>
            <pc:docMk/>
            <pc:sldMk cId="2479321690" sldId="2146845646"/>
            <ac:spMk id="7" creationId="{528F82C5-4C20-894C-A1E7-AD0BFF8223D9}"/>
          </ac:spMkLst>
        </pc:spChg>
      </pc:sldChg>
      <pc:sldChg chg="addSp delSp modSp add mod modAnim">
        <pc:chgData name="Elias Johann Jonsson" userId="b5c5b07b-0736-4128-9608-921222621f08" providerId="ADAL" clId="{97ECA70B-1ED0-5F43-A4D9-59658872AAC5}" dt="2022-04-11T15:23:47.368" v="644"/>
        <pc:sldMkLst>
          <pc:docMk/>
          <pc:sldMk cId="1968237130" sldId="2146845647"/>
        </pc:sldMkLst>
        <pc:spChg chg="del">
          <ac:chgData name="Elias Johann Jonsson" userId="b5c5b07b-0736-4128-9608-921222621f08" providerId="ADAL" clId="{97ECA70B-1ED0-5F43-A4D9-59658872AAC5}" dt="2022-04-11T15:15:32.720" v="528" actId="478"/>
          <ac:spMkLst>
            <pc:docMk/>
            <pc:sldMk cId="1968237130" sldId="2146845647"/>
            <ac:spMk id="2" creationId="{DA64B700-ACDB-4AF8-A49D-A6EA2219D434}"/>
          </ac:spMkLst>
        </pc:spChg>
        <pc:spChg chg="mod">
          <ac:chgData name="Elias Johann Jonsson" userId="b5c5b07b-0736-4128-9608-921222621f08" providerId="ADAL" clId="{97ECA70B-1ED0-5F43-A4D9-59658872AAC5}" dt="2022-04-11T15:15:28.303" v="527" actId="1076"/>
          <ac:spMkLst>
            <pc:docMk/>
            <pc:sldMk cId="1968237130" sldId="2146845647"/>
            <ac:spMk id="3" creationId="{BF34992A-960F-4600-9F5C-6629D6255D67}"/>
          </ac:spMkLst>
        </pc:spChg>
        <pc:spChg chg="del">
          <ac:chgData name="Elias Johann Jonsson" userId="b5c5b07b-0736-4128-9608-921222621f08" providerId="ADAL" clId="{97ECA70B-1ED0-5F43-A4D9-59658872AAC5}" dt="2022-04-11T15:15:10.486" v="524" actId="478"/>
          <ac:spMkLst>
            <pc:docMk/>
            <pc:sldMk cId="1968237130" sldId="2146845647"/>
            <ac:spMk id="4" creationId="{C88A8F21-BF52-4960-BAA8-59B4A5C706F8}"/>
          </ac:spMkLst>
        </pc:spChg>
        <pc:spChg chg="del">
          <ac:chgData name="Elias Johann Jonsson" userId="b5c5b07b-0736-4128-9608-921222621f08" providerId="ADAL" clId="{97ECA70B-1ED0-5F43-A4D9-59658872AAC5}" dt="2022-04-11T15:15:32.720" v="528" actId="478"/>
          <ac:spMkLst>
            <pc:docMk/>
            <pc:sldMk cId="1968237130" sldId="2146845647"/>
            <ac:spMk id="6" creationId="{E6C38C6C-E9DE-4890-B58D-4EC7E4C6F689}"/>
          </ac:spMkLst>
        </pc:spChg>
        <pc:spChg chg="del">
          <ac:chgData name="Elias Johann Jonsson" userId="b5c5b07b-0736-4128-9608-921222621f08" providerId="ADAL" clId="{97ECA70B-1ED0-5F43-A4D9-59658872AAC5}" dt="2022-04-11T15:15:32.720" v="528" actId="478"/>
          <ac:spMkLst>
            <pc:docMk/>
            <pc:sldMk cId="1968237130" sldId="2146845647"/>
            <ac:spMk id="10" creationId="{7EA6C930-6411-4342-A4FC-9B8754A70D9A}"/>
          </ac:spMkLst>
        </pc:spChg>
        <pc:spChg chg="del">
          <ac:chgData name="Elias Johann Jonsson" userId="b5c5b07b-0736-4128-9608-921222621f08" providerId="ADAL" clId="{97ECA70B-1ED0-5F43-A4D9-59658872AAC5}" dt="2022-04-11T15:15:32.720" v="528" actId="478"/>
          <ac:spMkLst>
            <pc:docMk/>
            <pc:sldMk cId="1968237130" sldId="2146845647"/>
            <ac:spMk id="12" creationId="{80BDB70E-B814-4F65-B9CC-5C9A9B216912}"/>
          </ac:spMkLst>
        </pc:spChg>
        <pc:grpChg chg="del">
          <ac:chgData name="Elias Johann Jonsson" userId="b5c5b07b-0736-4128-9608-921222621f08" providerId="ADAL" clId="{97ECA70B-1ED0-5F43-A4D9-59658872AAC5}" dt="2022-04-11T15:15:32.720" v="528" actId="478"/>
          <ac:grpSpMkLst>
            <pc:docMk/>
            <pc:sldMk cId="1968237130" sldId="2146845647"/>
            <ac:grpSpMk id="5" creationId="{B98F7F07-63AC-4C25-B295-DFFDC30F4A46}"/>
          </ac:grpSpMkLst>
        </pc:grpChg>
        <pc:grpChg chg="del">
          <ac:chgData name="Elias Johann Jonsson" userId="b5c5b07b-0736-4128-9608-921222621f08" providerId="ADAL" clId="{97ECA70B-1ED0-5F43-A4D9-59658872AAC5}" dt="2022-04-11T15:15:32.720" v="528" actId="478"/>
          <ac:grpSpMkLst>
            <pc:docMk/>
            <pc:sldMk cId="1968237130" sldId="2146845647"/>
            <ac:grpSpMk id="8" creationId="{D45EA22A-2A7E-4DDC-83F1-320BEF356207}"/>
          </ac:grpSpMkLst>
        </pc:grpChg>
        <pc:picChg chg="add mod">
          <ac:chgData name="Elias Johann Jonsson" userId="b5c5b07b-0736-4128-9608-921222621f08" providerId="ADAL" clId="{97ECA70B-1ED0-5F43-A4D9-59658872AAC5}" dt="2022-04-11T15:16:42.662" v="585" actId="1035"/>
          <ac:picMkLst>
            <pc:docMk/>
            <pc:sldMk cId="1968237130" sldId="2146845647"/>
            <ac:picMk id="13" creationId="{6ECFA57D-47D8-F44D-95A0-7F55E828B2CF}"/>
          </ac:picMkLst>
        </pc:picChg>
        <pc:picChg chg="add mod">
          <ac:chgData name="Elias Johann Jonsson" userId="b5c5b07b-0736-4128-9608-921222621f08" providerId="ADAL" clId="{97ECA70B-1ED0-5F43-A4D9-59658872AAC5}" dt="2022-04-11T15:16:42.662" v="585" actId="1035"/>
          <ac:picMkLst>
            <pc:docMk/>
            <pc:sldMk cId="1968237130" sldId="2146845647"/>
            <ac:picMk id="15" creationId="{D696B267-DC21-DB47-9035-4FAA59240984}"/>
          </ac:picMkLst>
        </pc:picChg>
        <pc:picChg chg="add mod">
          <ac:chgData name="Elias Johann Jonsson" userId="b5c5b07b-0736-4128-9608-921222621f08" providerId="ADAL" clId="{97ECA70B-1ED0-5F43-A4D9-59658872AAC5}" dt="2022-04-11T15:19:16.666" v="614" actId="1076"/>
          <ac:picMkLst>
            <pc:docMk/>
            <pc:sldMk cId="1968237130" sldId="2146845647"/>
            <ac:picMk id="19" creationId="{799E983D-EA18-B24B-8999-00ADED71FB5D}"/>
          </ac:picMkLst>
        </pc:picChg>
        <pc:picChg chg="add mod">
          <ac:chgData name="Elias Johann Jonsson" userId="b5c5b07b-0736-4128-9608-921222621f08" providerId="ADAL" clId="{97ECA70B-1ED0-5F43-A4D9-59658872AAC5}" dt="2022-04-11T15:19:34.678" v="629" actId="1036"/>
          <ac:picMkLst>
            <pc:docMk/>
            <pc:sldMk cId="1968237130" sldId="2146845647"/>
            <ac:picMk id="21" creationId="{021FC316-F1DB-864D-B524-A42FAB0D9C2F}"/>
          </ac:picMkLst>
        </pc:picChg>
        <pc:picChg chg="add mod">
          <ac:chgData name="Elias Johann Jonsson" userId="b5c5b07b-0736-4128-9608-921222621f08" providerId="ADAL" clId="{97ECA70B-1ED0-5F43-A4D9-59658872AAC5}" dt="2022-04-11T15:19:05.479" v="611" actId="1036"/>
          <ac:picMkLst>
            <pc:docMk/>
            <pc:sldMk cId="1968237130" sldId="2146845647"/>
            <ac:picMk id="23" creationId="{AC598EB8-2F16-6341-B3F5-6DC892B61605}"/>
          </ac:picMkLst>
        </pc:picChg>
        <pc:picChg chg="add mod">
          <ac:chgData name="Elias Johann Jonsson" userId="b5c5b07b-0736-4128-9608-921222621f08" providerId="ADAL" clId="{97ECA70B-1ED0-5F43-A4D9-59658872AAC5}" dt="2022-04-11T15:23:37.698" v="642" actId="1037"/>
          <ac:picMkLst>
            <pc:docMk/>
            <pc:sldMk cId="1968237130" sldId="2146845647"/>
            <ac:picMk id="25" creationId="{69B445B7-A149-0940-BA38-63902182104B}"/>
          </ac:picMkLst>
        </pc:picChg>
      </pc:sldChg>
      <pc:sldChg chg="new add del">
        <pc:chgData name="Elias Johann Jonsson" userId="b5c5b07b-0736-4128-9608-921222621f08" providerId="ADAL" clId="{97ECA70B-1ED0-5F43-A4D9-59658872AAC5}" dt="2022-04-11T11:00:36.190" v="300" actId="680"/>
        <pc:sldMkLst>
          <pc:docMk/>
          <pc:sldMk cId="3189717123" sldId="2146845647"/>
        </pc:sldMkLst>
      </pc:sldChg>
      <pc:sldChg chg="add del">
        <pc:chgData name="Elias Johann Jonsson" userId="b5c5b07b-0736-4128-9608-921222621f08" providerId="ADAL" clId="{97ECA70B-1ED0-5F43-A4D9-59658872AAC5}" dt="2022-04-11T16:26:13.559" v="832" actId="2696"/>
        <pc:sldMkLst>
          <pc:docMk/>
          <pc:sldMk cId="1701810205" sldId="2146845648"/>
        </pc:sldMkLst>
      </pc:sldChg>
      <pc:sldChg chg="addSp delSp modSp add mod ord">
        <pc:chgData name="Elias Johann Jonsson" userId="b5c5b07b-0736-4128-9608-921222621f08" providerId="ADAL" clId="{97ECA70B-1ED0-5F43-A4D9-59658872AAC5}" dt="2022-04-11T16:28:42.762" v="868" actId="20578"/>
        <pc:sldMkLst>
          <pc:docMk/>
          <pc:sldMk cId="288508722" sldId="2146845649"/>
        </pc:sldMkLst>
        <pc:spChg chg="del mod">
          <ac:chgData name="Elias Johann Jonsson" userId="b5c5b07b-0736-4128-9608-921222621f08" providerId="ADAL" clId="{97ECA70B-1ED0-5F43-A4D9-59658872AAC5}" dt="2022-04-11T16:28:21.106" v="862" actId="478"/>
          <ac:spMkLst>
            <pc:docMk/>
            <pc:sldMk cId="288508722" sldId="2146845649"/>
            <ac:spMk id="17" creationId="{918A02C1-2724-A846-A791-32978A640DE1}"/>
          </ac:spMkLst>
        </pc:spChg>
        <pc:spChg chg="add mod">
          <ac:chgData name="Elias Johann Jonsson" userId="b5c5b07b-0736-4128-9608-921222621f08" providerId="ADAL" clId="{97ECA70B-1ED0-5F43-A4D9-59658872AAC5}" dt="2022-04-11T16:28:32.315" v="867" actId="20577"/>
          <ac:spMkLst>
            <pc:docMk/>
            <pc:sldMk cId="288508722" sldId="2146845649"/>
            <ac:spMk id="18" creationId="{7AD2157A-68CE-3549-BE98-3EA17F35A1CC}"/>
          </ac:spMkLst>
        </pc:spChg>
        <pc:picChg chg="add mod">
          <ac:chgData name="Elias Johann Jonsson" userId="b5c5b07b-0736-4128-9608-921222621f08" providerId="ADAL" clId="{97ECA70B-1ED0-5F43-A4D9-59658872AAC5}" dt="2022-04-11T16:28:23.653" v="864"/>
          <ac:picMkLst>
            <pc:docMk/>
            <pc:sldMk cId="288508722" sldId="2146845649"/>
            <ac:picMk id="15" creationId="{7846CFA5-2E17-E340-ADE6-300C4F3F9DBD}"/>
          </ac:picMkLst>
        </pc:picChg>
        <pc:picChg chg="del mod">
          <ac:chgData name="Elias Johann Jonsson" userId="b5c5b07b-0736-4128-9608-921222621f08" providerId="ADAL" clId="{97ECA70B-1ED0-5F43-A4D9-59658872AAC5}" dt="2022-04-11T16:28:23.121" v="863" actId="478"/>
          <ac:picMkLst>
            <pc:docMk/>
            <pc:sldMk cId="288508722" sldId="2146845649"/>
            <ac:picMk id="19" creationId="{FDA3D4C2-0023-6747-9110-80D75004FCD1}"/>
          </ac:picMkLst>
        </pc:picChg>
      </pc:sldChg>
      <pc:sldChg chg="modSp add mod modShow">
        <pc:chgData name="Elias Johann Jonsson" userId="b5c5b07b-0736-4128-9608-921222621f08" providerId="ADAL" clId="{97ECA70B-1ED0-5F43-A4D9-59658872AAC5}" dt="2022-04-19T15:32:50.436" v="1161" actId="1076"/>
        <pc:sldMkLst>
          <pc:docMk/>
          <pc:sldMk cId="2475283531" sldId="2146845650"/>
        </pc:sldMkLst>
        <pc:spChg chg="mod">
          <ac:chgData name="Elias Johann Jonsson" userId="b5c5b07b-0736-4128-9608-921222621f08" providerId="ADAL" clId="{97ECA70B-1ED0-5F43-A4D9-59658872AAC5}" dt="2022-04-19T15:32:50.436" v="1161" actId="1076"/>
          <ac:spMkLst>
            <pc:docMk/>
            <pc:sldMk cId="2475283531" sldId="2146845650"/>
            <ac:spMk id="11" creationId="{75E7B8CB-EEAA-4209-BB2B-4647255114BA}"/>
          </ac:spMkLst>
        </pc:spChg>
      </pc:sldChg>
      <pc:sldChg chg="addSp delSp modSp add mod modAnim">
        <pc:chgData name="Elias Johann Jonsson" userId="b5c5b07b-0736-4128-9608-921222621f08" providerId="ADAL" clId="{97ECA70B-1ED0-5F43-A4D9-59658872AAC5}" dt="2022-04-19T15:38:26.204" v="1221"/>
        <pc:sldMkLst>
          <pc:docMk/>
          <pc:sldMk cId="2495081252" sldId="2146845651"/>
        </pc:sldMkLst>
        <pc:spChg chg="add mod">
          <ac:chgData name="Elias Johann Jonsson" userId="b5c5b07b-0736-4128-9608-921222621f08" providerId="ADAL" clId="{97ECA70B-1ED0-5F43-A4D9-59658872AAC5}" dt="2022-04-19T15:37:27.825" v="1205" actId="164"/>
          <ac:spMkLst>
            <pc:docMk/>
            <pc:sldMk cId="2495081252" sldId="2146845651"/>
            <ac:spMk id="5" creationId="{BA6D02E1-5D17-55F0-14CE-E934DF244BAA}"/>
          </ac:spMkLst>
        </pc:spChg>
        <pc:spChg chg="add mod">
          <ac:chgData name="Elias Johann Jonsson" userId="b5c5b07b-0736-4128-9608-921222621f08" providerId="ADAL" clId="{97ECA70B-1ED0-5F43-A4D9-59658872AAC5}" dt="2022-04-19T15:37:32.099" v="1206" actId="164"/>
          <ac:spMkLst>
            <pc:docMk/>
            <pc:sldMk cId="2495081252" sldId="2146845651"/>
            <ac:spMk id="15" creationId="{FD63BBFA-9CD2-30E7-D5C3-26974D119286}"/>
          </ac:spMkLst>
        </pc:spChg>
        <pc:spChg chg="add mod">
          <ac:chgData name="Elias Johann Jonsson" userId="b5c5b07b-0736-4128-9608-921222621f08" providerId="ADAL" clId="{97ECA70B-1ED0-5F43-A4D9-59658872AAC5}" dt="2022-04-19T15:37:35.108" v="1207" actId="164"/>
          <ac:spMkLst>
            <pc:docMk/>
            <pc:sldMk cId="2495081252" sldId="2146845651"/>
            <ac:spMk id="16" creationId="{BB0E1613-9FB7-DFB5-6DCF-5B3E1C9D707D}"/>
          </ac:spMkLst>
        </pc:spChg>
        <pc:spChg chg="add mod">
          <ac:chgData name="Elias Johann Jonsson" userId="b5c5b07b-0736-4128-9608-921222621f08" providerId="ADAL" clId="{97ECA70B-1ED0-5F43-A4D9-59658872AAC5}" dt="2022-04-19T15:37:38.433" v="1208" actId="164"/>
          <ac:spMkLst>
            <pc:docMk/>
            <pc:sldMk cId="2495081252" sldId="2146845651"/>
            <ac:spMk id="17" creationId="{4BB2F25D-5A2F-85B7-6182-3119D4D52941}"/>
          </ac:spMkLst>
        </pc:spChg>
        <pc:spChg chg="add mod">
          <ac:chgData name="Elias Johann Jonsson" userId="b5c5b07b-0736-4128-9608-921222621f08" providerId="ADAL" clId="{97ECA70B-1ED0-5F43-A4D9-59658872AAC5}" dt="2022-04-19T15:37:54.742" v="1211" actId="164"/>
          <ac:spMkLst>
            <pc:docMk/>
            <pc:sldMk cId="2495081252" sldId="2146845651"/>
            <ac:spMk id="20" creationId="{C5C6A883-2D32-DB90-A0F5-9808751D91D1}"/>
          </ac:spMkLst>
        </pc:spChg>
        <pc:grpChg chg="add mod">
          <ac:chgData name="Elias Johann Jonsson" userId="b5c5b07b-0736-4128-9608-921222621f08" providerId="ADAL" clId="{97ECA70B-1ED0-5F43-A4D9-59658872AAC5}" dt="2022-04-19T15:37:27.825" v="1205" actId="164"/>
          <ac:grpSpMkLst>
            <pc:docMk/>
            <pc:sldMk cId="2495081252" sldId="2146845651"/>
            <ac:grpSpMk id="6" creationId="{30AE7FCE-DB3E-7C99-0DC0-24DCE8CD4086}"/>
          </ac:grpSpMkLst>
        </pc:grpChg>
        <pc:grpChg chg="add mod">
          <ac:chgData name="Elias Johann Jonsson" userId="b5c5b07b-0736-4128-9608-921222621f08" providerId="ADAL" clId="{97ECA70B-1ED0-5F43-A4D9-59658872AAC5}" dt="2022-04-19T15:37:32.099" v="1206" actId="164"/>
          <ac:grpSpMkLst>
            <pc:docMk/>
            <pc:sldMk cId="2495081252" sldId="2146845651"/>
            <ac:grpSpMk id="7" creationId="{6AB889AE-4886-D24C-8EE6-3F51F40742EB}"/>
          </ac:grpSpMkLst>
        </pc:grpChg>
        <pc:grpChg chg="add mod">
          <ac:chgData name="Elias Johann Jonsson" userId="b5c5b07b-0736-4128-9608-921222621f08" providerId="ADAL" clId="{97ECA70B-1ED0-5F43-A4D9-59658872AAC5}" dt="2022-04-19T15:37:35.108" v="1207" actId="164"/>
          <ac:grpSpMkLst>
            <pc:docMk/>
            <pc:sldMk cId="2495081252" sldId="2146845651"/>
            <ac:grpSpMk id="8" creationId="{1F37AA3A-EAE7-42C9-BB69-AFFFF6409991}"/>
          </ac:grpSpMkLst>
        </pc:grpChg>
        <pc:grpChg chg="add mod">
          <ac:chgData name="Elias Johann Jonsson" userId="b5c5b07b-0736-4128-9608-921222621f08" providerId="ADAL" clId="{97ECA70B-1ED0-5F43-A4D9-59658872AAC5}" dt="2022-04-19T15:37:38.433" v="1208" actId="164"/>
          <ac:grpSpMkLst>
            <pc:docMk/>
            <pc:sldMk cId="2495081252" sldId="2146845651"/>
            <ac:grpSpMk id="9" creationId="{F47258A0-C859-7D23-53EF-BC75DC88FD71}"/>
          </ac:grpSpMkLst>
        </pc:grpChg>
        <pc:grpChg chg="add mod">
          <ac:chgData name="Elias Johann Jonsson" userId="b5c5b07b-0736-4128-9608-921222621f08" providerId="ADAL" clId="{97ECA70B-1ED0-5F43-A4D9-59658872AAC5}" dt="2022-04-19T15:37:54.742" v="1211" actId="164"/>
          <ac:grpSpMkLst>
            <pc:docMk/>
            <pc:sldMk cId="2495081252" sldId="2146845651"/>
            <ac:grpSpMk id="10" creationId="{4601C330-2D43-1DA2-7D16-71747025848B}"/>
          </ac:grpSpMkLst>
        </pc:grpChg>
        <pc:picChg chg="add mod">
          <ac:chgData name="Elias Johann Jonsson" userId="b5c5b07b-0736-4128-9608-921222621f08" providerId="ADAL" clId="{97ECA70B-1ED0-5F43-A4D9-59658872AAC5}" dt="2022-04-19T15:30:40.060" v="1139" actId="962"/>
          <ac:picMkLst>
            <pc:docMk/>
            <pc:sldMk cId="2495081252" sldId="2146845651"/>
            <ac:picMk id="3" creationId="{2BE7C179-A494-647A-1508-B265510395D6}"/>
          </ac:picMkLst>
        </pc:picChg>
        <pc:picChg chg="del">
          <ac:chgData name="Elias Johann Jonsson" userId="b5c5b07b-0736-4128-9608-921222621f08" providerId="ADAL" clId="{97ECA70B-1ED0-5F43-A4D9-59658872AAC5}" dt="2022-04-19T15:30:10.490" v="1135" actId="478"/>
          <ac:picMkLst>
            <pc:docMk/>
            <pc:sldMk cId="2495081252" sldId="2146845651"/>
            <ac:picMk id="14" creationId="{366708E4-8E98-9549-B471-36E589D4E391}"/>
          </ac:picMkLst>
        </pc:picChg>
        <pc:picChg chg="mod">
          <ac:chgData name="Elias Johann Jonsson" userId="b5c5b07b-0736-4128-9608-921222621f08" providerId="ADAL" clId="{97ECA70B-1ED0-5F43-A4D9-59658872AAC5}" dt="2022-04-19T15:37:32.099" v="1206" actId="164"/>
          <ac:picMkLst>
            <pc:docMk/>
            <pc:sldMk cId="2495081252" sldId="2146845651"/>
            <ac:picMk id="19" creationId="{E42E40E1-82CC-AC4D-B726-4035504CC410}"/>
          </ac:picMkLst>
        </pc:picChg>
        <pc:picChg chg="mod">
          <ac:chgData name="Elias Johann Jonsson" userId="b5c5b07b-0736-4128-9608-921222621f08" providerId="ADAL" clId="{97ECA70B-1ED0-5F43-A4D9-59658872AAC5}" dt="2022-04-19T15:37:27.825" v="1205" actId="164"/>
          <ac:picMkLst>
            <pc:docMk/>
            <pc:sldMk cId="2495081252" sldId="2146845651"/>
            <ac:picMk id="21" creationId="{548960C8-1748-C74C-9649-A5232FE93B57}"/>
          </ac:picMkLst>
        </pc:picChg>
        <pc:picChg chg="mod">
          <ac:chgData name="Elias Johann Jonsson" userId="b5c5b07b-0736-4128-9608-921222621f08" providerId="ADAL" clId="{97ECA70B-1ED0-5F43-A4D9-59658872AAC5}" dt="2022-04-19T15:37:38.433" v="1208" actId="164"/>
          <ac:picMkLst>
            <pc:docMk/>
            <pc:sldMk cId="2495081252" sldId="2146845651"/>
            <ac:picMk id="23" creationId="{0C2FA8EB-D3B6-B64C-90DF-EF61FA3CA530}"/>
          </ac:picMkLst>
        </pc:picChg>
        <pc:picChg chg="mod">
          <ac:chgData name="Elias Johann Jonsson" userId="b5c5b07b-0736-4128-9608-921222621f08" providerId="ADAL" clId="{97ECA70B-1ED0-5F43-A4D9-59658872AAC5}" dt="2022-04-19T15:37:54.742" v="1211" actId="164"/>
          <ac:picMkLst>
            <pc:docMk/>
            <pc:sldMk cId="2495081252" sldId="2146845651"/>
            <ac:picMk id="25" creationId="{C346331F-C9B6-BF4F-BFA6-868BA6A72117}"/>
          </ac:picMkLst>
        </pc:picChg>
        <pc:picChg chg="mod">
          <ac:chgData name="Elias Johann Jonsson" userId="b5c5b07b-0736-4128-9608-921222621f08" providerId="ADAL" clId="{97ECA70B-1ED0-5F43-A4D9-59658872AAC5}" dt="2022-04-19T15:37:35.108" v="1207" actId="164"/>
          <ac:picMkLst>
            <pc:docMk/>
            <pc:sldMk cId="2495081252" sldId="2146845651"/>
            <ac:picMk id="27" creationId="{3F943C69-6534-1444-9C19-C5B80CAD7A59}"/>
          </ac:picMkLst>
        </pc:picChg>
      </pc:sldChg>
    </pc:docChg>
  </pc:docChgLst>
  <pc:docChgLst>
    <pc:chgData name="Sigurdur Eggert Gunnarsson" userId="da250a8d-d5c0-4307-9bc3-dc146a97e00e" providerId="ADAL" clId="{0C3B50F8-C316-4293-B3DE-DFFF171F4E76}"/>
    <pc:docChg chg="undo redo custSel addSld delSld modSld sldOrd delMainMaster modSection">
      <pc:chgData name="Sigurdur Eggert Gunnarsson" userId="da250a8d-d5c0-4307-9bc3-dc146a97e00e" providerId="ADAL" clId="{0C3B50F8-C316-4293-B3DE-DFFF171F4E76}" dt="2022-04-06T09:42:19.041" v="3945" actId="47"/>
      <pc:docMkLst>
        <pc:docMk/>
      </pc:docMkLst>
      <pc:sldChg chg="delSp modSp add mod modNotesTx">
        <pc:chgData name="Sigurdur Eggert Gunnarsson" userId="da250a8d-d5c0-4307-9bc3-dc146a97e00e" providerId="ADAL" clId="{0C3B50F8-C316-4293-B3DE-DFFF171F4E76}" dt="2022-04-05T13:19:03.155" v="1174" actId="478"/>
        <pc:sldMkLst>
          <pc:docMk/>
          <pc:sldMk cId="567550965" sldId="256"/>
        </pc:sldMkLst>
        <pc:spChg chg="del mod">
          <ac:chgData name="Sigurdur Eggert Gunnarsson" userId="da250a8d-d5c0-4307-9bc3-dc146a97e00e" providerId="ADAL" clId="{0C3B50F8-C316-4293-B3DE-DFFF171F4E76}" dt="2022-04-05T13:19:03.155" v="1174" actId="478"/>
          <ac:spMkLst>
            <pc:docMk/>
            <pc:sldMk cId="567550965" sldId="256"/>
            <ac:spMk id="17" creationId="{D021A1CD-AF31-430C-A8C9-7415DBB1AB5C}"/>
          </ac:spMkLst>
        </pc:spChg>
        <pc:spChg chg="del">
          <ac:chgData name="Sigurdur Eggert Gunnarsson" userId="da250a8d-d5c0-4307-9bc3-dc146a97e00e" providerId="ADAL" clId="{0C3B50F8-C316-4293-B3DE-DFFF171F4E76}" dt="2022-04-05T13:18:53.379" v="1168" actId="478"/>
          <ac:spMkLst>
            <pc:docMk/>
            <pc:sldMk cId="567550965" sldId="256"/>
            <ac:spMk id="21" creationId="{989D962F-23F1-4BDE-8120-129624AB9C32}"/>
          </ac:spMkLst>
        </pc:spChg>
        <pc:picChg chg="del">
          <ac:chgData name="Sigurdur Eggert Gunnarsson" userId="da250a8d-d5c0-4307-9bc3-dc146a97e00e" providerId="ADAL" clId="{0C3B50F8-C316-4293-B3DE-DFFF171F4E76}" dt="2022-04-05T13:19:02.770" v="1172" actId="478"/>
          <ac:picMkLst>
            <pc:docMk/>
            <pc:sldMk cId="567550965" sldId="256"/>
            <ac:picMk id="19" creationId="{D5099DD7-D12C-43D8-837A-0F388E02F0EE}"/>
          </ac:picMkLst>
        </pc:picChg>
      </pc:sldChg>
      <pc:sldChg chg="del">
        <pc:chgData name="Sigurdur Eggert Gunnarsson" userId="da250a8d-d5c0-4307-9bc3-dc146a97e00e" providerId="ADAL" clId="{0C3B50F8-C316-4293-B3DE-DFFF171F4E76}" dt="2022-04-04T14:32:42.063" v="99" actId="2696"/>
        <pc:sldMkLst>
          <pc:docMk/>
          <pc:sldMk cId="3311075911" sldId="256"/>
        </pc:sldMkLst>
      </pc:sldChg>
      <pc:sldChg chg="addSp modSp mod modNotesTx">
        <pc:chgData name="Sigurdur Eggert Gunnarsson" userId="da250a8d-d5c0-4307-9bc3-dc146a97e00e" providerId="ADAL" clId="{0C3B50F8-C316-4293-B3DE-DFFF171F4E76}" dt="2022-04-06T09:40:40.246" v="3684" actId="20577"/>
        <pc:sldMkLst>
          <pc:docMk/>
          <pc:sldMk cId="624522062" sldId="340"/>
        </pc:sldMkLst>
        <pc:spChg chg="mod">
          <ac:chgData name="Sigurdur Eggert Gunnarsson" userId="da250a8d-d5c0-4307-9bc3-dc146a97e00e" providerId="ADAL" clId="{0C3B50F8-C316-4293-B3DE-DFFF171F4E76}" dt="2022-04-06T09:38:14.429" v="3414" actId="6549"/>
          <ac:spMkLst>
            <pc:docMk/>
            <pc:sldMk cId="624522062" sldId="340"/>
            <ac:spMk id="3" creationId="{BF34992A-960F-4600-9F5C-6629D6255D67}"/>
          </ac:spMkLst>
        </pc:spChg>
        <pc:spChg chg="add mod">
          <ac:chgData name="Sigurdur Eggert Gunnarsson" userId="da250a8d-d5c0-4307-9bc3-dc146a97e00e" providerId="ADAL" clId="{0C3B50F8-C316-4293-B3DE-DFFF171F4E76}" dt="2022-04-06T09:39:53.027" v="3478" actId="1076"/>
          <ac:spMkLst>
            <pc:docMk/>
            <pc:sldMk cId="624522062" sldId="340"/>
            <ac:spMk id="5" creationId="{24B8127B-3966-4B43-99BE-C5FC67676464}"/>
          </ac:spMkLst>
        </pc:spChg>
        <pc:graphicFrameChg chg="mod">
          <ac:chgData name="Sigurdur Eggert Gunnarsson" userId="da250a8d-d5c0-4307-9bc3-dc146a97e00e" providerId="ADAL" clId="{0C3B50F8-C316-4293-B3DE-DFFF171F4E76}" dt="2022-04-06T09:39:32.599" v="3468"/>
          <ac:graphicFrameMkLst>
            <pc:docMk/>
            <pc:sldMk cId="624522062" sldId="340"/>
            <ac:graphicFrameMk id="6" creationId="{A6D86635-9870-4B60-85A7-8EA22A703B78}"/>
          </ac:graphicFrameMkLst>
        </pc:graphicFrameChg>
        <pc:graphicFrameChg chg="mod">
          <ac:chgData name="Sigurdur Eggert Gunnarsson" userId="da250a8d-d5c0-4307-9bc3-dc146a97e00e" providerId="ADAL" clId="{0C3B50F8-C316-4293-B3DE-DFFF171F4E76}" dt="2022-04-06T09:38:32.586" v="3417" actId="20577"/>
          <ac:graphicFrameMkLst>
            <pc:docMk/>
            <pc:sldMk cId="624522062" sldId="340"/>
            <ac:graphicFrameMk id="9" creationId="{15A34C49-A96A-412B-8CDA-3978D0A5397B}"/>
          </ac:graphicFrameMkLst>
        </pc:graphicFrameChg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2313654329" sldId="340"/>
        </pc:sldMkLst>
      </pc:sldChg>
      <pc:sldChg chg="del">
        <pc:chgData name="Sigurdur Eggert Gunnarsson" userId="da250a8d-d5c0-4307-9bc3-dc146a97e00e" providerId="ADAL" clId="{0C3B50F8-C316-4293-B3DE-DFFF171F4E76}" dt="2022-04-04T14:36:32.667" v="111" actId="2696"/>
        <pc:sldMkLst>
          <pc:docMk/>
          <pc:sldMk cId="2352978018" sldId="340"/>
        </pc:sldMkLst>
      </pc:sldChg>
      <pc:sldChg chg="del">
        <pc:chgData name="Sigurdur Eggert Gunnarsson" userId="da250a8d-d5c0-4307-9bc3-dc146a97e00e" providerId="ADAL" clId="{0C3B50F8-C316-4293-B3DE-DFFF171F4E76}" dt="2022-04-04T14:36:13.294" v="110" actId="2696"/>
        <pc:sldMkLst>
          <pc:docMk/>
          <pc:sldMk cId="666606080" sldId="341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4016338964" sldId="341"/>
        </pc:sldMkLst>
      </pc:sldChg>
      <pc:sldChg chg="del">
        <pc:chgData name="Sigurdur Eggert Gunnarsson" userId="da250a8d-d5c0-4307-9bc3-dc146a97e00e" providerId="ADAL" clId="{0C3B50F8-C316-4293-B3DE-DFFF171F4E76}" dt="2022-04-04T14:32:57.234" v="101" actId="2696"/>
        <pc:sldMkLst>
          <pc:docMk/>
          <pc:sldMk cId="1221538889" sldId="342"/>
        </pc:sldMkLst>
      </pc:sldChg>
      <pc:sldChg chg="add del">
        <pc:chgData name="Sigurdur Eggert Gunnarsson" userId="da250a8d-d5c0-4307-9bc3-dc146a97e00e" providerId="ADAL" clId="{0C3B50F8-C316-4293-B3DE-DFFF171F4E76}" dt="2022-04-04T14:33:01.950" v="103"/>
        <pc:sldMkLst>
          <pc:docMk/>
          <pc:sldMk cId="1924740807" sldId="342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2503311413" sldId="342"/>
        </pc:sldMkLst>
      </pc:sldChg>
      <pc:sldChg chg="del ord">
        <pc:chgData name="Sigurdur Eggert Gunnarsson" userId="da250a8d-d5c0-4307-9bc3-dc146a97e00e" providerId="ADAL" clId="{0C3B50F8-C316-4293-B3DE-DFFF171F4E76}" dt="2022-04-05T13:22:27.472" v="1326" actId="47"/>
        <pc:sldMkLst>
          <pc:docMk/>
          <pc:sldMk cId="4289150242" sldId="342"/>
        </pc:sldMkLst>
      </pc:sldChg>
      <pc:sldChg chg="addSp modSp mod">
        <pc:chgData name="Sigurdur Eggert Gunnarsson" userId="da250a8d-d5c0-4307-9bc3-dc146a97e00e" providerId="ADAL" clId="{0C3B50F8-C316-4293-B3DE-DFFF171F4E76}" dt="2022-04-06T09:32:56.229" v="3118" actId="20577"/>
        <pc:sldMkLst>
          <pc:docMk/>
          <pc:sldMk cId="1834849071" sldId="343"/>
        </pc:sldMkLst>
        <pc:spChg chg="add mod">
          <ac:chgData name="Sigurdur Eggert Gunnarsson" userId="da250a8d-d5c0-4307-9bc3-dc146a97e00e" providerId="ADAL" clId="{0C3B50F8-C316-4293-B3DE-DFFF171F4E76}" dt="2022-04-06T09:32:56.229" v="3118" actId="20577"/>
          <ac:spMkLst>
            <pc:docMk/>
            <pc:sldMk cId="1834849071" sldId="343"/>
            <ac:spMk id="7" creationId="{E99B6B6C-2691-4A43-A4D9-09B83F9454B1}"/>
          </ac:spMkLst>
        </pc:spChg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1952914453" sldId="343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2738644584" sldId="344"/>
        </pc:sldMkLst>
      </pc:sldChg>
      <pc:sldChg chg="del modNotesTx">
        <pc:chgData name="Sigurdur Eggert Gunnarsson" userId="da250a8d-d5c0-4307-9bc3-dc146a97e00e" providerId="ADAL" clId="{0C3B50F8-C316-4293-B3DE-DFFF171F4E76}" dt="2022-04-05T13:08:54.102" v="1117" actId="20577"/>
        <pc:sldMkLst>
          <pc:docMk/>
          <pc:sldMk cId="449087978" sldId="353"/>
        </pc:sldMkLst>
      </pc:sldChg>
      <pc:sldChg chg="add del">
        <pc:chgData name="Sigurdur Eggert Gunnarsson" userId="da250a8d-d5c0-4307-9bc3-dc146a97e00e" providerId="ADAL" clId="{0C3B50F8-C316-4293-B3DE-DFFF171F4E76}" dt="2022-04-04T14:36:47.043" v="112" actId="47"/>
        <pc:sldMkLst>
          <pc:docMk/>
          <pc:sldMk cId="1738151836" sldId="353"/>
        </pc:sldMkLst>
      </pc:sldChg>
      <pc:sldChg chg="del modNotesTx">
        <pc:chgData name="Sigurdur Eggert Gunnarsson" userId="da250a8d-d5c0-4307-9bc3-dc146a97e00e" providerId="ADAL" clId="{0C3B50F8-C316-4293-B3DE-DFFF171F4E76}" dt="2022-04-05T13:09:39.626" v="1127"/>
        <pc:sldMkLst>
          <pc:docMk/>
          <pc:sldMk cId="1893070968" sldId="354"/>
        </pc:sldMkLst>
      </pc:sldChg>
      <pc:sldChg chg="add del">
        <pc:chgData name="Sigurdur Eggert Gunnarsson" userId="da250a8d-d5c0-4307-9bc3-dc146a97e00e" providerId="ADAL" clId="{0C3B50F8-C316-4293-B3DE-DFFF171F4E76}" dt="2022-04-04T14:36:47.043" v="112" actId="47"/>
        <pc:sldMkLst>
          <pc:docMk/>
          <pc:sldMk cId="2952877515" sldId="354"/>
        </pc:sldMkLst>
      </pc:sldChg>
      <pc:sldChg chg="del modNotesTx">
        <pc:chgData name="Sigurdur Eggert Gunnarsson" userId="da250a8d-d5c0-4307-9bc3-dc146a97e00e" providerId="ADAL" clId="{0C3B50F8-C316-4293-B3DE-DFFF171F4E76}" dt="2022-04-05T13:09:44.229" v="1128" actId="6549"/>
        <pc:sldMkLst>
          <pc:docMk/>
          <pc:sldMk cId="529661989" sldId="355"/>
        </pc:sldMkLst>
      </pc:sldChg>
      <pc:sldChg chg="add del">
        <pc:chgData name="Sigurdur Eggert Gunnarsson" userId="da250a8d-d5c0-4307-9bc3-dc146a97e00e" providerId="ADAL" clId="{0C3B50F8-C316-4293-B3DE-DFFF171F4E76}" dt="2022-04-04T14:36:47.043" v="112" actId="47"/>
        <pc:sldMkLst>
          <pc:docMk/>
          <pc:sldMk cId="1165988340" sldId="355"/>
        </pc:sldMkLst>
      </pc:sldChg>
      <pc:sldChg chg="add del">
        <pc:chgData name="Sigurdur Eggert Gunnarsson" userId="da250a8d-d5c0-4307-9bc3-dc146a97e00e" providerId="ADAL" clId="{0C3B50F8-C316-4293-B3DE-DFFF171F4E76}" dt="2022-04-04T14:36:47.043" v="112" actId="47"/>
        <pc:sldMkLst>
          <pc:docMk/>
          <pc:sldMk cId="2858243658" sldId="357"/>
        </pc:sldMkLst>
      </pc:sldChg>
      <pc:sldChg chg="del">
        <pc:chgData name="Sigurdur Eggert Gunnarsson" userId="da250a8d-d5c0-4307-9bc3-dc146a97e00e" providerId="ADAL" clId="{0C3B50F8-C316-4293-B3DE-DFFF171F4E76}" dt="2022-04-04T14:32:32.718" v="97" actId="2696"/>
        <pc:sldMkLst>
          <pc:docMk/>
          <pc:sldMk cId="3031067363" sldId="357"/>
        </pc:sldMkLst>
      </pc:sldChg>
      <pc:sldChg chg="addSp delSp modSp add del mod ord modNotesTx">
        <pc:chgData name="Sigurdur Eggert Gunnarsson" userId="da250a8d-d5c0-4307-9bc3-dc146a97e00e" providerId="ADAL" clId="{0C3B50F8-C316-4293-B3DE-DFFF171F4E76}" dt="2022-04-06T09:31:41.804" v="2935" actId="1076"/>
        <pc:sldMkLst>
          <pc:docMk/>
          <pc:sldMk cId="107800817" sldId="359"/>
        </pc:sldMkLst>
        <pc:spChg chg="add mod ord">
          <ac:chgData name="Sigurdur Eggert Gunnarsson" userId="da250a8d-d5c0-4307-9bc3-dc146a97e00e" providerId="ADAL" clId="{0C3B50F8-C316-4293-B3DE-DFFF171F4E76}" dt="2022-04-06T09:31:36.965" v="2932" actId="6549"/>
          <ac:spMkLst>
            <pc:docMk/>
            <pc:sldMk cId="107800817" sldId="359"/>
            <ac:spMk id="6" creationId="{34AC6262-43DF-47AE-B60E-93F686C064FF}"/>
          </ac:spMkLst>
        </pc:spChg>
        <pc:picChg chg="add mod">
          <ac:chgData name="Sigurdur Eggert Gunnarsson" userId="da250a8d-d5c0-4307-9bc3-dc146a97e00e" providerId="ADAL" clId="{0C3B50F8-C316-4293-B3DE-DFFF171F4E76}" dt="2022-04-04T15:21:05.386" v="136" actId="962"/>
          <ac:picMkLst>
            <pc:docMk/>
            <pc:sldMk cId="107800817" sldId="359"/>
            <ac:picMk id="5" creationId="{F52139D9-E6AA-4205-889F-DE8E90A38AE5}"/>
          </ac:picMkLst>
        </pc:picChg>
        <pc:picChg chg="add mod">
          <ac:chgData name="Sigurdur Eggert Gunnarsson" userId="da250a8d-d5c0-4307-9bc3-dc146a97e00e" providerId="ADAL" clId="{0C3B50F8-C316-4293-B3DE-DFFF171F4E76}" dt="2022-04-06T09:31:41.804" v="2935" actId="1076"/>
          <ac:picMkLst>
            <pc:docMk/>
            <pc:sldMk cId="107800817" sldId="359"/>
            <ac:picMk id="7" creationId="{3B55EE10-5686-44A9-9D5B-BA40B246E30F}"/>
          </ac:picMkLst>
        </pc:picChg>
        <pc:picChg chg="add mod">
          <ac:chgData name="Sigurdur Eggert Gunnarsson" userId="da250a8d-d5c0-4307-9bc3-dc146a97e00e" providerId="ADAL" clId="{0C3B50F8-C316-4293-B3DE-DFFF171F4E76}" dt="2022-04-06T09:31:40.796" v="2934" actId="1076"/>
          <ac:picMkLst>
            <pc:docMk/>
            <pc:sldMk cId="107800817" sldId="359"/>
            <ac:picMk id="9" creationId="{EBB9C7FE-A086-451F-B4CE-46CC498A0CBE}"/>
          </ac:picMkLst>
        </pc:picChg>
        <pc:picChg chg="del">
          <ac:chgData name="Sigurdur Eggert Gunnarsson" userId="da250a8d-d5c0-4307-9bc3-dc146a97e00e" providerId="ADAL" clId="{0C3B50F8-C316-4293-B3DE-DFFF171F4E76}" dt="2022-04-04T15:20:57.447" v="133" actId="478"/>
          <ac:picMkLst>
            <pc:docMk/>
            <pc:sldMk cId="107800817" sldId="359"/>
            <ac:picMk id="2050" creationId="{3E1E69A1-4018-419A-B770-10E0EA689B6D}"/>
          </ac:picMkLst>
        </pc:picChg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1322860942" sldId="359"/>
        </pc:sldMkLst>
      </pc:sldChg>
      <pc:sldChg chg="del">
        <pc:chgData name="Sigurdur Eggert Gunnarsson" userId="da250a8d-d5c0-4307-9bc3-dc146a97e00e" providerId="ADAL" clId="{0C3B50F8-C316-4293-B3DE-DFFF171F4E76}" dt="2022-04-04T13:27:40.919" v="2" actId="47"/>
        <pc:sldMkLst>
          <pc:docMk/>
          <pc:sldMk cId="3218000615" sldId="395"/>
        </pc:sldMkLst>
      </pc:sldChg>
      <pc:sldChg chg="modSp add mod">
        <pc:chgData name="Sigurdur Eggert Gunnarsson" userId="da250a8d-d5c0-4307-9bc3-dc146a97e00e" providerId="ADAL" clId="{0C3B50F8-C316-4293-B3DE-DFFF171F4E76}" dt="2022-04-04T13:30:02.119" v="94" actId="20577"/>
        <pc:sldMkLst>
          <pc:docMk/>
          <pc:sldMk cId="3825341881" sldId="406"/>
        </pc:sldMkLst>
        <pc:spChg chg="mod">
          <ac:chgData name="Sigurdur Eggert Gunnarsson" userId="da250a8d-d5c0-4307-9bc3-dc146a97e00e" providerId="ADAL" clId="{0C3B50F8-C316-4293-B3DE-DFFF171F4E76}" dt="2022-04-04T13:30:02.119" v="94" actId="20577"/>
          <ac:spMkLst>
            <pc:docMk/>
            <pc:sldMk cId="3825341881" sldId="406"/>
            <ac:spMk id="2" creationId="{2FCB24CC-D200-B442-B6B0-2A207AEC14AD}"/>
          </ac:spMkLst>
        </pc:spChg>
      </pc:sldChg>
      <pc:sldChg chg="modSp add mod">
        <pc:chgData name="Sigurdur Eggert Gunnarsson" userId="da250a8d-d5c0-4307-9bc3-dc146a97e00e" providerId="ADAL" clId="{0C3B50F8-C316-4293-B3DE-DFFF171F4E76}" dt="2022-04-04T13:29:56.054" v="84" actId="20577"/>
        <pc:sldMkLst>
          <pc:docMk/>
          <pc:sldMk cId="1279345322" sldId="407"/>
        </pc:sldMkLst>
        <pc:spChg chg="mod">
          <ac:chgData name="Sigurdur Eggert Gunnarsson" userId="da250a8d-d5c0-4307-9bc3-dc146a97e00e" providerId="ADAL" clId="{0C3B50F8-C316-4293-B3DE-DFFF171F4E76}" dt="2022-04-04T13:29:34.551" v="9" actId="6549"/>
          <ac:spMkLst>
            <pc:docMk/>
            <pc:sldMk cId="1279345322" sldId="407"/>
            <ac:spMk id="2" creationId="{248A2A84-E445-5B42-95B2-1E9ECC111A75}"/>
          </ac:spMkLst>
        </pc:spChg>
        <pc:spChg chg="mod">
          <ac:chgData name="Sigurdur Eggert Gunnarsson" userId="da250a8d-d5c0-4307-9bc3-dc146a97e00e" providerId="ADAL" clId="{0C3B50F8-C316-4293-B3DE-DFFF171F4E76}" dt="2022-04-04T13:29:37.001" v="10" actId="20577"/>
          <ac:spMkLst>
            <pc:docMk/>
            <pc:sldMk cId="1279345322" sldId="407"/>
            <ac:spMk id="3" creationId="{D719C3B0-E589-8A4F-8BCE-7278F031DE2B}"/>
          </ac:spMkLst>
        </pc:spChg>
        <pc:spChg chg="mod">
          <ac:chgData name="Sigurdur Eggert Gunnarsson" userId="da250a8d-d5c0-4307-9bc3-dc146a97e00e" providerId="ADAL" clId="{0C3B50F8-C316-4293-B3DE-DFFF171F4E76}" dt="2022-04-04T13:29:48.776" v="58" actId="20577"/>
          <ac:spMkLst>
            <pc:docMk/>
            <pc:sldMk cId="1279345322" sldId="407"/>
            <ac:spMk id="4" creationId="{949B5A99-46DD-324B-A67A-F47D6F99BA17}"/>
          </ac:spMkLst>
        </pc:spChg>
        <pc:spChg chg="mod">
          <ac:chgData name="Sigurdur Eggert Gunnarsson" userId="da250a8d-d5c0-4307-9bc3-dc146a97e00e" providerId="ADAL" clId="{0C3B50F8-C316-4293-B3DE-DFFF171F4E76}" dt="2022-04-04T13:29:56.054" v="84" actId="20577"/>
          <ac:spMkLst>
            <pc:docMk/>
            <pc:sldMk cId="1279345322" sldId="407"/>
            <ac:spMk id="5" creationId="{37D6BDDE-3017-8C4E-8F0E-14D90B4FD724}"/>
          </ac:spMkLst>
        </pc:spChg>
      </pc:sldChg>
      <pc:sldChg chg="addSp delSp modSp add mod">
        <pc:chgData name="Sigurdur Eggert Gunnarsson" userId="da250a8d-d5c0-4307-9bc3-dc146a97e00e" providerId="ADAL" clId="{0C3B50F8-C316-4293-B3DE-DFFF171F4E76}" dt="2022-04-05T13:21:16.587" v="1279" actId="6549"/>
        <pc:sldMkLst>
          <pc:docMk/>
          <pc:sldMk cId="448813587" sldId="6072"/>
        </pc:sldMkLst>
        <pc:spChg chg="del">
          <ac:chgData name="Sigurdur Eggert Gunnarsson" userId="da250a8d-d5c0-4307-9bc3-dc146a97e00e" providerId="ADAL" clId="{0C3B50F8-C316-4293-B3DE-DFFF171F4E76}" dt="2022-04-05T13:18:57.395" v="1169" actId="478"/>
          <ac:spMkLst>
            <pc:docMk/>
            <pc:sldMk cId="448813587" sldId="6072"/>
            <ac:spMk id="2" creationId="{3F9E78D3-BC9B-4C31-ABC6-2521E65906BC}"/>
          </ac:spMkLst>
        </pc:spChg>
        <pc:spChg chg="add mod">
          <ac:chgData name="Sigurdur Eggert Gunnarsson" userId="da250a8d-d5c0-4307-9bc3-dc146a97e00e" providerId="ADAL" clId="{0C3B50F8-C316-4293-B3DE-DFFF171F4E76}" dt="2022-04-05T13:21:16.587" v="1279" actId="6549"/>
          <ac:spMkLst>
            <pc:docMk/>
            <pc:sldMk cId="448813587" sldId="6072"/>
            <ac:spMk id="6" creationId="{D34751D5-E653-4142-8B7F-011899E32B12}"/>
          </ac:spMkLst>
        </pc:spChg>
        <pc:spChg chg="mod">
          <ac:chgData name="Sigurdur Eggert Gunnarsson" userId="da250a8d-d5c0-4307-9bc3-dc146a97e00e" providerId="ADAL" clId="{0C3B50F8-C316-4293-B3DE-DFFF171F4E76}" dt="2022-04-05T13:20:06.740" v="1182" actId="1076"/>
          <ac:spMkLst>
            <pc:docMk/>
            <pc:sldMk cId="448813587" sldId="6072"/>
            <ac:spMk id="18" creationId="{DBB11299-78BB-4E47-B9B3-E1B5052C22B8}"/>
          </ac:spMkLst>
        </pc:spChg>
        <pc:spChg chg="del">
          <ac:chgData name="Sigurdur Eggert Gunnarsson" userId="da250a8d-d5c0-4307-9bc3-dc146a97e00e" providerId="ADAL" clId="{0C3B50F8-C316-4293-B3DE-DFFF171F4E76}" dt="2022-04-05T13:19:01.014" v="1171" actId="478"/>
          <ac:spMkLst>
            <pc:docMk/>
            <pc:sldMk cId="448813587" sldId="6072"/>
            <ac:spMk id="33" creationId="{C5F50D3D-7CC1-4C7E-832A-3EDB904D1035}"/>
          </ac:spMkLst>
        </pc:spChg>
        <pc:picChg chg="del">
          <ac:chgData name="Sigurdur Eggert Gunnarsson" userId="da250a8d-d5c0-4307-9bc3-dc146a97e00e" providerId="ADAL" clId="{0C3B50F8-C316-4293-B3DE-DFFF171F4E76}" dt="2022-04-05T13:19:00.465" v="1170" actId="478"/>
          <ac:picMkLst>
            <pc:docMk/>
            <pc:sldMk cId="448813587" sldId="6072"/>
            <ac:picMk id="35" creationId="{110026A6-8C15-4CAB-B36B-67BA16B7736A}"/>
          </ac:picMkLst>
        </pc:picChg>
        <pc:cxnChg chg="add mod">
          <ac:chgData name="Sigurdur Eggert Gunnarsson" userId="da250a8d-d5c0-4307-9bc3-dc146a97e00e" providerId="ADAL" clId="{0C3B50F8-C316-4293-B3DE-DFFF171F4E76}" dt="2022-04-05T13:20:39.160" v="1224" actId="692"/>
          <ac:cxnSpMkLst>
            <pc:docMk/>
            <pc:sldMk cId="448813587" sldId="6072"/>
            <ac:cxnSpMk id="10" creationId="{C0AD502E-510D-4B41-887F-5E61EE6F85B4}"/>
          </ac:cxnSpMkLst>
        </pc:cxnChg>
      </pc:sldChg>
      <pc:sldChg chg="del">
        <pc:chgData name="Sigurdur Eggert Gunnarsson" userId="da250a8d-d5c0-4307-9bc3-dc146a97e00e" providerId="ADAL" clId="{0C3B50F8-C316-4293-B3DE-DFFF171F4E76}" dt="2022-04-04T14:32:42.063" v="99" actId="2696"/>
        <pc:sldMkLst>
          <pc:docMk/>
          <pc:sldMk cId="976578231" sldId="6072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2580293074" sldId="10658"/>
        </pc:sldMkLst>
      </pc:sldChg>
      <pc:sldChg chg="del">
        <pc:chgData name="Sigurdur Eggert Gunnarsson" userId="da250a8d-d5c0-4307-9bc3-dc146a97e00e" providerId="ADAL" clId="{0C3B50F8-C316-4293-B3DE-DFFF171F4E76}" dt="2022-04-04T14:32:57.234" v="101" actId="2696"/>
        <pc:sldMkLst>
          <pc:docMk/>
          <pc:sldMk cId="30356368" sldId="10659"/>
        </pc:sldMkLst>
      </pc:sldChg>
      <pc:sldChg chg="modSp mod ord">
        <pc:chgData name="Sigurdur Eggert Gunnarsson" userId="da250a8d-d5c0-4307-9bc3-dc146a97e00e" providerId="ADAL" clId="{0C3B50F8-C316-4293-B3DE-DFFF171F4E76}" dt="2022-04-05T13:23:08.739" v="1435" actId="20577"/>
        <pc:sldMkLst>
          <pc:docMk/>
          <pc:sldMk cId="1153126463" sldId="10659"/>
        </pc:sldMkLst>
        <pc:spChg chg="mod">
          <ac:chgData name="Sigurdur Eggert Gunnarsson" userId="da250a8d-d5c0-4307-9bc3-dc146a97e00e" providerId="ADAL" clId="{0C3B50F8-C316-4293-B3DE-DFFF171F4E76}" dt="2022-04-05T13:23:08.739" v="1435" actId="20577"/>
          <ac:spMkLst>
            <pc:docMk/>
            <pc:sldMk cId="1153126463" sldId="10659"/>
            <ac:spMk id="2" creationId="{1AC22EDC-0101-4759-9608-15AFDB6EB911}"/>
          </ac:spMkLst>
        </pc:spChg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2785862038" sldId="10659"/>
        </pc:sldMkLst>
      </pc:sldChg>
      <pc:sldChg chg="add del">
        <pc:chgData name="Sigurdur Eggert Gunnarsson" userId="da250a8d-d5c0-4307-9bc3-dc146a97e00e" providerId="ADAL" clId="{0C3B50F8-C316-4293-B3DE-DFFF171F4E76}" dt="2022-04-04T14:33:01.950" v="103"/>
        <pc:sldMkLst>
          <pc:docMk/>
          <pc:sldMk cId="4034889784" sldId="10659"/>
        </pc:sldMkLst>
      </pc:sldChg>
      <pc:sldChg chg="del">
        <pc:chgData name="Sigurdur Eggert Gunnarsson" userId="da250a8d-d5c0-4307-9bc3-dc146a97e00e" providerId="ADAL" clId="{0C3B50F8-C316-4293-B3DE-DFFF171F4E76}" dt="2022-04-04T14:36:13.294" v="110" actId="2696"/>
        <pc:sldMkLst>
          <pc:docMk/>
          <pc:sldMk cId="2842283512" sldId="10661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3253007926" sldId="10661"/>
        </pc:sldMkLst>
      </pc:sldChg>
      <pc:sldChg chg="addSp modSp mod">
        <pc:chgData name="Sigurdur Eggert Gunnarsson" userId="da250a8d-d5c0-4307-9bc3-dc146a97e00e" providerId="ADAL" clId="{0C3B50F8-C316-4293-B3DE-DFFF171F4E76}" dt="2022-04-06T09:42:11.911" v="3944" actId="20577"/>
        <pc:sldMkLst>
          <pc:docMk/>
          <pc:sldMk cId="3312979608" sldId="10661"/>
        </pc:sldMkLst>
        <pc:spChg chg="mod">
          <ac:chgData name="Sigurdur Eggert Gunnarsson" userId="da250a8d-d5c0-4307-9bc3-dc146a97e00e" providerId="ADAL" clId="{0C3B50F8-C316-4293-B3DE-DFFF171F4E76}" dt="2022-04-06T09:37:16.286" v="3302" actId="1076"/>
          <ac:spMkLst>
            <pc:docMk/>
            <pc:sldMk cId="3312979608" sldId="10661"/>
            <ac:spMk id="5" creationId="{6300533B-B17F-4C08-BE84-594FB17CB9CE}"/>
          </ac:spMkLst>
        </pc:spChg>
        <pc:spChg chg="add mod">
          <ac:chgData name="Sigurdur Eggert Gunnarsson" userId="da250a8d-d5c0-4307-9bc3-dc146a97e00e" providerId="ADAL" clId="{0C3B50F8-C316-4293-B3DE-DFFF171F4E76}" dt="2022-04-06T09:34:01.558" v="3194" actId="20577"/>
          <ac:spMkLst>
            <pc:docMk/>
            <pc:sldMk cId="3312979608" sldId="10661"/>
            <ac:spMk id="7" creationId="{A0CB335A-910B-4BBA-B139-073C90FF9EE4}"/>
          </ac:spMkLst>
        </pc:spChg>
        <pc:spChg chg="add mod">
          <ac:chgData name="Sigurdur Eggert Gunnarsson" userId="da250a8d-d5c0-4307-9bc3-dc146a97e00e" providerId="ADAL" clId="{0C3B50F8-C316-4293-B3DE-DFFF171F4E76}" dt="2022-04-06T09:36:19.792" v="3196" actId="1076"/>
          <ac:spMkLst>
            <pc:docMk/>
            <pc:sldMk cId="3312979608" sldId="10661"/>
            <ac:spMk id="9" creationId="{D1C65FAD-5270-415C-94C3-73E245891DA1}"/>
          </ac:spMkLst>
        </pc:spChg>
        <pc:spChg chg="add mod">
          <ac:chgData name="Sigurdur Eggert Gunnarsson" userId="da250a8d-d5c0-4307-9bc3-dc146a97e00e" providerId="ADAL" clId="{0C3B50F8-C316-4293-B3DE-DFFF171F4E76}" dt="2022-04-06T09:36:46.406" v="3298" actId="1076"/>
          <ac:spMkLst>
            <pc:docMk/>
            <pc:sldMk cId="3312979608" sldId="10661"/>
            <ac:spMk id="10" creationId="{263CE7C7-337E-41A0-B3FA-C0F2C28BEF74}"/>
          </ac:spMkLst>
        </pc:spChg>
        <pc:spChg chg="add mod">
          <ac:chgData name="Sigurdur Eggert Gunnarsson" userId="da250a8d-d5c0-4307-9bc3-dc146a97e00e" providerId="ADAL" clId="{0C3B50F8-C316-4293-B3DE-DFFF171F4E76}" dt="2022-04-06T09:42:11.911" v="3944" actId="20577"/>
          <ac:spMkLst>
            <pc:docMk/>
            <pc:sldMk cId="3312979608" sldId="10661"/>
            <ac:spMk id="11" creationId="{75E7B8CB-EEAA-4209-BB2B-4647255114BA}"/>
          </ac:spMkLst>
        </pc:spChg>
      </pc:sldChg>
      <pc:sldChg chg="ord modNotesTx">
        <pc:chgData name="Sigurdur Eggert Gunnarsson" userId="da250a8d-d5c0-4307-9bc3-dc146a97e00e" providerId="ADAL" clId="{0C3B50F8-C316-4293-B3DE-DFFF171F4E76}" dt="2022-04-05T13:34:35.780" v="2158" actId="20577"/>
        <pc:sldMkLst>
          <pc:docMk/>
          <pc:sldMk cId="3271117046" sldId="2076137131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3972542282" sldId="2076137131"/>
        </pc:sldMkLst>
      </pc:sldChg>
      <pc:sldChg chg="del">
        <pc:chgData name="Sigurdur Eggert Gunnarsson" userId="da250a8d-d5c0-4307-9bc3-dc146a97e00e" providerId="ADAL" clId="{0C3B50F8-C316-4293-B3DE-DFFF171F4E76}" dt="2022-04-04T14:36:13.294" v="110" actId="2696"/>
        <pc:sldMkLst>
          <pc:docMk/>
          <pc:sldMk cId="1105420152" sldId="2146845632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4027676521" sldId="2146845632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1169565989" sldId="2146845633"/>
        </pc:sldMkLst>
      </pc:sldChg>
      <pc:sldChg chg="del">
        <pc:chgData name="Sigurdur Eggert Gunnarsson" userId="da250a8d-d5c0-4307-9bc3-dc146a97e00e" providerId="ADAL" clId="{0C3B50F8-C316-4293-B3DE-DFFF171F4E76}" dt="2022-04-04T14:36:13.294" v="110" actId="2696"/>
        <pc:sldMkLst>
          <pc:docMk/>
          <pc:sldMk cId="2483984245" sldId="2146845633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1655835937" sldId="2146845635"/>
        </pc:sldMkLst>
      </pc:sldChg>
      <pc:sldChg chg="addSp delSp modSp mod">
        <pc:chgData name="Sigurdur Eggert Gunnarsson" userId="da250a8d-d5c0-4307-9bc3-dc146a97e00e" providerId="ADAL" clId="{0C3B50F8-C316-4293-B3DE-DFFF171F4E76}" dt="2022-04-06T09:33:20.553" v="3123" actId="21"/>
        <pc:sldMkLst>
          <pc:docMk/>
          <pc:sldMk cId="3545630140" sldId="2146845635"/>
        </pc:sldMkLst>
        <pc:graphicFrameChg chg="del mod">
          <ac:chgData name="Sigurdur Eggert Gunnarsson" userId="da250a8d-d5c0-4307-9bc3-dc146a97e00e" providerId="ADAL" clId="{0C3B50F8-C316-4293-B3DE-DFFF171F4E76}" dt="2022-04-06T09:33:20.553" v="3123" actId="21"/>
          <ac:graphicFrameMkLst>
            <pc:docMk/>
            <pc:sldMk cId="3545630140" sldId="2146845635"/>
            <ac:graphicFrameMk id="5" creationId="{39E45AB9-259E-4D1E-A5FA-1854833C1750}"/>
          </ac:graphicFrameMkLst>
        </pc:graphicFrameChg>
        <pc:picChg chg="del">
          <ac:chgData name="Sigurdur Eggert Gunnarsson" userId="da250a8d-d5c0-4307-9bc3-dc146a97e00e" providerId="ADAL" clId="{0C3B50F8-C316-4293-B3DE-DFFF171F4E76}" dt="2022-04-06T09:33:11.762" v="3119" actId="478"/>
          <ac:picMkLst>
            <pc:docMk/>
            <pc:sldMk cId="3545630140" sldId="2146845635"/>
            <ac:picMk id="6" creationId="{D89F8728-E1AB-4156-B22B-9A1E9DE01334}"/>
          </ac:picMkLst>
        </pc:picChg>
        <pc:picChg chg="add mod">
          <ac:chgData name="Sigurdur Eggert Gunnarsson" userId="da250a8d-d5c0-4307-9bc3-dc146a97e00e" providerId="ADAL" clId="{0C3B50F8-C316-4293-B3DE-DFFF171F4E76}" dt="2022-04-06T09:33:13.080" v="3121" actId="1076"/>
          <ac:picMkLst>
            <pc:docMk/>
            <pc:sldMk cId="3545630140" sldId="2146845635"/>
            <ac:picMk id="7" creationId="{84E7E1AA-A1F9-49B8-9B27-81B36305ABBA}"/>
          </ac:picMkLst>
        </pc:picChg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1398210928" sldId="2146845636"/>
        </pc:sldMkLst>
      </pc:sldChg>
      <pc:sldChg chg="addSp delSp modSp mod ord addAnim delAnim modNotesTx">
        <pc:chgData name="Sigurdur Eggert Gunnarsson" userId="da250a8d-d5c0-4307-9bc3-dc146a97e00e" providerId="ADAL" clId="{0C3B50F8-C316-4293-B3DE-DFFF171F4E76}" dt="2022-04-06T08:43:09.538" v="2845" actId="207"/>
        <pc:sldMkLst>
          <pc:docMk/>
          <pc:sldMk cId="2078474737" sldId="2146845637"/>
        </pc:sldMkLst>
        <pc:spChg chg="mod">
          <ac:chgData name="Sigurdur Eggert Gunnarsson" userId="da250a8d-d5c0-4307-9bc3-dc146a97e00e" providerId="ADAL" clId="{0C3B50F8-C316-4293-B3DE-DFFF171F4E76}" dt="2022-04-05T13:19:50.140" v="1178" actId="108"/>
          <ac:spMkLst>
            <pc:docMk/>
            <pc:sldMk cId="2078474737" sldId="2146845637"/>
            <ac:spMk id="2" creationId="{DA64B700-ACDB-4AF8-A49D-A6EA2219D434}"/>
          </ac:spMkLst>
        </pc:spChg>
        <pc:spChg chg="add mod">
          <ac:chgData name="Sigurdur Eggert Gunnarsson" userId="da250a8d-d5c0-4307-9bc3-dc146a97e00e" providerId="ADAL" clId="{0C3B50F8-C316-4293-B3DE-DFFF171F4E76}" dt="2022-04-06T08:43:09.538" v="2845" actId="207"/>
          <ac:spMkLst>
            <pc:docMk/>
            <pc:sldMk cId="2078474737" sldId="2146845637"/>
            <ac:spMk id="4" creationId="{C88A8F21-BF52-4960-BAA8-59B4A5C706F8}"/>
          </ac:spMkLst>
        </pc:spChg>
        <pc:spChg chg="mod">
          <ac:chgData name="Sigurdur Eggert Gunnarsson" userId="da250a8d-d5c0-4307-9bc3-dc146a97e00e" providerId="ADAL" clId="{0C3B50F8-C316-4293-B3DE-DFFF171F4E76}" dt="2022-04-05T13:19:51.015" v="1179" actId="108"/>
          <ac:spMkLst>
            <pc:docMk/>
            <pc:sldMk cId="2078474737" sldId="2146845637"/>
            <ac:spMk id="10" creationId="{7EA6C930-6411-4342-A4FC-9B8754A70D9A}"/>
          </ac:spMkLst>
        </pc:spChg>
        <pc:spChg chg="mod">
          <ac:chgData name="Sigurdur Eggert Gunnarsson" userId="da250a8d-d5c0-4307-9bc3-dc146a97e00e" providerId="ADAL" clId="{0C3B50F8-C316-4293-B3DE-DFFF171F4E76}" dt="2022-04-05T13:22:06.948" v="1325" actId="688"/>
          <ac:spMkLst>
            <pc:docMk/>
            <pc:sldMk cId="2078474737" sldId="2146845637"/>
            <ac:spMk id="12" creationId="{80BDB70E-B814-4F65-B9CC-5C9A9B216912}"/>
          </ac:spMkLst>
        </pc:spChg>
        <pc:spChg chg="add del mod">
          <ac:chgData name="Sigurdur Eggert Gunnarsson" userId="da250a8d-d5c0-4307-9bc3-dc146a97e00e" providerId="ADAL" clId="{0C3B50F8-C316-4293-B3DE-DFFF171F4E76}" dt="2022-04-05T13:19:53.844" v="1180" actId="478"/>
          <ac:spMkLst>
            <pc:docMk/>
            <pc:sldMk cId="2078474737" sldId="2146845637"/>
            <ac:spMk id="13" creationId="{6D476C49-20BF-4610-A7F0-D90178984111}"/>
          </ac:spMkLst>
        </pc:spChg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2086149405" sldId="2146845637"/>
        </pc:sldMkLst>
      </pc:sldChg>
      <pc:sldChg chg="add del">
        <pc:chgData name="Sigurdur Eggert Gunnarsson" userId="da250a8d-d5c0-4307-9bc3-dc146a97e00e" providerId="ADAL" clId="{0C3B50F8-C316-4293-B3DE-DFFF171F4E76}" dt="2022-04-04T14:33:01.950" v="103"/>
        <pc:sldMkLst>
          <pc:docMk/>
          <pc:sldMk cId="3399288987" sldId="2146845637"/>
        </pc:sldMkLst>
      </pc:sldChg>
      <pc:sldChg chg="del">
        <pc:chgData name="Sigurdur Eggert Gunnarsson" userId="da250a8d-d5c0-4307-9bc3-dc146a97e00e" providerId="ADAL" clId="{0C3B50F8-C316-4293-B3DE-DFFF171F4E76}" dt="2022-04-04T14:32:57.234" v="101" actId="2696"/>
        <pc:sldMkLst>
          <pc:docMk/>
          <pc:sldMk cId="4217656147" sldId="2146845637"/>
        </pc:sldMkLst>
      </pc:sldChg>
      <pc:sldChg chg="del">
        <pc:chgData name="Sigurdur Eggert Gunnarsson" userId="da250a8d-d5c0-4307-9bc3-dc146a97e00e" providerId="ADAL" clId="{0C3B50F8-C316-4293-B3DE-DFFF171F4E76}" dt="2022-04-04T14:32:32.718" v="97" actId="2696"/>
        <pc:sldMkLst>
          <pc:docMk/>
          <pc:sldMk cId="3274324864" sldId="2146845638"/>
        </pc:sldMkLst>
      </pc:sldChg>
      <pc:sldChg chg="add del">
        <pc:chgData name="Sigurdur Eggert Gunnarsson" userId="da250a8d-d5c0-4307-9bc3-dc146a97e00e" providerId="ADAL" clId="{0C3B50F8-C316-4293-B3DE-DFFF171F4E76}" dt="2022-04-04T14:36:47.043" v="112" actId="47"/>
        <pc:sldMkLst>
          <pc:docMk/>
          <pc:sldMk cId="4168004868" sldId="2146845638"/>
        </pc:sldMkLst>
      </pc:sldChg>
      <pc:sldChg chg="addSp delSp modSp mod">
        <pc:chgData name="Sigurdur Eggert Gunnarsson" userId="da250a8d-d5c0-4307-9bc3-dc146a97e00e" providerId="ADAL" clId="{0C3B50F8-C316-4293-B3DE-DFFF171F4E76}" dt="2022-04-06T09:39:43.048" v="3475" actId="478"/>
        <pc:sldMkLst>
          <pc:docMk/>
          <pc:sldMk cId="734585311" sldId="2146845639"/>
        </pc:sldMkLst>
        <pc:spChg chg="mod">
          <ac:chgData name="Sigurdur Eggert Gunnarsson" userId="da250a8d-d5c0-4307-9bc3-dc146a97e00e" providerId="ADAL" clId="{0C3B50F8-C316-4293-B3DE-DFFF171F4E76}" dt="2022-04-06T09:39:41.475" v="3473" actId="1076"/>
          <ac:spMkLst>
            <pc:docMk/>
            <pc:sldMk cId="734585311" sldId="2146845639"/>
            <ac:spMk id="3" creationId="{BF34992A-960F-4600-9F5C-6629D6255D67}"/>
          </ac:spMkLst>
        </pc:spChg>
        <pc:graphicFrameChg chg="add del mod">
          <ac:chgData name="Sigurdur Eggert Gunnarsson" userId="da250a8d-d5c0-4307-9bc3-dc146a97e00e" providerId="ADAL" clId="{0C3B50F8-C316-4293-B3DE-DFFF171F4E76}" dt="2022-04-06T09:39:43.048" v="3475" actId="478"/>
          <ac:graphicFrameMkLst>
            <pc:docMk/>
            <pc:sldMk cId="734585311" sldId="2146845639"/>
            <ac:graphicFrameMk id="6" creationId="{A6D86635-9870-4B60-85A7-8EA22A703B78}"/>
          </ac:graphicFrameMkLst>
        </pc:graphicFrameChg>
      </pc:sldChg>
      <pc:sldChg chg="del">
        <pc:chgData name="Sigurdur Eggert Gunnarsson" userId="da250a8d-d5c0-4307-9bc3-dc146a97e00e" providerId="ADAL" clId="{0C3B50F8-C316-4293-B3DE-DFFF171F4E76}" dt="2022-04-04T14:36:32.667" v="111" actId="2696"/>
        <pc:sldMkLst>
          <pc:docMk/>
          <pc:sldMk cId="1294253957" sldId="2146845639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3196039239" sldId="2146845639"/>
        </pc:sldMkLst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991333695" sldId="2146845640"/>
        </pc:sldMkLst>
      </pc:sldChg>
      <pc:sldChg chg="modSp mod">
        <pc:chgData name="Sigurdur Eggert Gunnarsson" userId="da250a8d-d5c0-4307-9bc3-dc146a97e00e" providerId="ADAL" clId="{0C3B50F8-C316-4293-B3DE-DFFF171F4E76}" dt="2022-04-05T09:20:54.335" v="154" actId="20577"/>
        <pc:sldMkLst>
          <pc:docMk/>
          <pc:sldMk cId="1858273602" sldId="2146845640"/>
        </pc:sldMkLst>
        <pc:spChg chg="mod">
          <ac:chgData name="Sigurdur Eggert Gunnarsson" userId="da250a8d-d5c0-4307-9bc3-dc146a97e00e" providerId="ADAL" clId="{0C3B50F8-C316-4293-B3DE-DFFF171F4E76}" dt="2022-04-05T09:20:54.335" v="154" actId="20577"/>
          <ac:spMkLst>
            <pc:docMk/>
            <pc:sldMk cId="1858273602" sldId="2146845640"/>
            <ac:spMk id="3" creationId="{BF34992A-960F-4600-9F5C-6629D6255D67}"/>
          </ac:spMkLst>
        </pc:spChg>
        <pc:spChg chg="mod">
          <ac:chgData name="Sigurdur Eggert Gunnarsson" userId="da250a8d-d5c0-4307-9bc3-dc146a97e00e" providerId="ADAL" clId="{0C3B50F8-C316-4293-B3DE-DFFF171F4E76}" dt="2022-04-04T14:41:24.933" v="128"/>
          <ac:spMkLst>
            <pc:docMk/>
            <pc:sldMk cId="1858273602" sldId="2146845640"/>
            <ac:spMk id="4" creationId="{2C309B02-D69E-45B2-9057-38ECBC005E6D}"/>
          </ac:spMkLst>
        </pc:spChg>
        <pc:picChg chg="mod">
          <ac:chgData name="Sigurdur Eggert Gunnarsson" userId="da250a8d-d5c0-4307-9bc3-dc146a97e00e" providerId="ADAL" clId="{0C3B50F8-C316-4293-B3DE-DFFF171F4E76}" dt="2022-04-04T14:42:43.997" v="130" actId="1076"/>
          <ac:picMkLst>
            <pc:docMk/>
            <pc:sldMk cId="1858273602" sldId="2146845640"/>
            <ac:picMk id="1028" creationId="{6B1B54F5-7691-43FD-9D02-52BD22EDEFD6}"/>
          </ac:picMkLst>
        </pc:picChg>
      </pc:sldChg>
      <pc:sldChg chg="del">
        <pc:chgData name="Sigurdur Eggert Gunnarsson" userId="da250a8d-d5c0-4307-9bc3-dc146a97e00e" providerId="ADAL" clId="{0C3B50F8-C316-4293-B3DE-DFFF171F4E76}" dt="2022-04-04T14:35:14.226" v="104" actId="2696"/>
        <pc:sldMkLst>
          <pc:docMk/>
          <pc:sldMk cId="778761178" sldId="2146845641"/>
        </pc:sldMkLst>
      </pc:sldChg>
      <pc:sldChg chg="delSp modSp mod ord modNotesTx">
        <pc:chgData name="Sigurdur Eggert Gunnarsson" userId="da250a8d-d5c0-4307-9bc3-dc146a97e00e" providerId="ADAL" clId="{0C3B50F8-C316-4293-B3DE-DFFF171F4E76}" dt="2022-04-05T13:07:50.213" v="1038" actId="20577"/>
        <pc:sldMkLst>
          <pc:docMk/>
          <pc:sldMk cId="2376889705" sldId="2146845641"/>
        </pc:sldMkLst>
        <pc:spChg chg="mod">
          <ac:chgData name="Sigurdur Eggert Gunnarsson" userId="da250a8d-d5c0-4307-9bc3-dc146a97e00e" providerId="ADAL" clId="{0C3B50F8-C316-4293-B3DE-DFFF171F4E76}" dt="2022-04-05T13:07:50.213" v="1038" actId="20577"/>
          <ac:spMkLst>
            <pc:docMk/>
            <pc:sldMk cId="2376889705" sldId="2146845641"/>
            <ac:spMk id="3" creationId="{BF34992A-960F-4600-9F5C-6629D6255D67}"/>
          </ac:spMkLst>
        </pc:spChg>
        <pc:spChg chg="mod">
          <ac:chgData name="Sigurdur Eggert Gunnarsson" userId="da250a8d-d5c0-4307-9bc3-dc146a97e00e" providerId="ADAL" clId="{0C3B50F8-C316-4293-B3DE-DFFF171F4E76}" dt="2022-04-05T09:36:00.121" v="604" actId="20577"/>
          <ac:spMkLst>
            <pc:docMk/>
            <pc:sldMk cId="2376889705" sldId="2146845641"/>
            <ac:spMk id="4" creationId="{2C309B02-D69E-45B2-9057-38ECBC005E6D}"/>
          </ac:spMkLst>
        </pc:spChg>
        <pc:picChg chg="del">
          <ac:chgData name="Sigurdur Eggert Gunnarsson" userId="da250a8d-d5c0-4307-9bc3-dc146a97e00e" providerId="ADAL" clId="{0C3B50F8-C316-4293-B3DE-DFFF171F4E76}" dt="2022-04-05T09:36:02.584" v="605" actId="478"/>
          <ac:picMkLst>
            <pc:docMk/>
            <pc:sldMk cId="2376889705" sldId="2146845641"/>
            <ac:picMk id="6" creationId="{D89F8728-E1AB-4156-B22B-9A1E9DE01334}"/>
          </ac:picMkLst>
        </pc:picChg>
      </pc:sldChg>
      <pc:sldChg chg="addSp delSp modSp add mod modNotesTx">
        <pc:chgData name="Sigurdur Eggert Gunnarsson" userId="da250a8d-d5c0-4307-9bc3-dc146a97e00e" providerId="ADAL" clId="{0C3B50F8-C316-4293-B3DE-DFFF171F4E76}" dt="2022-04-05T13:31:16.036" v="1648" actId="5793"/>
        <pc:sldMkLst>
          <pc:docMk/>
          <pc:sldMk cId="925179620" sldId="2146845642"/>
        </pc:sldMkLst>
        <pc:spChg chg="mod">
          <ac:chgData name="Sigurdur Eggert Gunnarsson" userId="da250a8d-d5c0-4307-9bc3-dc146a97e00e" providerId="ADAL" clId="{0C3B50F8-C316-4293-B3DE-DFFF171F4E76}" dt="2022-04-05T13:27:55.305" v="1436" actId="20577"/>
          <ac:spMkLst>
            <pc:docMk/>
            <pc:sldMk cId="925179620" sldId="2146845642"/>
            <ac:spMk id="4" creationId="{2C309B02-D69E-45B2-9057-38ECBC005E6D}"/>
          </ac:spMkLst>
        </pc:spChg>
        <pc:picChg chg="add del mod">
          <ac:chgData name="Sigurdur Eggert Gunnarsson" userId="da250a8d-d5c0-4307-9bc3-dc146a97e00e" providerId="ADAL" clId="{0C3B50F8-C316-4293-B3DE-DFFF171F4E76}" dt="2022-04-05T13:29:29.746" v="1440" actId="22"/>
          <ac:picMkLst>
            <pc:docMk/>
            <pc:sldMk cId="925179620" sldId="2146845642"/>
            <ac:picMk id="5" creationId="{772FDD60-6D1C-4C22-8C29-B0E85714E216}"/>
          </ac:picMkLst>
        </pc:picChg>
        <pc:picChg chg="mod ord">
          <ac:chgData name="Sigurdur Eggert Gunnarsson" userId="da250a8d-d5c0-4307-9bc3-dc146a97e00e" providerId="ADAL" clId="{0C3B50F8-C316-4293-B3DE-DFFF171F4E76}" dt="2022-04-05T13:30:00.863" v="1451" actId="1076"/>
          <ac:picMkLst>
            <pc:docMk/>
            <pc:sldMk cId="925179620" sldId="2146845642"/>
            <ac:picMk id="6" creationId="{D89F8728-E1AB-4156-B22B-9A1E9DE01334}"/>
          </ac:picMkLst>
        </pc:picChg>
        <pc:picChg chg="add mod">
          <ac:chgData name="Sigurdur Eggert Gunnarsson" userId="da250a8d-d5c0-4307-9bc3-dc146a97e00e" providerId="ADAL" clId="{0C3B50F8-C316-4293-B3DE-DFFF171F4E76}" dt="2022-04-05T13:29:58.095" v="1448" actId="1076"/>
          <ac:picMkLst>
            <pc:docMk/>
            <pc:sldMk cId="925179620" sldId="2146845642"/>
            <ac:picMk id="8" creationId="{4A5B5FCA-04ED-40B6-B295-84126D4568AC}"/>
          </ac:picMkLst>
        </pc:picChg>
      </pc:sldChg>
      <pc:sldChg chg="del">
        <pc:chgData name="Sigurdur Eggert Gunnarsson" userId="da250a8d-d5c0-4307-9bc3-dc146a97e00e" providerId="ADAL" clId="{0C3B50F8-C316-4293-B3DE-DFFF171F4E76}" dt="2022-04-04T14:35:41.047" v="105"/>
        <pc:sldMkLst>
          <pc:docMk/>
          <pc:sldMk cId="4217656147" sldId="2146845642"/>
        </pc:sldMkLst>
      </pc:sldChg>
      <pc:sldChg chg="del">
        <pc:chgData name="Sigurdur Eggert Gunnarsson" userId="da250a8d-d5c0-4307-9bc3-dc146a97e00e" providerId="ADAL" clId="{0C3B50F8-C316-4293-B3DE-DFFF171F4E76}" dt="2022-04-04T14:35:41.047" v="105"/>
        <pc:sldMkLst>
          <pc:docMk/>
          <pc:sldMk cId="1221538889" sldId="2146845643"/>
        </pc:sldMkLst>
      </pc:sldChg>
      <pc:sldChg chg="addSp modSp new del">
        <pc:chgData name="Sigurdur Eggert Gunnarsson" userId="da250a8d-d5c0-4307-9bc3-dc146a97e00e" providerId="ADAL" clId="{0C3B50F8-C316-4293-B3DE-DFFF171F4E76}" dt="2022-04-06T09:42:19.041" v="3945" actId="47"/>
        <pc:sldMkLst>
          <pc:docMk/>
          <pc:sldMk cId="4112541928" sldId="2146845643"/>
        </pc:sldMkLst>
        <pc:graphicFrameChg chg="add mod">
          <ac:chgData name="Sigurdur Eggert Gunnarsson" userId="da250a8d-d5c0-4307-9bc3-dc146a97e00e" providerId="ADAL" clId="{0C3B50F8-C316-4293-B3DE-DFFF171F4E76}" dt="2022-04-06T09:33:29.206" v="3126" actId="27636"/>
          <ac:graphicFrameMkLst>
            <pc:docMk/>
            <pc:sldMk cId="4112541928" sldId="2146845643"/>
            <ac:graphicFrameMk id="4" creationId="{C96830E8-67AE-4A33-AA14-F03B44CBCB19}"/>
          </ac:graphicFrameMkLst>
        </pc:graphicFrameChg>
      </pc:sldChg>
      <pc:sldChg chg="del">
        <pc:chgData name="Sigurdur Eggert Gunnarsson" userId="da250a8d-d5c0-4307-9bc3-dc146a97e00e" providerId="ADAL" clId="{0C3B50F8-C316-4293-B3DE-DFFF171F4E76}" dt="2022-04-04T14:35:41.047" v="105"/>
        <pc:sldMkLst>
          <pc:docMk/>
          <pc:sldMk cId="30356368" sldId="2146845644"/>
        </pc:sldMkLst>
      </pc:sldChg>
      <pc:sldChg chg="del">
        <pc:chgData name="Sigurdur Eggert Gunnarsson" userId="da250a8d-d5c0-4307-9bc3-dc146a97e00e" providerId="ADAL" clId="{0C3B50F8-C316-4293-B3DE-DFFF171F4E76}" dt="2022-04-04T14:35:41.047" v="105"/>
        <pc:sldMkLst>
          <pc:docMk/>
          <pc:sldMk cId="3253007926" sldId="2146845645"/>
        </pc:sldMkLst>
      </pc:sldChg>
      <pc:sldChg chg="del">
        <pc:chgData name="Sigurdur Eggert Gunnarsson" userId="da250a8d-d5c0-4307-9bc3-dc146a97e00e" providerId="ADAL" clId="{0C3B50F8-C316-4293-B3DE-DFFF171F4E76}" dt="2022-04-04T14:35:41.047" v="105"/>
        <pc:sldMkLst>
          <pc:docMk/>
          <pc:sldMk cId="4016338964" sldId="2146845646"/>
        </pc:sldMkLst>
      </pc:sldChg>
      <pc:sldChg chg="del">
        <pc:chgData name="Sigurdur Eggert Gunnarsson" userId="da250a8d-d5c0-4307-9bc3-dc146a97e00e" providerId="ADAL" clId="{0C3B50F8-C316-4293-B3DE-DFFF171F4E76}" dt="2022-04-04T14:35:41.047" v="105"/>
        <pc:sldMkLst>
          <pc:docMk/>
          <pc:sldMk cId="1169565989" sldId="2146845647"/>
        </pc:sldMkLst>
      </pc:sldChg>
      <pc:sldChg chg="del">
        <pc:chgData name="Sigurdur Eggert Gunnarsson" userId="da250a8d-d5c0-4307-9bc3-dc146a97e00e" providerId="ADAL" clId="{0C3B50F8-C316-4293-B3DE-DFFF171F4E76}" dt="2022-04-04T14:35:41.047" v="105"/>
        <pc:sldMkLst>
          <pc:docMk/>
          <pc:sldMk cId="4027676521" sldId="2146845648"/>
        </pc:sldMkLst>
      </pc:sldChg>
      <pc:sldMasterChg chg="delSldLayout">
        <pc:chgData name="Sigurdur Eggert Gunnarsson" userId="da250a8d-d5c0-4307-9bc3-dc146a97e00e" providerId="ADAL" clId="{0C3B50F8-C316-4293-B3DE-DFFF171F4E76}" dt="2022-04-04T14:36:47.043" v="112" actId="47"/>
        <pc:sldMasterMkLst>
          <pc:docMk/>
          <pc:sldMasterMk cId="1290336027" sldId="2147483775"/>
        </pc:sldMasterMkLst>
        <pc:sldLayoutChg chg="del">
          <pc:chgData name="Sigurdur Eggert Gunnarsson" userId="da250a8d-d5c0-4307-9bc3-dc146a97e00e" providerId="ADAL" clId="{0C3B50F8-C316-4293-B3DE-DFFF171F4E76}" dt="2022-04-04T14:36:47.043" v="112" actId="47"/>
          <pc:sldLayoutMkLst>
            <pc:docMk/>
            <pc:sldMasterMk cId="1290336027" sldId="2147483775"/>
            <pc:sldLayoutMk cId="3800763842" sldId="2147483922"/>
          </pc:sldLayoutMkLst>
        </pc:sldLayoutChg>
      </pc:sldMasterChg>
      <pc:sldMasterChg chg="del delSldLayout">
        <pc:chgData name="Sigurdur Eggert Gunnarsson" userId="da250a8d-d5c0-4307-9bc3-dc146a97e00e" providerId="ADAL" clId="{0C3B50F8-C316-4293-B3DE-DFFF171F4E76}" dt="2022-04-04T14:35:14.226" v="104" actId="2696"/>
        <pc:sldMasterMkLst>
          <pc:docMk/>
          <pc:sldMasterMk cId="2563538249" sldId="2147483895"/>
        </pc:sldMasterMkLst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1243671980" sldId="2147483896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3941392162" sldId="2147483897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1684036265" sldId="2147483898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2303507436" sldId="2147483899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3769169577" sldId="2147483900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822478360" sldId="2147483901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177879324" sldId="2147483902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4201207134" sldId="2147483903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454656230" sldId="2147483904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1738208772" sldId="2147483905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2817835541" sldId="2147483906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563538249" sldId="2147483895"/>
            <pc:sldLayoutMk cId="1164135779" sldId="2147483907"/>
          </pc:sldLayoutMkLst>
        </pc:sldLayoutChg>
      </pc:sldMasterChg>
      <pc:sldMasterChg chg="del delSldLayout">
        <pc:chgData name="Sigurdur Eggert Gunnarsson" userId="da250a8d-d5c0-4307-9bc3-dc146a97e00e" providerId="ADAL" clId="{0C3B50F8-C316-4293-B3DE-DFFF171F4E76}" dt="2022-04-04T14:35:14.226" v="104" actId="2696"/>
        <pc:sldMasterMkLst>
          <pc:docMk/>
          <pc:sldMasterMk cId="2835326945" sldId="2147483908"/>
        </pc:sldMasterMkLst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2636471197" sldId="2147483909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807190849" sldId="2147483910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3483916001" sldId="2147483911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980912315" sldId="2147483912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2286917887" sldId="2147483913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2012870907" sldId="2147483914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2066539075" sldId="2147483915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2849946260" sldId="2147483916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1313797801" sldId="2147483917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3198725854" sldId="2147483918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3680359726" sldId="2147483919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170953887" sldId="2147483920"/>
          </pc:sldLayoutMkLst>
        </pc:sldLayoutChg>
        <pc:sldLayoutChg chg="del">
          <pc:chgData name="Sigurdur Eggert Gunnarsson" userId="da250a8d-d5c0-4307-9bc3-dc146a97e00e" providerId="ADAL" clId="{0C3B50F8-C316-4293-B3DE-DFFF171F4E76}" dt="2022-04-04T14:35:14.226" v="104" actId="2696"/>
          <pc:sldLayoutMkLst>
            <pc:docMk/>
            <pc:sldMasterMk cId="2835326945" sldId="2147483908"/>
            <pc:sldLayoutMk cId="1141698726" sldId="2147483921"/>
          </pc:sldLayoutMkLst>
        </pc:sldLayoutChg>
      </pc:sldMasterChg>
      <pc:sldMasterChg chg="delSldLayout">
        <pc:chgData name="Sigurdur Eggert Gunnarsson" userId="da250a8d-d5c0-4307-9bc3-dc146a97e00e" providerId="ADAL" clId="{0C3B50F8-C316-4293-B3DE-DFFF171F4E76}" dt="2022-04-04T14:36:13.294" v="110" actId="2696"/>
        <pc:sldMasterMkLst>
          <pc:docMk/>
          <pc:sldMasterMk cId="924578906" sldId="2147483923"/>
        </pc:sldMasterMkLst>
        <pc:sldLayoutChg chg="del">
          <pc:chgData name="Sigurdur Eggert Gunnarsson" userId="da250a8d-d5c0-4307-9bc3-dc146a97e00e" providerId="ADAL" clId="{0C3B50F8-C316-4293-B3DE-DFFF171F4E76}" dt="2022-04-04T14:36:13.294" v="110" actId="2696"/>
          <pc:sldLayoutMkLst>
            <pc:docMk/>
            <pc:sldMasterMk cId="924578906" sldId="2147483923"/>
            <pc:sldLayoutMk cId="3030210491" sldId="2147483936"/>
          </pc:sldLayoutMkLst>
        </pc:sldLayoutChg>
      </pc:sldMasterChg>
    </pc:docChg>
  </pc:docChgLst>
  <pc:docChgLst>
    <pc:chgData name="Sigurdur Eggert Gunnarsson" userId="da250a8d-d5c0-4307-9bc3-dc146a97e00e" providerId="ADAL" clId="{5A0A9232-CF89-45D9-BCE3-54B7DBEE060A}"/>
    <pc:docChg chg="undo custSel delSld modSld sldOrd modSection">
      <pc:chgData name="Sigurdur Eggert Gunnarsson" userId="da250a8d-d5c0-4307-9bc3-dc146a97e00e" providerId="ADAL" clId="{5A0A9232-CF89-45D9-BCE3-54B7DBEE060A}" dt="2022-05-05T10:57:50.967" v="444" actId="20577"/>
      <pc:docMkLst>
        <pc:docMk/>
      </pc:docMkLst>
      <pc:sldChg chg="modNotesTx">
        <pc:chgData name="Sigurdur Eggert Gunnarsson" userId="da250a8d-d5c0-4307-9bc3-dc146a97e00e" providerId="ADAL" clId="{5A0A9232-CF89-45D9-BCE3-54B7DBEE060A}" dt="2022-05-05T09:42:46.944" v="429"/>
        <pc:sldMkLst>
          <pc:docMk/>
          <pc:sldMk cId="567550965" sldId="256"/>
        </pc:sldMkLst>
      </pc:sldChg>
      <pc:sldChg chg="modSp mod modNotesTx">
        <pc:chgData name="Sigurdur Eggert Gunnarsson" userId="da250a8d-d5c0-4307-9bc3-dc146a97e00e" providerId="ADAL" clId="{5A0A9232-CF89-45D9-BCE3-54B7DBEE060A}" dt="2022-05-05T10:57:34.123" v="436" actId="20577"/>
        <pc:sldMkLst>
          <pc:docMk/>
          <pc:sldMk cId="624522062" sldId="340"/>
        </pc:sldMkLst>
        <pc:spChg chg="mod">
          <ac:chgData name="Sigurdur Eggert Gunnarsson" userId="da250a8d-d5c0-4307-9bc3-dc146a97e00e" providerId="ADAL" clId="{5A0A9232-CF89-45D9-BCE3-54B7DBEE060A}" dt="2022-05-05T10:57:34.123" v="436" actId="20577"/>
          <ac:spMkLst>
            <pc:docMk/>
            <pc:sldMk cId="624522062" sldId="340"/>
            <ac:spMk id="16" creationId="{5AFF3263-4E39-1C45-94CE-F556BA45E329}"/>
          </ac:spMkLst>
        </pc:spChg>
      </pc:sldChg>
      <pc:sldChg chg="modSp mod">
        <pc:chgData name="Sigurdur Eggert Gunnarsson" userId="da250a8d-d5c0-4307-9bc3-dc146a97e00e" providerId="ADAL" clId="{5A0A9232-CF89-45D9-BCE3-54B7DBEE060A}" dt="2022-05-03T13:34:03.291" v="56" actId="20577"/>
        <pc:sldMkLst>
          <pc:docMk/>
          <pc:sldMk cId="1834849071" sldId="343"/>
        </pc:sldMkLst>
        <pc:spChg chg="mod">
          <ac:chgData name="Sigurdur Eggert Gunnarsson" userId="da250a8d-d5c0-4307-9bc3-dc146a97e00e" providerId="ADAL" clId="{5A0A9232-CF89-45D9-BCE3-54B7DBEE060A}" dt="2022-05-03T13:34:03.291" v="56" actId="20577"/>
          <ac:spMkLst>
            <pc:docMk/>
            <pc:sldMk cId="1834849071" sldId="343"/>
            <ac:spMk id="2" creationId="{85F5BEF1-9792-45BE-A83B-34DE3F48E487}"/>
          </ac:spMkLst>
        </pc:spChg>
      </pc:sldChg>
      <pc:sldChg chg="modSp mod">
        <pc:chgData name="Sigurdur Eggert Gunnarsson" userId="da250a8d-d5c0-4307-9bc3-dc146a97e00e" providerId="ADAL" clId="{5A0A9232-CF89-45D9-BCE3-54B7DBEE060A}" dt="2022-05-05T10:57:44.395" v="442" actId="20577"/>
        <pc:sldMkLst>
          <pc:docMk/>
          <pc:sldMk cId="857836504" sldId="344"/>
        </pc:sldMkLst>
        <pc:spChg chg="mod">
          <ac:chgData name="Sigurdur Eggert Gunnarsson" userId="da250a8d-d5c0-4307-9bc3-dc146a97e00e" providerId="ADAL" clId="{5A0A9232-CF89-45D9-BCE3-54B7DBEE060A}" dt="2022-05-05T10:57:44.395" v="442" actId="20577"/>
          <ac:spMkLst>
            <pc:docMk/>
            <pc:sldMk cId="857836504" sldId="344"/>
            <ac:spMk id="2" creationId="{85F5BEF1-9792-45BE-A83B-34DE3F48E487}"/>
          </ac:spMkLst>
        </pc:spChg>
      </pc:sldChg>
      <pc:sldChg chg="modNotesTx">
        <pc:chgData name="Sigurdur Eggert Gunnarsson" userId="da250a8d-d5c0-4307-9bc3-dc146a97e00e" providerId="ADAL" clId="{5A0A9232-CF89-45D9-BCE3-54B7DBEE060A}" dt="2022-05-04T15:53:17.918" v="66"/>
        <pc:sldMkLst>
          <pc:docMk/>
          <pc:sldMk cId="1893070968" sldId="354"/>
        </pc:sldMkLst>
      </pc:sldChg>
      <pc:sldChg chg="modNotesTx">
        <pc:chgData name="Sigurdur Eggert Gunnarsson" userId="da250a8d-d5c0-4307-9bc3-dc146a97e00e" providerId="ADAL" clId="{5A0A9232-CF89-45D9-BCE3-54B7DBEE060A}" dt="2022-05-04T15:54:22.003" v="88" actId="20577"/>
        <pc:sldMkLst>
          <pc:docMk/>
          <pc:sldMk cId="529661989" sldId="355"/>
        </pc:sldMkLst>
      </pc:sldChg>
      <pc:sldChg chg="modNotesTx">
        <pc:chgData name="Sigurdur Eggert Gunnarsson" userId="da250a8d-d5c0-4307-9bc3-dc146a97e00e" providerId="ADAL" clId="{5A0A9232-CF89-45D9-BCE3-54B7DBEE060A}" dt="2022-05-05T10:03:25.725" v="433"/>
        <pc:sldMkLst>
          <pc:docMk/>
          <pc:sldMk cId="107800817" sldId="359"/>
        </pc:sldMkLst>
      </pc:sldChg>
      <pc:sldChg chg="modNotesTx">
        <pc:chgData name="Sigurdur Eggert Gunnarsson" userId="da250a8d-d5c0-4307-9bc3-dc146a97e00e" providerId="ADAL" clId="{5A0A9232-CF89-45D9-BCE3-54B7DBEE060A}" dt="2022-05-04T15:52:44.530" v="61"/>
        <pc:sldMkLst>
          <pc:docMk/>
          <pc:sldMk cId="1279345322" sldId="407"/>
        </pc:sldMkLst>
      </pc:sldChg>
      <pc:sldChg chg="modNotesTx">
        <pc:chgData name="Sigurdur Eggert Gunnarsson" userId="da250a8d-d5c0-4307-9bc3-dc146a97e00e" providerId="ADAL" clId="{5A0A9232-CF89-45D9-BCE3-54B7DBEE060A}" dt="2022-05-05T09:41:47.575" v="402" actId="20577"/>
        <pc:sldMkLst>
          <pc:docMk/>
          <pc:sldMk cId="448813587" sldId="6072"/>
        </pc:sldMkLst>
      </pc:sldChg>
      <pc:sldChg chg="modNotesTx">
        <pc:chgData name="Sigurdur Eggert Gunnarsson" userId="da250a8d-d5c0-4307-9bc3-dc146a97e00e" providerId="ADAL" clId="{5A0A9232-CF89-45D9-BCE3-54B7DBEE060A}" dt="2022-05-04T16:22:00.507" v="180"/>
        <pc:sldMkLst>
          <pc:docMk/>
          <pc:sldMk cId="2245599387" sldId="10658"/>
        </pc:sldMkLst>
      </pc:sldChg>
      <pc:sldChg chg="modNotesTx">
        <pc:chgData name="Sigurdur Eggert Gunnarsson" userId="da250a8d-d5c0-4307-9bc3-dc146a97e00e" providerId="ADAL" clId="{5A0A9232-CF89-45D9-BCE3-54B7DBEE060A}" dt="2022-05-04T16:20:56.474" v="177"/>
        <pc:sldMkLst>
          <pc:docMk/>
          <pc:sldMk cId="1153126463" sldId="10659"/>
        </pc:sldMkLst>
      </pc:sldChg>
      <pc:sldChg chg="modSp mod modShow">
        <pc:chgData name="Sigurdur Eggert Gunnarsson" userId="da250a8d-d5c0-4307-9bc3-dc146a97e00e" providerId="ADAL" clId="{5A0A9232-CF89-45D9-BCE3-54B7DBEE060A}" dt="2022-04-26T10:29:27.346" v="13" actId="729"/>
        <pc:sldMkLst>
          <pc:docMk/>
          <pc:sldMk cId="3545630140" sldId="2146845635"/>
        </pc:sldMkLst>
        <pc:spChg chg="mod">
          <ac:chgData name="Sigurdur Eggert Gunnarsson" userId="da250a8d-d5c0-4307-9bc3-dc146a97e00e" providerId="ADAL" clId="{5A0A9232-CF89-45D9-BCE3-54B7DBEE060A}" dt="2022-04-26T10:28:53.168" v="10" actId="6549"/>
          <ac:spMkLst>
            <pc:docMk/>
            <pc:sldMk cId="3545630140" sldId="2146845635"/>
            <ac:spMk id="4" creationId="{2C309B02-D69E-45B2-9057-38ECBC005E6D}"/>
          </ac:spMkLst>
        </pc:spChg>
      </pc:sldChg>
      <pc:sldChg chg="modSp del mod ord modShow">
        <pc:chgData name="Sigurdur Eggert Gunnarsson" userId="da250a8d-d5c0-4307-9bc3-dc146a97e00e" providerId="ADAL" clId="{5A0A9232-CF89-45D9-BCE3-54B7DBEE060A}" dt="2022-05-05T10:02:32.384" v="430" actId="47"/>
        <pc:sldMkLst>
          <pc:docMk/>
          <pc:sldMk cId="406981834" sldId="2146845636"/>
        </pc:sldMkLst>
        <pc:spChg chg="mod">
          <ac:chgData name="Sigurdur Eggert Gunnarsson" userId="da250a8d-d5c0-4307-9bc3-dc146a97e00e" providerId="ADAL" clId="{5A0A9232-CF89-45D9-BCE3-54B7DBEE060A}" dt="2022-04-26T10:29:16.280" v="12" actId="6549"/>
          <ac:spMkLst>
            <pc:docMk/>
            <pc:sldMk cId="406981834" sldId="2146845636"/>
            <ac:spMk id="4" creationId="{2C309B02-D69E-45B2-9057-38ECBC005E6D}"/>
          </ac:spMkLst>
        </pc:spChg>
      </pc:sldChg>
      <pc:sldChg chg="addSp delSp mod modNotesTx">
        <pc:chgData name="Sigurdur Eggert Gunnarsson" userId="da250a8d-d5c0-4307-9bc3-dc146a97e00e" providerId="ADAL" clId="{5A0A9232-CF89-45D9-BCE3-54B7DBEE060A}" dt="2022-05-05T09:39:46.317" v="339" actId="6549"/>
        <pc:sldMkLst>
          <pc:docMk/>
          <pc:sldMk cId="3274324864" sldId="2146845638"/>
        </pc:sldMkLst>
        <pc:spChg chg="add del">
          <ac:chgData name="Sigurdur Eggert Gunnarsson" userId="da250a8d-d5c0-4307-9bc3-dc146a97e00e" providerId="ADAL" clId="{5A0A9232-CF89-45D9-BCE3-54B7DBEE060A}" dt="2022-05-04T15:54:58.639" v="90" actId="22"/>
          <ac:spMkLst>
            <pc:docMk/>
            <pc:sldMk cId="3274324864" sldId="2146845638"/>
            <ac:spMk id="8" creationId="{AE5C5D21-7D7F-A257-AC4E-EA5765E3C20D}"/>
          </ac:spMkLst>
        </pc:spChg>
      </pc:sldChg>
      <pc:sldChg chg="ord modNotesTx">
        <pc:chgData name="Sigurdur Eggert Gunnarsson" userId="da250a8d-d5c0-4307-9bc3-dc146a97e00e" providerId="ADAL" clId="{5A0A9232-CF89-45D9-BCE3-54B7DBEE060A}" dt="2022-05-04T16:21:05.270" v="178"/>
        <pc:sldMkLst>
          <pc:docMk/>
          <pc:sldMk cId="1858273602" sldId="2146845640"/>
        </pc:sldMkLst>
      </pc:sldChg>
      <pc:sldChg chg="ord modNotesTx">
        <pc:chgData name="Sigurdur Eggert Gunnarsson" userId="da250a8d-d5c0-4307-9bc3-dc146a97e00e" providerId="ADAL" clId="{5A0A9232-CF89-45D9-BCE3-54B7DBEE060A}" dt="2022-05-04T16:22:36.639" v="182"/>
        <pc:sldMkLst>
          <pc:docMk/>
          <pc:sldMk cId="2376889705" sldId="2146845641"/>
        </pc:sldMkLst>
      </pc:sldChg>
      <pc:sldChg chg="addSp delSp modSp mod modShow modNotesTx">
        <pc:chgData name="Sigurdur Eggert Gunnarsson" userId="da250a8d-d5c0-4307-9bc3-dc146a97e00e" providerId="ADAL" clId="{5A0A9232-CF89-45D9-BCE3-54B7DBEE060A}" dt="2022-05-04T16:21:36.933" v="179"/>
        <pc:sldMkLst>
          <pc:docMk/>
          <pc:sldMk cId="925179620" sldId="2146845642"/>
        </pc:sldMkLst>
        <pc:spChg chg="del">
          <ac:chgData name="Sigurdur Eggert Gunnarsson" userId="da250a8d-d5c0-4307-9bc3-dc146a97e00e" providerId="ADAL" clId="{5A0A9232-CF89-45D9-BCE3-54B7DBEE060A}" dt="2022-05-03T13:29:58.651" v="20" actId="478"/>
          <ac:spMkLst>
            <pc:docMk/>
            <pc:sldMk cId="925179620" sldId="2146845642"/>
            <ac:spMk id="4" creationId="{2C309B02-D69E-45B2-9057-38ECBC005E6D}"/>
          </ac:spMkLst>
        </pc:spChg>
        <pc:spChg chg="add mod">
          <ac:chgData name="Sigurdur Eggert Gunnarsson" userId="da250a8d-d5c0-4307-9bc3-dc146a97e00e" providerId="ADAL" clId="{5A0A9232-CF89-45D9-BCE3-54B7DBEE060A}" dt="2022-05-03T13:29:58.651" v="20" actId="478"/>
          <ac:spMkLst>
            <pc:docMk/>
            <pc:sldMk cId="925179620" sldId="2146845642"/>
            <ac:spMk id="5" creationId="{DF567E4C-AC1A-3358-6C5E-F3A8A27E4BAE}"/>
          </ac:spMkLst>
        </pc:spChg>
        <pc:picChg chg="mod">
          <ac:chgData name="Sigurdur Eggert Gunnarsson" userId="da250a8d-d5c0-4307-9bc3-dc146a97e00e" providerId="ADAL" clId="{5A0A9232-CF89-45D9-BCE3-54B7DBEE060A}" dt="2022-05-03T13:30:05.126" v="39" actId="1035"/>
          <ac:picMkLst>
            <pc:docMk/>
            <pc:sldMk cId="925179620" sldId="2146845642"/>
            <ac:picMk id="6" creationId="{D89F8728-E1AB-4156-B22B-9A1E9DE01334}"/>
          </ac:picMkLst>
        </pc:picChg>
        <pc:picChg chg="mod">
          <ac:chgData name="Sigurdur Eggert Gunnarsson" userId="da250a8d-d5c0-4307-9bc3-dc146a97e00e" providerId="ADAL" clId="{5A0A9232-CF89-45D9-BCE3-54B7DBEE060A}" dt="2022-05-03T13:30:05.126" v="39" actId="1035"/>
          <ac:picMkLst>
            <pc:docMk/>
            <pc:sldMk cId="925179620" sldId="2146845642"/>
            <ac:picMk id="8" creationId="{4A5B5FCA-04ED-40B6-B295-84126D4568AC}"/>
          </ac:picMkLst>
        </pc:picChg>
      </pc:sldChg>
      <pc:sldChg chg="ord modNotesTx">
        <pc:chgData name="Sigurdur Eggert Gunnarsson" userId="da250a8d-d5c0-4307-9bc3-dc146a97e00e" providerId="ADAL" clId="{5A0A9232-CF89-45D9-BCE3-54B7DBEE060A}" dt="2022-05-05T10:03:29.773" v="434"/>
        <pc:sldMkLst>
          <pc:docMk/>
          <pc:sldMk cId="2818850227" sldId="2146845643"/>
        </pc:sldMkLst>
      </pc:sldChg>
      <pc:sldChg chg="del">
        <pc:chgData name="Sigurdur Eggert Gunnarsson" userId="da250a8d-d5c0-4307-9bc3-dc146a97e00e" providerId="ADAL" clId="{5A0A9232-CF89-45D9-BCE3-54B7DBEE060A}" dt="2022-04-19T09:40:25.439" v="4" actId="47"/>
        <pc:sldMkLst>
          <pc:docMk/>
          <pc:sldMk cId="737104401" sldId="2146845644"/>
        </pc:sldMkLst>
      </pc:sldChg>
      <pc:sldChg chg="modNotesTx">
        <pc:chgData name="Sigurdur Eggert Gunnarsson" userId="da250a8d-d5c0-4307-9bc3-dc146a97e00e" providerId="ADAL" clId="{5A0A9232-CF89-45D9-BCE3-54B7DBEE060A}" dt="2022-05-04T15:53:58.782" v="70"/>
        <pc:sldMkLst>
          <pc:docMk/>
          <pc:sldMk cId="2479321690" sldId="2146845646"/>
        </pc:sldMkLst>
      </pc:sldChg>
      <pc:sldChg chg="modNotesTx">
        <pc:chgData name="Sigurdur Eggert Gunnarsson" userId="da250a8d-d5c0-4307-9bc3-dc146a97e00e" providerId="ADAL" clId="{5A0A9232-CF89-45D9-BCE3-54B7DBEE060A}" dt="2022-05-04T16:20:37.434" v="176"/>
        <pc:sldMkLst>
          <pc:docMk/>
          <pc:sldMk cId="1968237130" sldId="2146845647"/>
        </pc:sldMkLst>
      </pc:sldChg>
      <pc:sldChg chg="modNotesTx">
        <pc:chgData name="Sigurdur Eggert Gunnarsson" userId="da250a8d-d5c0-4307-9bc3-dc146a97e00e" providerId="ADAL" clId="{5A0A9232-CF89-45D9-BCE3-54B7DBEE060A}" dt="2022-05-04T16:23:57.170" v="330" actId="20577"/>
        <pc:sldMkLst>
          <pc:docMk/>
          <pc:sldMk cId="288508722" sldId="2146845649"/>
        </pc:sldMkLst>
      </pc:sldChg>
      <pc:sldChg chg="modSp mod modNotesTx">
        <pc:chgData name="Sigurdur Eggert Gunnarsson" userId="da250a8d-d5c0-4307-9bc3-dc146a97e00e" providerId="ADAL" clId="{5A0A9232-CF89-45D9-BCE3-54B7DBEE060A}" dt="2022-05-05T10:57:50.967" v="444" actId="20577"/>
        <pc:sldMkLst>
          <pc:docMk/>
          <pc:sldMk cId="2495081252" sldId="2146845651"/>
        </pc:sldMkLst>
        <pc:spChg chg="mod">
          <ac:chgData name="Sigurdur Eggert Gunnarsson" userId="da250a8d-d5c0-4307-9bc3-dc146a97e00e" providerId="ADAL" clId="{5A0A9232-CF89-45D9-BCE3-54B7DBEE060A}" dt="2022-04-25T13:09:33.648" v="8" actId="20577"/>
          <ac:spMkLst>
            <pc:docMk/>
            <pc:sldMk cId="2495081252" sldId="2146845651"/>
            <ac:spMk id="5" creationId="{BA6D02E1-5D17-55F0-14CE-E934DF244BAA}"/>
          </ac:spMkLst>
        </pc:spChg>
        <pc:spChg chg="mod">
          <ac:chgData name="Sigurdur Eggert Gunnarsson" userId="da250a8d-d5c0-4307-9bc3-dc146a97e00e" providerId="ADAL" clId="{5A0A9232-CF89-45D9-BCE3-54B7DBEE060A}" dt="2022-05-05T10:57:50.967" v="444" actId="20577"/>
          <ac:spMkLst>
            <pc:docMk/>
            <pc:sldMk cId="2495081252" sldId="2146845651"/>
            <ac:spMk id="13" creationId="{59482648-A87B-6640-B1A6-E04A3DF7844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7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04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63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127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13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89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35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95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022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60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6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56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08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32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962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971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3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3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3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13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57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(C) Copyright 2019, LS Retail ehf. All rights reserved. All trademarks belong to their respective holders.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044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(C) Copyright 2019, LS Retail ehf. All rights reserved. All trademarks belong to their respective holders.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37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0205F-3CA4-5B49-9C54-EA7C7C8DFE41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4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8.png"/><Relationship Id="rId4" Type="http://schemas.openxmlformats.org/officeDocument/2006/relationships/image" Target="../media/image63.sv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8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2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emf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1.png"/><Relationship Id="rId4" Type="http://schemas.openxmlformats.org/officeDocument/2006/relationships/image" Target="../media/image2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2.png"/><Relationship Id="rId4" Type="http://schemas.openxmlformats.org/officeDocument/2006/relationships/image" Target="../media/image25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9.svg"/><Relationship Id="rId5" Type="http://schemas.openxmlformats.org/officeDocument/2006/relationships/image" Target="../media/image36.png"/><Relationship Id="rId4" Type="http://schemas.openxmlformats.org/officeDocument/2006/relationships/image" Target="../media/image25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7.png"/><Relationship Id="rId4" Type="http://schemas.openxmlformats.org/officeDocument/2006/relationships/image" Target="../media/image25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32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2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3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emf"/><Relationship Id="rId4" Type="http://schemas.openxmlformats.org/officeDocument/2006/relationships/image" Target="../media/image4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svg"/><Relationship Id="rId5" Type="http://schemas.openxmlformats.org/officeDocument/2006/relationships/image" Target="../media/image40.png"/><Relationship Id="rId4" Type="http://schemas.openxmlformats.org/officeDocument/2006/relationships/image" Target="../media/image25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9.png"/><Relationship Id="rId4" Type="http://schemas.openxmlformats.org/officeDocument/2006/relationships/image" Target="../media/image25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25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25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0.png"/><Relationship Id="rId4" Type="http://schemas.openxmlformats.org/officeDocument/2006/relationships/image" Target="../media/image25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1.sv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56297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rog&#10;&#10;Description automatically generated">
            <a:extLst>
              <a:ext uri="{FF2B5EF4-FFF2-40B4-BE49-F238E27FC236}">
                <a16:creationId xmlns:a16="http://schemas.microsoft.com/office/drawing/2014/main" id="{F6C5D66B-8AB5-3D48-82E6-9B81A0FBE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4F7256C-963D-364E-8E22-1B6F64108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453" y="2451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2AD51D-03E6-3B4E-8D78-D998A6508C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453" y="3114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6239C-EADA-3840-8A0C-2CA455328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9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E7CB916-0CC2-444D-9DF6-1041AF3F8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9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7C664A-CB57-F14F-9C98-B08C1FEDC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85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20AA9D-51D5-A742-8B17-759D4C9C2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85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D680E90-C72A-C14E-B1B3-B100FD48E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9154" y="42651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F40F1D8-60DE-C644-85B6-B5A910DD50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99154" y="46289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6248195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3E8CC2-8805-F947-9EA0-542516A9703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95836" y="3247266"/>
            <a:ext cx="2950892" cy="51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45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077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923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3630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235308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169804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470490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08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1688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1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F00C28A-A381-0549-A4FD-D6337CC4C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AD1AEAD-9CD9-4947-8042-9623E4BA3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6553" y="22987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9ECA9-1033-5D42-9FBA-E2A0516802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6553" y="29623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56F774E-B852-264B-AB1F-B158D3A096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30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21C5BAC-B89E-E840-9F0E-546A680A2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30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D095B0-1A72-9040-809D-5AB7546865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36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13CA0B3-7A0E-DF45-B1D0-D7118687D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36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99BAB90-8CFC-F849-98CC-A7B73B190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254" y="3996413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2D3CB0-3F15-C44A-B449-D9EF0A9172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254" y="4360211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983184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275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133499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9358-4584-44BA-A2F1-A09CC9F96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0D0AF-0045-454C-973A-DD75B46D1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472E0-8E6C-4D21-93D2-A533FF98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54188-4F76-4211-8A85-C1848FB8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2AD60-DB2D-415A-99D4-8274DD44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570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884FD-785F-45AA-BFC1-4AE9025D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0F4DA-0B35-4CBD-85E2-DBC73501F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DABA5-234F-4D88-916D-68955229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3DE61-FA47-45B7-96A8-CA0F4660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B8C3A-24B3-439E-A0B5-0BA312C2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808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A01A-9EA1-415A-8FE6-8FAA88D38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D1CD-29ED-42FB-8FB9-026C482CE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3F14B-39EA-4E07-A166-ABDB92692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622A3-9F52-4433-906D-CBFAADD8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6311A-958E-408F-93F7-9F6E9738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616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93F23-E134-4327-A318-5626C4A0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14C77-B3CE-47FC-BDBD-8B73E7353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3811D-206B-436D-8C39-7609556A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70D33-1365-4758-B2C2-62C57063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A2DFD-8FB4-4E32-90C3-DB2F6820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58D8B-5FE7-4081-B41D-7F08D373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09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A236-4FBA-4867-9D40-A5C62B59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753E2-E770-4FAA-BBE7-850D9767E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C0B9A-F7FA-45C1-8FB2-2AD8F49A8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F24F8-8CC8-4E89-9A63-72D7B1782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51881-9A0F-4663-84FA-38D5DF4BD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7D50C5-D3FC-4258-93CF-DDECB068D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43FBF-8F24-4899-A986-8DEA3F6B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A3A277-2D52-47A8-94A1-FD30C717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502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DD01-9237-4193-B49B-71D02601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11DE7-6B99-4E8D-80E2-34984FDD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1EFF4-8DF6-4EE3-A20F-16F0AAA3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BAF3F-AD90-4101-99E5-6B5C87EE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243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639216-A6CE-48CF-A464-97CB52C1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C28EF-D723-45B4-8713-C04EEE9E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2A639-FAA4-4B0F-AE7D-33C5C688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470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D2961-B429-4B24-A699-F67C06F5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374AD-64F2-4C96-B4AA-FBC8065C8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563B7-3165-4A2E-8857-DA6C830DB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AC4D2-499E-4DE1-8911-3930A6F7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FA3FF-42C9-462D-ADAF-9DF852A8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B33B2-0321-41DB-92BD-6A045457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2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am/many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453923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3670721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Lead speaker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034519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2FB97D5-E1AC-DA46-A788-1A923838D6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256" y="4665629"/>
            <a:ext cx="6489494" cy="348214"/>
          </a:xfrm>
          <a:prstGeom prst="rect">
            <a:avLst/>
          </a:prstGeom>
        </p:spPr>
        <p:txBody>
          <a:bodyPr anchor="t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names, </a:t>
            </a:r>
            <a:r>
              <a:rPr lang="en-GB" err="1"/>
              <a:t>Seperated</a:t>
            </a:r>
            <a:r>
              <a:rPr lang="en-GB"/>
              <a:t>, By Commas</a:t>
            </a:r>
          </a:p>
        </p:txBody>
      </p:sp>
    </p:spTree>
    <p:extLst>
      <p:ext uri="{BB962C8B-B14F-4D97-AF65-F5344CB8AC3E}">
        <p14:creationId xmlns:p14="http://schemas.microsoft.com/office/powerpoint/2010/main" val="39064238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69F5-40D4-4019-84CF-68A76DC2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74A7A2-91FB-48B2-B5A9-D7B511D2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7078-7510-4605-B8E9-7C256A656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DE9AF-4943-4DF7-BD8A-6772EFB7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2937A-3BF6-4F48-A780-64B86F98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B29B4-761C-4765-8268-1F6430D6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538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22543-2794-48EB-8B73-E79710EC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D6DAE-FF7F-49D5-A01F-C5DFA557D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ED27C-A73B-443D-B746-E3ECFFF9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7FDD8-5BA9-45EC-AD25-8D5255D0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9532-B34D-47E4-91CE-C15A27AB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06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4E6DC7-E7E7-4704-B30B-DD3F2E285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5F1A19-76F3-40D0-B310-EB3B900AA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5723B-43F8-4A64-B52F-595AC4276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7C116-1666-432F-9257-AB3FF0194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0461B-F79D-4D46-8E5B-A85786AD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501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86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6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38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36099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217D38A-9119-934F-AF72-2CFFD6E93E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205294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5FE218-B3D9-314B-84ED-336549C244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68971"/>
            <a:ext cx="62481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4929DBF-7912-F84B-B9B2-8BDCDB75BB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1964" y="4019346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79AF4B8-E449-FC4E-9CD2-6DB6DF2EE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964" y="4383144"/>
            <a:ext cx="5142278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46825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463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099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556" y="3960352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556" y="4324150"/>
            <a:ext cx="5064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64925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800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86077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4906" y="4214352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54906" y="4578150"/>
            <a:ext cx="47241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47448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11322E-7F33-F74D-9102-5206D0206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61A522-896C-5949-A91A-B4AB116A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6555" y="23749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600FFE9-A966-0740-91F7-749B53EEBA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6555" y="30385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E73AC2-DD3E-9B43-8479-D8B11743D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76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F41A4B0-6CC2-8B4F-A0DE-E6701D0D8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6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E5DEF4D-B087-0F4C-AEA3-4F5D7693C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0306" y="4188952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3B26F5-A19C-D249-9274-FEE4E14C8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0306" y="4552750"/>
            <a:ext cx="23746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8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06064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8C41C9-48FD-A848-B376-78A22C442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A58C3A-CF74-D844-AA2F-A2FF0FBF9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2255" y="24003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EE11C1-88CD-5545-9C77-E35B0BFCAD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2255" y="30639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94FFA71-5757-9148-B58C-B9B58CBBB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961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1F76A0-2529-C34C-B3FB-4F1C939991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961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56FC959-8127-F240-A581-A099A1BA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6006" y="4214352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C12695-0968-604B-B14A-65C87A7F1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6006" y="4578150"/>
            <a:ext cx="28572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78470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E035-64CA-714E-829B-B5A1570EE7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9AA3E6D-9D38-8445-9817-3F3C04EC5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706" y="2205294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1F8A625-E21A-EB43-A4DA-DE259848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706" y="2868971"/>
            <a:ext cx="62227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17D4ACD-033C-E145-A3BB-C63E21FC0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7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546E714-BB5F-B94B-94F6-074431B98C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7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FE9F43-27DA-4F49-99B7-2CA36D200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4806" y="4019346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1838BAB-38AB-F04E-8BF1-71AE25D35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4806" y="4383144"/>
            <a:ext cx="266218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46140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2910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25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118"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86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1694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835"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98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000"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6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BA22-F463-6F4F-9775-6DF8D7A778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8C16E1-D376-2D45-8F9A-B99F503118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06" y="2171700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2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791ACD-1EDB-8E47-ACA7-897490AED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06" y="2835377"/>
            <a:ext cx="5663994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95313FD-8A1B-7F4A-873D-C65F40A47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4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8E2ECD-0458-944E-A232-B9D94B05E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4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90CE62C-6D66-7741-B54A-518B7E223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706" y="3985752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A7BB25-6CF6-8847-B1F2-5239BF572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706" y="4349550"/>
            <a:ext cx="274824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104053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673279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05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82307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94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97265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072"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818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622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188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414225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760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DDC0DC8-3208-384C-8E16-27A8C5097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503A55-FD34-E749-A354-582CB270C5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55" y="23241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F34926-C016-AD44-A331-7DF802FDE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6055" y="29877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92ABBAB-C856-FA47-A693-CF88F6736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276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61FE9A-6537-BF4C-BC51-F8D176462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76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F2B510D-7D0A-C942-ADE2-0ECE4353C3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308" y="413815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7521561-C65B-E04F-B78C-5864A5D81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61308" y="450195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0EDD67D-F01A-9D4E-8043-99C36F84F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5008" y="4144302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AB145D3-EB98-FE4A-B670-C4A87C8C19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5008" y="4508100"/>
            <a:ext cx="28318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000" b="0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885641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C9E1CE6-736D-2C41-9F6A-A717BCD04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18731209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653767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7632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636"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AC0586B-5ED4-6A4F-97B3-211271057D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35328680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967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98275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3029117-D6C7-264C-904D-03AF10B9B4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5249927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85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35359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FEF7B0F-6812-6242-AC79-2B7A6126B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</p:spTree>
    <p:extLst>
      <p:ext uri="{BB962C8B-B14F-4D97-AF65-F5344CB8AC3E}">
        <p14:creationId xmlns:p14="http://schemas.microsoft.com/office/powerpoint/2010/main" val="248574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thropod&#10;&#10;Description automatically generated">
            <a:extLst>
              <a:ext uri="{FF2B5EF4-FFF2-40B4-BE49-F238E27FC236}">
                <a16:creationId xmlns:a16="http://schemas.microsoft.com/office/drawing/2014/main" id="{C71C4950-87CD-2349-A7AC-DCC2FBC463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8893BF2-3FEC-254F-B702-12298969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1153" y="2260600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3600" b="1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D2106-2CB9-7844-B2C4-E7B4BC25A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153" y="2924277"/>
            <a:ext cx="6489495" cy="560029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Session 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09BD2EB-B635-3240-B94D-EA61FC65A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6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CDA298-91DB-E242-8155-E4D224539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76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3E6584-0E39-5343-8EFA-DE29D0DCD7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82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65F44F9-182C-7D4B-AC17-826425B39C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82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93FEF-344C-624A-9D57-BFD4F107E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48854" y="4074652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7983DB9-7729-A247-A83C-904776D272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8854" y="4438450"/>
            <a:ext cx="2133394" cy="34821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 b="0">
                <a:solidFill>
                  <a:srgbClr val="E6B35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43345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432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4454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359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your photo 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9663651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8604856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95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072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7691932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173069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17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6.e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image" Target="../media/image16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image" Target="../media/image17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image" Target="../media/image17.emf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image" Target="../media/image16.emf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5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6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02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3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30" r:id="rId8"/>
    <p:sldLayoutId id="2147483832" r:id="rId9"/>
    <p:sldLayoutId id="2147483834" r:id="rId10"/>
    <p:sldLayoutId id="2147483835" r:id="rId11"/>
    <p:sldLayoutId id="21474838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1" r:id="rId2"/>
    <p:sldLayoutId id="2147483762" r:id="rId3"/>
    <p:sldLayoutId id="2147483763" r:id="rId4"/>
    <p:sldLayoutId id="2147483760" r:id="rId5"/>
    <p:sldLayoutId id="2147483754" r:id="rId6"/>
    <p:sldLayoutId id="2147483755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29" r:id="rId12"/>
    <p:sldLayoutId id="2147483842" r:id="rId13"/>
    <p:sldLayoutId id="214748384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8973D-753B-A34B-B3D8-CA0AC2FC9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94737" r="2385"/>
          <a:stretch/>
        </p:blipFill>
        <p:spPr>
          <a:xfrm>
            <a:off x="-152400" y="620"/>
            <a:ext cx="130176" cy="685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DE76C8-B506-CB44-92BC-B22CBE920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2366" r="94648"/>
          <a:stretch/>
        </p:blipFill>
        <p:spPr>
          <a:xfrm>
            <a:off x="12214220" y="0"/>
            <a:ext cx="13017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5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4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>
          <p15:clr>
            <a:srgbClr val="A4A3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7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8A80F6-3926-4AB0-81BF-04484D74E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725C1-987F-4FD0-A3A5-540BC921C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1D50-A32D-4589-BCF5-A9D9E795A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4329D-BADD-4728-99F1-7E5C86E2A6CD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17312-5767-4F6F-A5D4-1746B78E6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E5EBC-B01A-4144-92C9-56FC7E8C2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B3E7E-F479-4B9A-AD5E-997719BB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7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6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75.pn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8A2A84-E445-5B42-95B2-1E9ECC11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LS First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9C3B0-E589-8A4F-8BCE-7278F031DE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we are building on D365 Commerce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B5A99-46DD-324B-A67A-F47D6F99B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Sigurdur Eggert Gunnarsson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6BDDE-3017-8C4E-8F0E-14D90B4FD7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Product Director LS First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79345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AC9516-B114-5C47-899F-5C2F380546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2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FB2AC700-BA67-B34D-AD1D-C26B5CF1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1" y="0"/>
            <a:ext cx="133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4992A-960F-4600-9F5C-6629D6255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420" y="532266"/>
            <a:ext cx="10060027" cy="569997"/>
          </a:xfrm>
        </p:spPr>
        <p:txBody>
          <a:bodyPr/>
          <a:lstStyle/>
          <a:p>
            <a:r>
              <a:rPr lang="en-US"/>
              <a:t>So, what is this LS First?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5B5FCA-04ED-40B6-B295-84126D456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19" y="1844830"/>
            <a:ext cx="6950537" cy="3918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9F8728-E1AB-4156-B22B-9A1E9DE01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6" y="1849186"/>
            <a:ext cx="5902184" cy="3913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67E4C-AC1A-3358-6C5E-F3A8A27E4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7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26D898E-B744-4C42-8954-489AF1329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E95A1B-E0AF-344B-9FCB-C77DD4414BD2}"/>
              </a:ext>
            </a:extLst>
          </p:cNvPr>
          <p:cNvSpPr txBox="1"/>
          <p:nvPr/>
        </p:nvSpPr>
        <p:spPr>
          <a:xfrm>
            <a:off x="819171" y="516432"/>
            <a:ext cx="1747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LS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First</a:t>
            </a:r>
            <a:endParaRPr kumimoji="0" lang="en-I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6E212-682A-F44F-BDB5-7296682C61F5}"/>
              </a:ext>
            </a:extLst>
          </p:cNvPr>
          <p:cNvSpPr txBox="1"/>
          <p:nvPr/>
        </p:nvSpPr>
        <p:spPr>
          <a:xfrm>
            <a:off x="832893" y="1019908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Restaurant Solutions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B697921-98D6-FF48-B87C-94E2D70BE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522" y="3727351"/>
            <a:ext cx="1178543" cy="756726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51C315A9-081B-42E6-AEA2-2E7036D98A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11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uple of laptops on a table&#10;&#10;Description automatically generated with low confidence">
            <a:extLst>
              <a:ext uri="{FF2B5EF4-FFF2-40B4-BE49-F238E27FC236}">
                <a16:creationId xmlns:a16="http://schemas.microsoft.com/office/drawing/2014/main" id="{17B11F71-A6D3-8949-B389-0106732B8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0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F973423-A9BA-2C4A-920A-67D06819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7280"/>
            <a:ext cx="12196617" cy="72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50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F5BEF1-9792-45BE-A83B-34DE3F48E4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722782"/>
            <a:ext cx="3804467" cy="4327821"/>
          </a:xfrm>
        </p:spPr>
        <p:txBody>
          <a:bodyPr/>
          <a:lstStyle/>
          <a:p>
            <a:r>
              <a:rPr lang="en-US"/>
              <a:t>eCommerce platform is part of D365 suite from Microsoft</a:t>
            </a:r>
          </a:p>
          <a:p>
            <a:r>
              <a:rPr lang="en-US"/>
              <a:t>We will have a demo website for our restaurant solution available </a:t>
            </a:r>
            <a:r>
              <a:rPr lang="en-US" dirty="0"/>
              <a:t>for our partners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1D7EC-549F-4899-9FBF-4FC1DEF5BB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9568" y="378352"/>
            <a:ext cx="9388797" cy="1217784"/>
          </a:xfrm>
        </p:spPr>
        <p:txBody>
          <a:bodyPr>
            <a:normAutofit lnSpcReduction="10000"/>
          </a:bodyPr>
          <a:lstStyle/>
          <a:p>
            <a:r>
              <a:rPr lang="en-US"/>
              <a:t>LS First </a:t>
            </a:r>
          </a:p>
          <a:p>
            <a:r>
              <a:rPr lang="en-US"/>
              <a:t>unified commerce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7D674-9E09-CD45-B073-2085D35F91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73286" y="-278296"/>
            <a:ext cx="9886122" cy="74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49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09B02-D69E-45B2-9057-38ECBC005E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340" y="1060316"/>
            <a:ext cx="5511436" cy="541005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4992A-960F-4600-9F5C-6629D6255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So, what is this LS First?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7E1AA-A1F9-49B8-9B27-81B36305A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44" y="2013172"/>
            <a:ext cx="7906690" cy="4457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563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913D5F-67D3-4ADD-A2F7-759D4C702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t="1288" r="13891" b="5285"/>
          <a:stretch/>
        </p:blipFill>
        <p:spPr>
          <a:xfrm>
            <a:off x="-61837" y="-323247"/>
            <a:ext cx="12889316" cy="750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3C8A59-6133-4264-BB4F-5EA966393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358" y="445807"/>
            <a:ext cx="7835437" cy="3685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8E155-5411-41D1-B9CC-958DDE9111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75" b="782"/>
          <a:stretch/>
        </p:blipFill>
        <p:spPr>
          <a:xfrm>
            <a:off x="542269" y="1944584"/>
            <a:ext cx="4610979" cy="43735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B06AA4-B80F-4A61-B39C-8074FA2F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42" y="2993329"/>
            <a:ext cx="6231458" cy="36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59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F5BEF1-9792-45BE-A83B-34DE3F48E4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568" y="1060316"/>
            <a:ext cx="3512919" cy="4990288"/>
          </a:xfrm>
        </p:spPr>
        <p:txBody>
          <a:bodyPr/>
          <a:lstStyle/>
          <a:p>
            <a:r>
              <a:rPr lang="en-US"/>
              <a:t>First offer on </a:t>
            </a:r>
            <a:r>
              <a:rPr lang="en-US" dirty="0"/>
              <a:t>Appsource</a:t>
            </a:r>
            <a:r>
              <a:rPr lang="en-US"/>
              <a:t> in years from </a:t>
            </a:r>
            <a:r>
              <a:rPr lang="en-US" dirty="0"/>
              <a:t>the </a:t>
            </a:r>
            <a:r>
              <a:rPr lang="en-US"/>
              <a:t>LS First team approved</a:t>
            </a:r>
            <a:r>
              <a:rPr lang="en-US" dirty="0"/>
              <a:t> a</a:t>
            </a:r>
            <a:r>
              <a:rPr lang="en-US"/>
              <a:t> couple of weeks ago.</a:t>
            </a:r>
          </a:p>
          <a:p>
            <a:endParaRPr lang="en-US"/>
          </a:p>
          <a:p>
            <a:r>
              <a:rPr lang="en-US"/>
              <a:t>We used this product to document the </a:t>
            </a:r>
            <a:r>
              <a:rPr lang="en-US" dirty="0"/>
              <a:t>Appsource</a:t>
            </a:r>
            <a:r>
              <a:rPr lang="en-US"/>
              <a:t> process as we don’t do that everyday </a:t>
            </a:r>
            <a:r>
              <a:rPr lang="en-US">
                <a:sym typeface="Wingdings" panose="05000000000000000000" pitchFamily="2" charset="2"/>
              </a:rPr>
              <a:t>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1D7EC-549F-4899-9FBF-4FC1DEF5BB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Other side products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A2EC9-0784-4E4E-BB6F-CFA98F740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061" y="2184443"/>
            <a:ext cx="6486111" cy="3770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783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34B642-F926-1B43-B83D-71D8798B0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55537" y="1104823"/>
            <a:ext cx="7531391" cy="50184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83B4EA7-99CC-3143-BCCF-D2BF9550AAD5}"/>
              </a:ext>
            </a:extLst>
          </p:cNvPr>
          <p:cNvSpPr txBox="1">
            <a:spLocks/>
          </p:cNvSpPr>
          <p:nvPr/>
        </p:nvSpPr>
        <p:spPr>
          <a:xfrm>
            <a:off x="770768" y="860853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Some history 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097B97C-657B-DE47-9B23-6DFBF09ED819}"/>
              </a:ext>
            </a:extLst>
          </p:cNvPr>
          <p:cNvSpPr txBox="1">
            <a:spLocks/>
          </p:cNvSpPr>
          <p:nvPr/>
        </p:nvSpPr>
        <p:spPr>
          <a:xfrm>
            <a:off x="770769" y="1505409"/>
            <a:ext cx="340408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LS Retail AX sees the light of day in 2006</a:t>
            </a:r>
          </a:p>
        </p:txBody>
      </p:sp>
    </p:spTree>
    <p:extLst>
      <p:ext uri="{BB962C8B-B14F-4D97-AF65-F5344CB8AC3E}">
        <p14:creationId xmlns:p14="http://schemas.microsoft.com/office/powerpoint/2010/main" val="1893070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4992A-960F-4600-9F5C-6629D6255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7542" y="1092279"/>
            <a:ext cx="3220024" cy="487939"/>
          </a:xfrm>
        </p:spPr>
        <p:txBody>
          <a:bodyPr/>
          <a:lstStyle/>
          <a:p>
            <a:r>
              <a:rPr lang="en-US"/>
              <a:t>Team rebuild at relaunch</a:t>
            </a:r>
          </a:p>
        </p:txBody>
      </p:sp>
      <p:pic>
        <p:nvPicPr>
          <p:cNvPr id="7" name="Picture 6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410AE0D2-BB82-8349-A735-D280260BA8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419" y="1336248"/>
            <a:ext cx="8356689" cy="4850276"/>
          </a:xfrm>
          <a:prstGeom prst="rect">
            <a:avLst/>
          </a:prstGeom>
          <a:effectLst/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0632C621-F815-7A40-B48B-E8743226E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82" y="1580218"/>
            <a:ext cx="1346947" cy="1485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61DC6-DA65-E644-BB5D-373E6553CD60}"/>
              </a:ext>
            </a:extLst>
          </p:cNvPr>
          <p:cNvSpPr txBox="1"/>
          <p:nvPr/>
        </p:nvSpPr>
        <p:spPr>
          <a:xfrm>
            <a:off x="4370294" y="1901587"/>
            <a:ext cx="1062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FC2EC845-863D-944D-99C9-5712EDF27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510" y="1812826"/>
            <a:ext cx="692620" cy="763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B097D5-1F5D-124C-A56E-2692C9CC6BEA}"/>
              </a:ext>
            </a:extLst>
          </p:cNvPr>
          <p:cNvSpPr txBox="1"/>
          <p:nvPr/>
        </p:nvSpPr>
        <p:spPr>
          <a:xfrm>
            <a:off x="6651633" y="1804658"/>
            <a:ext cx="389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91B707E8-A99D-004F-A777-2FB6826E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986" y="2113943"/>
            <a:ext cx="876300" cy="966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DA7E48-2D94-344B-98C3-C7A47D4CCFA4}"/>
              </a:ext>
            </a:extLst>
          </p:cNvPr>
          <p:cNvSpPr txBox="1"/>
          <p:nvPr/>
        </p:nvSpPr>
        <p:spPr>
          <a:xfrm>
            <a:off x="6736977" y="2188090"/>
            <a:ext cx="1062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AFF3263-4E39-1C45-94CE-F556BA45E329}"/>
              </a:ext>
            </a:extLst>
          </p:cNvPr>
          <p:cNvSpPr txBox="1">
            <a:spLocks/>
          </p:cNvSpPr>
          <p:nvPr/>
        </p:nvSpPr>
        <p:spPr>
          <a:xfrm>
            <a:off x="827542" y="4679575"/>
            <a:ext cx="3220024" cy="1750917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US: 12</a:t>
            </a:r>
          </a:p>
          <a:p>
            <a:r>
              <a:rPr lang="en-US" sz="2000"/>
              <a:t>UK: 1 </a:t>
            </a:r>
          </a:p>
          <a:p>
            <a:r>
              <a:rPr lang="en-US" sz="2000"/>
              <a:t>Iceland: 0</a:t>
            </a:r>
          </a:p>
          <a:p>
            <a:r>
              <a:rPr lang="en-US" sz="2000"/>
              <a:t>Portugal: 0</a:t>
            </a:r>
          </a:p>
          <a:p>
            <a:r>
              <a:rPr lang="en-US" sz="2000"/>
              <a:t>Spain: 0</a:t>
            </a:r>
          </a:p>
        </p:txBody>
      </p:sp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766600D4-07FE-D14B-9D95-3DAD8DFC6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986" y="2936973"/>
            <a:ext cx="478559" cy="5276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B332B8-059B-7A4D-A8F1-22F28102FABF}"/>
              </a:ext>
            </a:extLst>
          </p:cNvPr>
          <p:cNvSpPr txBox="1"/>
          <p:nvPr/>
        </p:nvSpPr>
        <p:spPr>
          <a:xfrm>
            <a:off x="6949104" y="2919351"/>
            <a:ext cx="240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8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846CFA5-2E17-E340-ADE6-300C4F3F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8953">
            <a:off x="7126286" y="2991670"/>
            <a:ext cx="478559" cy="5276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D2157A-68CE-3549-BE98-3EA17F35A1CC}"/>
              </a:ext>
            </a:extLst>
          </p:cNvPr>
          <p:cNvSpPr txBox="1"/>
          <p:nvPr/>
        </p:nvSpPr>
        <p:spPr>
          <a:xfrm>
            <a:off x="7267093" y="2970123"/>
            <a:ext cx="240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8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8508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4992A-960F-4600-9F5C-6629D6255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7542" y="1092279"/>
            <a:ext cx="3220024" cy="487939"/>
          </a:xfrm>
        </p:spPr>
        <p:txBody>
          <a:bodyPr/>
          <a:lstStyle/>
          <a:p>
            <a:r>
              <a:rPr lang="en-US"/>
              <a:t>Team rebuild at relaunch</a:t>
            </a:r>
          </a:p>
        </p:txBody>
      </p:sp>
      <p:pic>
        <p:nvPicPr>
          <p:cNvPr id="7" name="Picture 6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410AE0D2-BB82-8349-A735-D280260BA8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419" y="1336248"/>
            <a:ext cx="8356689" cy="4850276"/>
          </a:xfrm>
          <a:prstGeom prst="rect">
            <a:avLst/>
          </a:prstGeom>
          <a:effectLst/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0632C621-F815-7A40-B48B-E8743226E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82" y="1580218"/>
            <a:ext cx="1346947" cy="1485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61DC6-DA65-E644-BB5D-373E6553CD60}"/>
              </a:ext>
            </a:extLst>
          </p:cNvPr>
          <p:cNvSpPr txBox="1"/>
          <p:nvPr/>
        </p:nvSpPr>
        <p:spPr>
          <a:xfrm>
            <a:off x="4370294" y="1901587"/>
            <a:ext cx="1062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FC2EC845-863D-944D-99C9-5712EDF27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510" y="1812826"/>
            <a:ext cx="692620" cy="7636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B097D5-1F5D-124C-A56E-2692C9CC6BEA}"/>
              </a:ext>
            </a:extLst>
          </p:cNvPr>
          <p:cNvSpPr txBox="1"/>
          <p:nvPr/>
        </p:nvSpPr>
        <p:spPr>
          <a:xfrm>
            <a:off x="6651633" y="1804658"/>
            <a:ext cx="389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91B707E8-A99D-004F-A777-2FB6826ED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986" y="2113943"/>
            <a:ext cx="876300" cy="966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DA7E48-2D94-344B-98C3-C7A47D4CCFA4}"/>
              </a:ext>
            </a:extLst>
          </p:cNvPr>
          <p:cNvSpPr txBox="1"/>
          <p:nvPr/>
        </p:nvSpPr>
        <p:spPr>
          <a:xfrm>
            <a:off x="6736977" y="2188090"/>
            <a:ext cx="1062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AFF3263-4E39-1C45-94CE-F556BA45E329}"/>
              </a:ext>
            </a:extLst>
          </p:cNvPr>
          <p:cNvSpPr txBox="1">
            <a:spLocks/>
          </p:cNvSpPr>
          <p:nvPr/>
        </p:nvSpPr>
        <p:spPr>
          <a:xfrm>
            <a:off x="827542" y="4679575"/>
            <a:ext cx="3220024" cy="1750917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US: 12</a:t>
            </a:r>
          </a:p>
          <a:p>
            <a:r>
              <a:rPr lang="en-US" sz="2000"/>
              <a:t>Iceland: 6</a:t>
            </a:r>
          </a:p>
          <a:p>
            <a:r>
              <a:rPr lang="en-US" sz="2000"/>
              <a:t>Portugal: 4</a:t>
            </a:r>
          </a:p>
          <a:p>
            <a:r>
              <a:rPr lang="en-US" sz="2000"/>
              <a:t>UK: 1 </a:t>
            </a:r>
          </a:p>
          <a:p>
            <a:r>
              <a:rPr lang="en-US" sz="2000"/>
              <a:t>Spain: </a:t>
            </a:r>
            <a:r>
              <a:rPr lang="en-US" sz="2000" dirty="0"/>
              <a:t>1</a:t>
            </a:r>
            <a:endParaRPr lang="en-US" sz="2000"/>
          </a:p>
        </p:txBody>
      </p:sp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FDA3D4C2-0023-6747-9110-80D75004F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8953">
            <a:off x="7126286" y="2991670"/>
            <a:ext cx="478559" cy="5276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8A02C1-2724-A846-A791-32978A640DE1}"/>
              </a:ext>
            </a:extLst>
          </p:cNvPr>
          <p:cNvSpPr txBox="1"/>
          <p:nvPr/>
        </p:nvSpPr>
        <p:spPr>
          <a:xfrm>
            <a:off x="7267093" y="2970123"/>
            <a:ext cx="240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8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766600D4-07FE-D14B-9D95-3DAD8DFC6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986" y="2936973"/>
            <a:ext cx="478559" cy="5276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B332B8-059B-7A4D-A8F1-22F28102FABF}"/>
              </a:ext>
            </a:extLst>
          </p:cNvPr>
          <p:cNvSpPr txBox="1"/>
          <p:nvPr/>
        </p:nvSpPr>
        <p:spPr>
          <a:xfrm>
            <a:off x="6949104" y="2919351"/>
            <a:ext cx="240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800" b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4522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keyboard&#10;&#10;Description automatically generated">
            <a:extLst>
              <a:ext uri="{FF2B5EF4-FFF2-40B4-BE49-F238E27FC236}">
                <a16:creationId xmlns:a16="http://schemas.microsoft.com/office/drawing/2014/main" id="{DF4CE961-48A9-6A45-BBE1-3BDB95E2B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88" y="-662609"/>
            <a:ext cx="12237488" cy="81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moon in a black sky&#10;&#10;Description automatically generated with medium confidence">
            <a:extLst>
              <a:ext uri="{FF2B5EF4-FFF2-40B4-BE49-F238E27FC236}">
                <a16:creationId xmlns:a16="http://schemas.microsoft.com/office/drawing/2014/main" id="{2BE7C179-A494-647A-1508-B26551039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A38B4-0261-4762-96AF-73AF1EF6226C}"/>
              </a:ext>
            </a:extLst>
          </p:cNvPr>
          <p:cNvSpPr txBox="1"/>
          <p:nvPr/>
        </p:nvSpPr>
        <p:spPr>
          <a:xfrm>
            <a:off x="8363607" y="6591541"/>
            <a:ext cx="41226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*Everything is subject to change as projects might need different prioritization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9482648-A87B-6640-B1A6-E04A3DF78443}"/>
              </a:ext>
            </a:extLst>
          </p:cNvPr>
          <p:cNvSpPr txBox="1">
            <a:spLocks/>
          </p:cNvSpPr>
          <p:nvPr/>
        </p:nvSpPr>
        <p:spPr>
          <a:xfrm>
            <a:off x="496969" y="5083101"/>
            <a:ext cx="9388797" cy="16238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Release </a:t>
            </a:r>
          </a:p>
          <a:p>
            <a:pPr marL="0" indent="0">
              <a:buNone/>
            </a:pP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</a:t>
            </a:r>
            <a:endParaRPr lang="en-US" sz="4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E7FCE-DB3E-7C99-0DC0-24DCE8CD4086}"/>
              </a:ext>
            </a:extLst>
          </p:cNvPr>
          <p:cNvGrpSpPr/>
          <p:nvPr/>
        </p:nvGrpSpPr>
        <p:grpSpPr>
          <a:xfrm>
            <a:off x="9267538" y="2930400"/>
            <a:ext cx="1781824" cy="3245466"/>
            <a:chOff x="9267538" y="2930400"/>
            <a:chExt cx="1781824" cy="324546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48960C8-1748-C74C-9649-A5232FE93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267538" y="2930400"/>
              <a:ext cx="1781824" cy="32454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6D02E1-5D17-55F0-14CE-E934DF244BAA}"/>
                </a:ext>
              </a:extLst>
            </p:cNvPr>
            <p:cNvSpPr txBox="1"/>
            <p:nvPr/>
          </p:nvSpPr>
          <p:spPr>
            <a:xfrm>
              <a:off x="9750137" y="5355925"/>
              <a:ext cx="1163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</a:rPr>
                <a:t>June</a:t>
              </a:r>
              <a:endParaRPr lang="en-IS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B889AE-4886-D24C-8EE6-3F51F40742EB}"/>
              </a:ext>
            </a:extLst>
          </p:cNvPr>
          <p:cNvGrpSpPr/>
          <p:nvPr/>
        </p:nvGrpSpPr>
        <p:grpSpPr>
          <a:xfrm>
            <a:off x="7411390" y="3429001"/>
            <a:ext cx="1775017" cy="3298362"/>
            <a:chOff x="7411390" y="3429001"/>
            <a:chExt cx="1775017" cy="32983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2E40E1-82CC-AC4D-B726-4035504CC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411390" y="3429001"/>
              <a:ext cx="1755269" cy="329836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63BBFA-9CD2-30E7-D5C3-26974D119286}"/>
                </a:ext>
              </a:extLst>
            </p:cNvPr>
            <p:cNvSpPr txBox="1"/>
            <p:nvPr/>
          </p:nvSpPr>
          <p:spPr>
            <a:xfrm>
              <a:off x="7738606" y="5763763"/>
              <a:ext cx="1447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>
                  <a:solidFill>
                    <a:schemeClr val="bg1"/>
                  </a:solidFill>
                  <a:latin typeface="+mj-lt"/>
                </a:rPr>
                <a:t>September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37AA3A-EAE7-42C9-BB69-AFFFF6409991}"/>
              </a:ext>
            </a:extLst>
          </p:cNvPr>
          <p:cNvGrpSpPr/>
          <p:nvPr/>
        </p:nvGrpSpPr>
        <p:grpSpPr>
          <a:xfrm>
            <a:off x="5884588" y="2367749"/>
            <a:ext cx="1770461" cy="3109757"/>
            <a:chOff x="5884588" y="2367749"/>
            <a:chExt cx="1770461" cy="310975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F943C69-6534-1444-9C19-C5B80CAD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884588" y="2367749"/>
              <a:ext cx="1669582" cy="310975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0E1613-9FB7-DFB5-6DCF-5B3E1C9D707D}"/>
                </a:ext>
              </a:extLst>
            </p:cNvPr>
            <p:cNvSpPr txBox="1"/>
            <p:nvPr/>
          </p:nvSpPr>
          <p:spPr>
            <a:xfrm>
              <a:off x="6207248" y="4542969"/>
              <a:ext cx="1447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 dirty="0">
                  <a:solidFill>
                    <a:schemeClr val="bg1"/>
                  </a:solidFill>
                  <a:latin typeface="+mj-lt"/>
                </a:rPr>
                <a:t>November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7258A0-C859-7D23-53EF-BC75DC88FD71}"/>
              </a:ext>
            </a:extLst>
          </p:cNvPr>
          <p:cNvGrpSpPr/>
          <p:nvPr/>
        </p:nvGrpSpPr>
        <p:grpSpPr>
          <a:xfrm>
            <a:off x="7418068" y="950260"/>
            <a:ext cx="1760981" cy="2870000"/>
            <a:chOff x="7418068" y="950260"/>
            <a:chExt cx="1760981" cy="2870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C2FA8EB-D3B6-B64C-90DF-EF61FA3CA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418068" y="950260"/>
              <a:ext cx="1559498" cy="287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B2F25D-5A2F-85B7-6182-3119D4D52941}"/>
                </a:ext>
              </a:extLst>
            </p:cNvPr>
            <p:cNvSpPr txBox="1"/>
            <p:nvPr/>
          </p:nvSpPr>
          <p:spPr>
            <a:xfrm>
              <a:off x="7731248" y="3044369"/>
              <a:ext cx="1447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>
                  <a:solidFill>
                    <a:schemeClr val="bg1"/>
                  </a:solidFill>
                  <a:latin typeface="+mj-lt"/>
                </a:rPr>
                <a:t>December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01C330-2D43-1DA2-7D16-71747025848B}"/>
              </a:ext>
            </a:extLst>
          </p:cNvPr>
          <p:cNvGrpSpPr/>
          <p:nvPr/>
        </p:nvGrpSpPr>
        <p:grpSpPr>
          <a:xfrm>
            <a:off x="5145348" y="-129635"/>
            <a:ext cx="2173275" cy="2870002"/>
            <a:chOff x="5145348" y="-129635"/>
            <a:chExt cx="2173275" cy="2870002"/>
          </a:xfrm>
        </p:grpSpPr>
        <p:pic>
          <p:nvPicPr>
            <p:cNvPr id="25" name="Picture 24" descr="Text&#10;&#10;Description automatically generated">
              <a:extLst>
                <a:ext uri="{FF2B5EF4-FFF2-40B4-BE49-F238E27FC236}">
                  <a16:creationId xmlns:a16="http://schemas.microsoft.com/office/drawing/2014/main" id="{C346331F-C9B6-BF4F-BFA6-868BA6A7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45348" y="-129635"/>
              <a:ext cx="2173275" cy="28700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C6A883-2D32-DB90-A0F5-9808751D91D1}"/>
                </a:ext>
              </a:extLst>
            </p:cNvPr>
            <p:cNvSpPr txBox="1"/>
            <p:nvPr/>
          </p:nvSpPr>
          <p:spPr>
            <a:xfrm>
              <a:off x="5514202" y="1913017"/>
              <a:ext cx="1163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>
                  <a:solidFill>
                    <a:schemeClr val="bg1"/>
                  </a:solidFill>
                  <a:latin typeface="+mj-lt"/>
                </a:rPr>
                <a:t>May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08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CB24CC-D200-B442-B6B0-2A207AEC14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you!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25341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688F-14C3-4300-9833-1956CC58CC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768" y="860853"/>
            <a:ext cx="9886257" cy="4879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Some history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AEC3F9-2E91-416D-BA6D-5C3F000C853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6400" y="1447200"/>
            <a:ext cx="3404080" cy="5410200"/>
          </a:xfrm>
          <a:prstGeom prst="rect">
            <a:avLst/>
          </a:prstGeom>
        </p:spPr>
        <p:txBody>
          <a:bodyPr/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LS Retail AX sees the light of day in 2006</a:t>
            </a:r>
          </a:p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Microsoft acquires LS Retail AX and POS in 2009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4B642-F926-1B43-B83D-71D8798B0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55537" y="1104823"/>
            <a:ext cx="7531391" cy="501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2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A10A51-4395-114F-99B8-E8B044A513C2}"/>
              </a:ext>
            </a:extLst>
          </p:cNvPr>
          <p:cNvSpPr txBox="1">
            <a:spLocks/>
          </p:cNvSpPr>
          <p:nvPr/>
        </p:nvSpPr>
        <p:spPr>
          <a:xfrm>
            <a:off x="770400" y="860400"/>
            <a:ext cx="9886257" cy="487939"/>
          </a:xfrm>
          <a:prstGeom prst="rect">
            <a:avLst/>
          </a:prstGeom>
        </p:spPr>
        <p:txBody>
          <a:bodyPr lIns="9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Some history 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4FE2CEE-DA6C-024F-9BB0-ED8ACCDFC5DA}"/>
              </a:ext>
            </a:extLst>
          </p:cNvPr>
          <p:cNvSpPr txBox="1">
            <a:spLocks/>
          </p:cNvSpPr>
          <p:nvPr/>
        </p:nvSpPr>
        <p:spPr>
          <a:xfrm>
            <a:off x="624995" y="1447800"/>
            <a:ext cx="340408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LS Retail AX sees the light of day in 2006</a:t>
            </a:r>
          </a:p>
          <a:p>
            <a:r>
              <a:rPr lang="en-US" sz="2400"/>
              <a:t>Microsoft acquires LS Retail AX and POS in 2009</a:t>
            </a:r>
          </a:p>
          <a:p>
            <a:r>
              <a:rPr lang="en-US" sz="2400"/>
              <a:t>New module released from Microsoft in 2012 - Dynamics AX for Retail </a:t>
            </a:r>
          </a:p>
        </p:txBody>
      </p:sp>
      <p:pic>
        <p:nvPicPr>
          <p:cNvPr id="9" name="Picture 8" descr="A picture containing text, electronics, indoor, computer&#10;&#10;Description automatically generated">
            <a:extLst>
              <a:ext uri="{FF2B5EF4-FFF2-40B4-BE49-F238E27FC236}">
                <a16:creationId xmlns:a16="http://schemas.microsoft.com/office/drawing/2014/main" id="{4B227EAD-A2EA-D541-85D1-B9CCC261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386" y="583095"/>
            <a:ext cx="5617623" cy="618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1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5663C05-7B3F-3B46-8D7B-C23EA641E29D}"/>
              </a:ext>
            </a:extLst>
          </p:cNvPr>
          <p:cNvSpPr txBox="1">
            <a:spLocks/>
          </p:cNvSpPr>
          <p:nvPr/>
        </p:nvSpPr>
        <p:spPr>
          <a:xfrm>
            <a:off x="770400" y="860400"/>
            <a:ext cx="9886257" cy="487939"/>
          </a:xfrm>
          <a:prstGeom prst="rect">
            <a:avLst/>
          </a:prstGeom>
        </p:spPr>
        <p:txBody>
          <a:bodyPr lIns="9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Some history 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9B2D316-90BF-2248-800A-1866F2D0D1FB}"/>
              </a:ext>
            </a:extLst>
          </p:cNvPr>
          <p:cNvSpPr txBox="1">
            <a:spLocks/>
          </p:cNvSpPr>
          <p:nvPr/>
        </p:nvSpPr>
        <p:spPr>
          <a:xfrm>
            <a:off x="626400" y="1447200"/>
            <a:ext cx="3404080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LS Retail AX sees the light of day in 2006</a:t>
            </a:r>
          </a:p>
          <a:p>
            <a:r>
              <a:rPr lang="en-US" sz="2200"/>
              <a:t>Microsoft acquires LS Retail AX and POS in 2009</a:t>
            </a:r>
          </a:p>
          <a:p>
            <a:r>
              <a:rPr lang="en-US" sz="2200"/>
              <a:t>New module released from Microsoft in 2012 - Dynamics AX for Retail </a:t>
            </a:r>
          </a:p>
          <a:p>
            <a:r>
              <a:rPr lang="en-US" sz="2200"/>
              <a:t>Dynamics 365 for Operations introduced in 2015 – rebranded as Dynamics 365 for Finance and Operations a year later or so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EBA366D6-FB3B-0C42-8CC2-1AC9B9211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588" y="-116116"/>
            <a:ext cx="9462052" cy="70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67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ontinued innovation in Dynamics 365 Commerce 2021 release wave 1 -  Microsoft Dynamics 365 Blog">
            <a:extLst>
              <a:ext uri="{FF2B5EF4-FFF2-40B4-BE49-F238E27FC236}">
                <a16:creationId xmlns:a16="http://schemas.microsoft.com/office/drawing/2014/main" id="{AFC06DAB-9F9B-4155-8A9D-7FF4897C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2844077"/>
            <a:ext cx="6198563" cy="348528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F30DDFA-6E90-9646-B2A9-4A6039F84B28}"/>
              </a:ext>
            </a:extLst>
          </p:cNvPr>
          <p:cNvSpPr txBox="1">
            <a:spLocks/>
          </p:cNvSpPr>
          <p:nvPr/>
        </p:nvSpPr>
        <p:spPr>
          <a:xfrm>
            <a:off x="770400" y="860400"/>
            <a:ext cx="9886257" cy="487939"/>
          </a:xfrm>
          <a:prstGeom prst="rect">
            <a:avLst/>
          </a:prstGeom>
        </p:spPr>
        <p:txBody>
          <a:bodyPr lIns="9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4A8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Some history 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87AD4F4-2F82-054E-9374-4DF5315D1A0B}"/>
              </a:ext>
            </a:extLst>
          </p:cNvPr>
          <p:cNvSpPr txBox="1">
            <a:spLocks/>
          </p:cNvSpPr>
          <p:nvPr/>
        </p:nvSpPr>
        <p:spPr>
          <a:xfrm>
            <a:off x="624994" y="1447200"/>
            <a:ext cx="3846993" cy="541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LS Retail AX sees the light of day in 2006</a:t>
            </a:r>
          </a:p>
          <a:p>
            <a:r>
              <a:rPr lang="en-US" sz="2000"/>
              <a:t>Microsoft acquires LS Retail AX and POS in 2009</a:t>
            </a:r>
          </a:p>
          <a:p>
            <a:r>
              <a:rPr lang="en-US" sz="2000"/>
              <a:t>New module released from Microsoft in 2012 - Dynamics AX for Retail </a:t>
            </a:r>
          </a:p>
          <a:p>
            <a:r>
              <a:rPr lang="en-US" sz="2000"/>
              <a:t>Dynamics 365 for Operations introduced in 2015 – rebranded as Dynamics 365 for Finance and Operations a year later or so</a:t>
            </a:r>
          </a:p>
          <a:p>
            <a:r>
              <a:rPr lang="en-US" sz="2000"/>
              <a:t>Dynamics 365 for Commerce was released in 2020, an evolution of Dynamics 365 Retail including new and improved capabilities for e-commerce, content management etc. 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74324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02DE72-65BF-FC41-A71E-79B7B0F2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46" y="5021225"/>
            <a:ext cx="2620892" cy="756509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3AD29E-4CBE-7D41-B012-014203B2E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46" y="3275045"/>
            <a:ext cx="2620893" cy="75292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B5D37E-166F-A84A-A3D6-34DAA6573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46" y="4148135"/>
            <a:ext cx="2620893" cy="75292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2F0B66-D989-EB4D-849B-5948465A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146" y="2401955"/>
            <a:ext cx="2620893" cy="752924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AAB36E-515A-CF4F-BC22-3DC15DE7C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146" y="1528892"/>
            <a:ext cx="2620800" cy="752897"/>
          </a:xfrm>
          <a:prstGeom prst="rect">
            <a:avLst/>
          </a:prstGeom>
        </p:spPr>
      </p:pic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FCF2BD0B-EE72-634A-B41E-BFF7FD3A2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068" y="2398895"/>
            <a:ext cx="2197822" cy="778022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E704DCD4-8070-6A4E-BC49-A0A2C0074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195" y="4248704"/>
            <a:ext cx="1569716" cy="492624"/>
          </a:xfrm>
          <a:prstGeom prst="rect">
            <a:avLst/>
          </a:prstGeom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949183-F6D9-B546-B143-5F29A0E78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5874" y="5112241"/>
            <a:ext cx="1937095" cy="492624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96451E-E8C0-844D-AEE7-5D253A9D57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195" y="3415301"/>
            <a:ext cx="2042857" cy="492624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B11299-78BB-4E47-B9B3-E1B5052C22B8}"/>
              </a:ext>
            </a:extLst>
          </p:cNvPr>
          <p:cNvSpPr txBox="1">
            <a:spLocks/>
          </p:cNvSpPr>
          <p:nvPr/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</a:t>
            </a: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”current”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product portfolio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0F5E7A84-4463-4082-A8A9-F9DDEE1C4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459" y="5897899"/>
            <a:ext cx="4175509" cy="837198"/>
          </a:xfrm>
          <a:prstGeom prst="rect">
            <a:avLst/>
          </a:prstGeom>
          <a:solidFill>
            <a:srgbClr val="0083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altLang="is-I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767862EC-B778-4E51-8313-20D65A61F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896" y="1505225"/>
            <a:ext cx="3212161" cy="837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altLang="is-IS" sz="20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Dynamics 365 </a:t>
            </a:r>
            <a:br>
              <a:rPr kumimoji="0" lang="is-IS" altLang="is-IS" sz="20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is-IS" altLang="is-IS" sz="20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Commerce</a:t>
            </a:r>
            <a:endParaRPr kumimoji="0" lang="is-IS" altLang="is-I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E1CAF35-AAA1-E640-A764-4504BB989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4647" y="3395072"/>
            <a:ext cx="1569716" cy="492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365B1-BAB5-394D-A26F-EC57EB8C42F7}"/>
              </a:ext>
            </a:extLst>
          </p:cNvPr>
          <p:cNvSpPr txBox="1"/>
          <p:nvPr/>
        </p:nvSpPr>
        <p:spPr>
          <a:xfrm>
            <a:off x="2332383" y="5999923"/>
            <a:ext cx="3579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is-IS">
                <a:solidFill>
                  <a:srgbClr val="FEFFFF"/>
                </a:solidFill>
              </a:rPr>
              <a:t>Microsoft Dynamics 365 </a:t>
            </a:r>
            <a:br>
              <a:rPr lang="is-IS" altLang="is-IS">
                <a:solidFill>
                  <a:srgbClr val="FEFFFF"/>
                </a:solidFill>
              </a:rPr>
            </a:br>
            <a:r>
              <a:rPr lang="is-IS" altLang="is-IS">
                <a:solidFill>
                  <a:srgbClr val="FEFFFF"/>
                </a:solidFill>
              </a:rPr>
              <a:t>Business Central</a:t>
            </a:r>
            <a:endParaRPr lang="is-IS" altLang="is-IS" sz="1400">
              <a:solidFill>
                <a:prstClr val="black"/>
              </a:solidFill>
            </a:endParaRPr>
          </a:p>
          <a:p>
            <a:endParaRPr lang="en-I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41DE8-4EFF-5843-8ECC-48227B6624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567391" y="6041461"/>
            <a:ext cx="603695" cy="603695"/>
          </a:xfrm>
          <a:prstGeom prst="rect">
            <a:avLst/>
          </a:prstGeom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D9A34776-5CFF-1142-9092-A55CB1196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212" y="5897899"/>
            <a:ext cx="4175509" cy="837198"/>
          </a:xfrm>
          <a:prstGeom prst="rect">
            <a:avLst/>
          </a:prstGeom>
          <a:solidFill>
            <a:srgbClr val="F8C79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altLang="is-I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743B67-1899-5B48-ACFF-ED9135A0DD50}"/>
              </a:ext>
            </a:extLst>
          </p:cNvPr>
          <p:cNvSpPr txBox="1"/>
          <p:nvPr/>
        </p:nvSpPr>
        <p:spPr>
          <a:xfrm>
            <a:off x="7447723" y="5999923"/>
            <a:ext cx="369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s-IS" altLang="is-IS">
                <a:solidFill>
                  <a:srgbClr val="0A3C66"/>
                </a:solidFill>
              </a:rPr>
              <a:t>Microsoft Dynamics 365 </a:t>
            </a:r>
            <a:br>
              <a:rPr lang="is-IS" altLang="is-IS">
                <a:solidFill>
                  <a:srgbClr val="0A3C66"/>
                </a:solidFill>
              </a:rPr>
            </a:br>
            <a:r>
              <a:rPr lang="is-IS" altLang="is-IS">
                <a:solidFill>
                  <a:srgbClr val="0A3C66"/>
                </a:solidFill>
              </a:rPr>
              <a:t>Commerce</a:t>
            </a:r>
            <a:endParaRPr lang="is-IS" altLang="is-IS" sz="1400">
              <a:solidFill>
                <a:srgbClr val="0A3C66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F1A5AE-5DF5-0349-A276-96F97285848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630479" y="5977041"/>
            <a:ext cx="698845" cy="6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50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02DE72-65BF-FC41-A71E-79B7B0F2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46" y="5021225"/>
            <a:ext cx="2620892" cy="756509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3AD29E-4CBE-7D41-B012-014203B2E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46" y="3275045"/>
            <a:ext cx="2620893" cy="75292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B5D37E-166F-A84A-A3D6-34DAA6573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46" y="4148135"/>
            <a:ext cx="2620893" cy="752924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2F0B66-D989-EB4D-849B-5948465A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146" y="2401955"/>
            <a:ext cx="2620893" cy="752924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AAB36E-515A-CF4F-BC22-3DC15DE7C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146" y="1528892"/>
            <a:ext cx="2620800" cy="752897"/>
          </a:xfrm>
          <a:prstGeom prst="rect">
            <a:avLst/>
          </a:prstGeom>
        </p:spPr>
      </p:pic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FCF2BD0B-EE72-634A-B41E-BFF7FD3A2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1995" y="1503767"/>
            <a:ext cx="2197822" cy="778022"/>
          </a:xfrm>
          <a:prstGeom prst="rect">
            <a:avLst/>
          </a:prstGeom>
        </p:spPr>
      </p:pic>
      <p:pic>
        <p:nvPicPr>
          <p:cNvPr id="21" name="Picture 20" descr="A picture containing table&#10;&#10;Description automatically generated">
            <a:extLst>
              <a:ext uri="{FF2B5EF4-FFF2-40B4-BE49-F238E27FC236}">
                <a16:creationId xmlns:a16="http://schemas.microsoft.com/office/drawing/2014/main" id="{8F945D64-EDA6-874E-8032-592EC97CF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1995" y="3247795"/>
            <a:ext cx="2185200" cy="773554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E704DCD4-8070-6A4E-BC49-A0A2C0074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195" y="4248704"/>
            <a:ext cx="1569716" cy="492624"/>
          </a:xfrm>
          <a:prstGeom prst="rect">
            <a:avLst/>
          </a:prstGeom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949183-F6D9-B546-B143-5F29A0E788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5874" y="5112241"/>
            <a:ext cx="1937095" cy="492624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96451E-E8C0-844D-AEE7-5D253A9D57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195" y="3415301"/>
            <a:ext cx="2042857" cy="492624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B11299-78BB-4E47-B9B3-E1B5052C22B8}"/>
              </a:ext>
            </a:extLst>
          </p:cNvPr>
          <p:cNvSpPr txBox="1">
            <a:spLocks/>
          </p:cNvSpPr>
          <p:nvPr/>
        </p:nvSpPr>
        <p:spPr>
          <a:xfrm>
            <a:off x="426401" y="454315"/>
            <a:ext cx="10153133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LS Retail planned product portfolio</a:t>
            </a: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CB3324-FEF8-46BE-8257-07B5B69DBD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4647" y="2561669"/>
            <a:ext cx="2042857" cy="492624"/>
          </a:xfrm>
          <a:prstGeom prst="rect">
            <a:avLst/>
          </a:prstGeom>
        </p:spPr>
      </p:pic>
      <p:sp>
        <p:nvSpPr>
          <p:cNvPr id="34" name="Arc 33">
            <a:extLst>
              <a:ext uri="{FF2B5EF4-FFF2-40B4-BE49-F238E27FC236}">
                <a16:creationId xmlns:a16="http://schemas.microsoft.com/office/drawing/2014/main" id="{80B30EAB-D6D4-415A-98E7-0F909DAC4615}"/>
              </a:ext>
            </a:extLst>
          </p:cNvPr>
          <p:cNvSpPr/>
          <p:nvPr/>
        </p:nvSpPr>
        <p:spPr>
          <a:xfrm rot="21058890">
            <a:off x="1136005" y="996866"/>
            <a:ext cx="2166554" cy="340806"/>
          </a:xfrm>
          <a:prstGeom prst="arc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A4D19841-FB87-4977-8D4A-48065B4AD6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4647" y="3395072"/>
            <a:ext cx="1569716" cy="4926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F11D5A-B730-4506-A7A5-89A6ECE51D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504809" y="2533109"/>
            <a:ext cx="1579572" cy="516885"/>
          </a:xfrm>
          <a:prstGeom prst="rect">
            <a:avLst/>
          </a:prstGeom>
        </p:spPr>
      </p:pic>
      <p:sp>
        <p:nvSpPr>
          <p:cNvPr id="36" name="Rectangle 5">
            <a:extLst>
              <a:ext uri="{FF2B5EF4-FFF2-40B4-BE49-F238E27FC236}">
                <a16:creationId xmlns:a16="http://schemas.microsoft.com/office/drawing/2014/main" id="{7B18B45E-7973-3D4A-A3D1-07790DE39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459" y="5897899"/>
            <a:ext cx="4175509" cy="837198"/>
          </a:xfrm>
          <a:prstGeom prst="rect">
            <a:avLst/>
          </a:prstGeom>
          <a:solidFill>
            <a:srgbClr val="0083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altLang="is-I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C4C15132-17C5-DC45-9C0C-B9E4F4A05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212" y="5897899"/>
            <a:ext cx="4175509" cy="837198"/>
          </a:xfrm>
          <a:prstGeom prst="rect">
            <a:avLst/>
          </a:prstGeom>
          <a:solidFill>
            <a:srgbClr val="F8C79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altLang="is-I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DCFE85-B77A-0144-B2FA-06AF80D48C35}"/>
              </a:ext>
            </a:extLst>
          </p:cNvPr>
          <p:cNvSpPr txBox="1"/>
          <p:nvPr/>
        </p:nvSpPr>
        <p:spPr>
          <a:xfrm>
            <a:off x="2332383" y="5999923"/>
            <a:ext cx="3579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is-IS">
                <a:solidFill>
                  <a:srgbClr val="FEFFFF"/>
                </a:solidFill>
              </a:rPr>
              <a:t>Microsoft Dynamics 365 </a:t>
            </a:r>
            <a:br>
              <a:rPr lang="is-IS" altLang="is-IS">
                <a:solidFill>
                  <a:srgbClr val="FEFFFF"/>
                </a:solidFill>
              </a:rPr>
            </a:br>
            <a:r>
              <a:rPr lang="is-IS" altLang="is-IS">
                <a:solidFill>
                  <a:srgbClr val="FEFFFF"/>
                </a:solidFill>
              </a:rPr>
              <a:t>Business Central</a:t>
            </a:r>
            <a:endParaRPr lang="is-IS" altLang="is-IS" sz="1400">
              <a:solidFill>
                <a:prstClr val="black"/>
              </a:solidFill>
            </a:endParaRPr>
          </a:p>
          <a:p>
            <a:endParaRPr lang="en-I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791246-36D8-9C46-AC00-D7352CC1C51B}"/>
              </a:ext>
            </a:extLst>
          </p:cNvPr>
          <p:cNvSpPr txBox="1"/>
          <p:nvPr/>
        </p:nvSpPr>
        <p:spPr>
          <a:xfrm>
            <a:off x="7447723" y="5999923"/>
            <a:ext cx="369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s-IS" altLang="is-IS">
                <a:solidFill>
                  <a:srgbClr val="0A3C66"/>
                </a:solidFill>
              </a:rPr>
              <a:t>Microsoft Dynamics 365 </a:t>
            </a:r>
            <a:br>
              <a:rPr lang="is-IS" altLang="is-IS">
                <a:solidFill>
                  <a:srgbClr val="0A3C66"/>
                </a:solidFill>
              </a:rPr>
            </a:br>
            <a:r>
              <a:rPr lang="is-IS" altLang="is-IS">
                <a:solidFill>
                  <a:srgbClr val="0A3C66"/>
                </a:solidFill>
              </a:rPr>
              <a:t>Commerce</a:t>
            </a:r>
            <a:endParaRPr lang="is-IS" altLang="is-IS" sz="1400">
              <a:solidFill>
                <a:srgbClr val="0A3C66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672E376-DC21-6F43-B6EA-271D4C412AE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567391" y="6041461"/>
            <a:ext cx="603695" cy="6036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E6379FC-BAEC-B048-B773-43E6F4ACC49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6630479" y="5977041"/>
            <a:ext cx="698845" cy="6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13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4992A-960F-4600-9F5C-6629D6255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155" y="544251"/>
            <a:ext cx="4634051" cy="569997"/>
          </a:xfrm>
        </p:spPr>
        <p:txBody>
          <a:bodyPr/>
          <a:lstStyle/>
          <a:p>
            <a:pPr marL="0" indent="0"/>
            <a:r>
              <a:rPr lang="en-US"/>
              <a:t>D365 Commerce vs. LS Central</a:t>
            </a: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6ECFA57D-47D8-F44D-95A0-7F55E828B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070" y="4310721"/>
            <a:ext cx="4209645" cy="2078730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696B267-DC21-DB47-9035-4FAA59240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578" y="4310721"/>
            <a:ext cx="4209646" cy="207873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799E983D-EA18-B24B-8999-00ADED71F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070" y="2955605"/>
            <a:ext cx="4218345" cy="2078731"/>
          </a:xfrm>
          <a:prstGeom prst="rect">
            <a:avLst/>
          </a:prstGeom>
        </p:spPr>
      </p:pic>
      <p:pic>
        <p:nvPicPr>
          <p:cNvPr id="21" name="Picture 20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21FC316-F1DB-864D-B524-A42FAB0D9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078" y="1602175"/>
            <a:ext cx="4218345" cy="2083026"/>
          </a:xfrm>
          <a:prstGeom prst="rect">
            <a:avLst/>
          </a:prstGeom>
        </p:spPr>
      </p:pic>
      <p:pic>
        <p:nvPicPr>
          <p:cNvPr id="23" name="Picture 22" descr="A picture containing text, screen, set&#10;&#10;Description automatically generated">
            <a:extLst>
              <a:ext uri="{FF2B5EF4-FFF2-40B4-BE49-F238E27FC236}">
                <a16:creationId xmlns:a16="http://schemas.microsoft.com/office/drawing/2014/main" id="{AC598EB8-2F16-6341-B3F5-6DC892B61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1754" y="2955605"/>
            <a:ext cx="4218343" cy="2078730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69B445B7-A149-0940-BA38-639021821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0676" y="1600489"/>
            <a:ext cx="4218343" cy="20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3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.potx" id="{DCE09057-F7BE-4157-899D-4C0E264D21F9}" vid="{71462EC5-9F1F-4973-A01A-22855F48CB16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.potx" id="{DCE09057-F7BE-4157-899D-4C0E264D21F9}" vid="{D6D4DC98-3C96-487A-B9D7-CBD11A907A26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.potx" id="{DCE09057-F7BE-4157-899D-4C0E264D21F9}" vid="{A30D0E92-6A3E-4024-8CAF-18C70C17E1D2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Iceland template.potx" id="{DCE09057-F7BE-4157-899D-4C0E264D21F9}" vid="{033C8BF3-BE69-4337-9DAB-3F266523A604}"/>
    </a:ext>
  </a:extLst>
</a:theme>
</file>

<file path=ppt/theme/theme5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6CCF95-9D6B-DC48-BCE9-BAFC6745E24C}" vid="{1A7E0CB9-77B9-094A-B12E-1D0459BDF448}"/>
    </a:ext>
  </a:extLst>
</a:theme>
</file>

<file path=ppt/theme/theme6.xml><?xml version="1.0" encoding="utf-8"?>
<a:theme xmlns:a="http://schemas.openxmlformats.org/drawingml/2006/main" name="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6CE4CC94-BC5D-E440-8FEC-E2F576F3903C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98FC8C6-77F9-B04F-A39E-3445AD66ECF0}" vid="{001CD7E5-D985-544F-A418-A713C50D131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C04EF-F64E-4591-AE42-EEEA97FB941F}">
  <ds:schemaRefs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F36C2A-0F66-433F-B388-EBF842ACFD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2</TotalTime>
  <Words>485</Words>
  <Application>Microsoft Office PowerPoint</Application>
  <PresentationFormat>Widescreen</PresentationFormat>
  <Paragraphs>102</Paragraphs>
  <Slides>24</Slides>
  <Notes>24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Segoe UI</vt:lpstr>
      <vt:lpstr>Segoe UI Bold</vt:lpstr>
      <vt:lpstr>Wingdings</vt:lpstr>
      <vt:lpstr>cXiceland speaker slides</vt:lpstr>
      <vt:lpstr>end/thank you/questions</vt:lpstr>
      <vt:lpstr>Custom Design</vt:lpstr>
      <vt:lpstr>1_Custom Design</vt:lpstr>
      <vt:lpstr>White slides</vt:lpstr>
      <vt:lpstr>Blue</vt:lpstr>
      <vt:lpstr>2_Custom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Sigurdur Eggert Gunnarsson</dc:creator>
  <cp:lastModifiedBy>Bjorn Jonsson</cp:lastModifiedBy>
  <cp:revision>3</cp:revision>
  <dcterms:created xsi:type="dcterms:W3CDTF">2022-04-04T13:24:41Z</dcterms:created>
  <dcterms:modified xsi:type="dcterms:W3CDTF">2022-05-24T16:35:39Z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